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5" r:id="rId1"/>
  </p:sldMasterIdLst>
  <p:notesMasterIdLst>
    <p:notesMasterId r:id="rId7"/>
  </p:notesMasterIdLst>
  <p:sldIdLst>
    <p:sldId id="270" r:id="rId2"/>
    <p:sldId id="272" r:id="rId3"/>
    <p:sldId id="257" r:id="rId4"/>
    <p:sldId id="27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787" autoAdjust="0"/>
  </p:normalViewPr>
  <p:slideViewPr>
    <p:cSldViewPr snapToGrid="0">
      <p:cViewPr varScale="1">
        <p:scale>
          <a:sx n="60" d="100"/>
          <a:sy n="60" d="100"/>
        </p:scale>
        <p:origin x="2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A0A24-8F73-440D-9695-CACB93E3DC8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89B-E730-41A0-81AF-DAEB4579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01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https://roadmap.sh/aws</a:t>
            </a:r>
          </a:p>
          <a:p>
            <a:endParaRPr lang="en-US" dirty="0" smtClean="0"/>
          </a:p>
          <a:p>
            <a:pPr marL="228600" indent="-228600">
              <a:buAutoNum type="arabicPeriod"/>
            </a:pPr>
            <a:r>
              <a:rPr lang="en-US" dirty="0" smtClean="0"/>
              <a:t>https://roadmap.sh/aws</a:t>
            </a:r>
          </a:p>
          <a:p>
            <a:pPr marL="228600" indent="-228600">
              <a:buAutoNum type="arabicPeriod"/>
            </a:pPr>
            <a:r>
              <a:rPr lang="en-US" dirty="0" smtClean="0"/>
              <a:t>https://aws.amazon.com/what-is-cloud-computing/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https://www.ibm.com/think/topics/cloud-computing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https://www.ibm.com/topics/cloud-computing</a:t>
            </a:r>
          </a:p>
          <a:p>
            <a:pPr marL="0" indent="0">
              <a:buNone/>
            </a:pPr>
            <a:r>
              <a:rPr lang="en-US" dirty="0" smtClean="0"/>
              <a:t>4. https://csrc.nist.gov/pubs/sp/800/145/final</a:t>
            </a:r>
          </a:p>
          <a:p>
            <a:r>
              <a:rPr lang="en-US" dirty="0" smtClean="0"/>
              <a:t>https://csrc.nist.gov/pubs/sp/800/145/final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https://docs.openstack.org/liberty/install-guide-rdo/overview.html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6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https://conferences.oreilly.com/artificial-intelligence/ai-ny-2019/public/schedule/detail/72321.html</a:t>
            </a:r>
          </a:p>
          <a:p>
            <a:r>
              <a:rPr lang="en-US" dirty="0" smtClean="0"/>
              <a:t>https://s.itho.me/events/2019/k8s/1525-1605%20%E5%BC%B5%E5%AE%B6%E6%A3%A0_AI%20on%20Kubernetes.pdf</a:t>
            </a:r>
          </a:p>
          <a:p>
            <a:r>
              <a:rPr lang="en-US" dirty="0" smtClean="0"/>
              <a:t>https://medium.com/hackernoon/gpus-kubernetes-for-deep-learning-part-1-3-d8eebe0dd6fe</a:t>
            </a:r>
          </a:p>
          <a:p>
            <a:r>
              <a:rPr lang="en-US" dirty="0" smtClean="0"/>
              <a:t>https://github.com/alibaba/GPU-scheduler-for-deep-learning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EB89B-E730-41A0-81AF-DAEB457925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7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6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3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8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2" name="Rectangle 1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363" y="2655435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2570754" y="3629722"/>
            <a:ext cx="9024615" cy="52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/>
              <a:t>Deploying Deep Learning Models on Kubernetes with GPU</a:t>
            </a:r>
            <a:endParaRPr lang="en-US" sz="4400" b="1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570755" y="4728743"/>
            <a:ext cx="8567391" cy="6707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 smtClean="0">
                <a:solidFill>
                  <a:srgbClr val="0070C0"/>
                </a:solidFill>
              </a:rPr>
              <a:t>.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93791" y="6381215"/>
            <a:ext cx="46982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https://github.com/amelcharolinesgn2/ClouD-Infrastructure-SISKA-2025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263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994" y="1825625"/>
            <a:ext cx="83120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Deploying Deep Learning Models on Kubernetes with GPU</a:t>
            </a:r>
            <a:endParaRPr lang="en-ID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Kubernetes For AI </a:t>
            </a:r>
            <a:r>
              <a:rPr lang="en-US" dirty="0" err="1" smtClean="0"/>
              <a:t>Hyperparameter</a:t>
            </a:r>
            <a:r>
              <a:rPr lang="en-US" dirty="0" smtClean="0"/>
              <a:t> Search Experiments |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218" y="1825625"/>
            <a:ext cx="76255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3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 smtClean="0"/>
              <a:t>Github</a:t>
            </a:r>
            <a:r>
              <a:rPr lang="en-ID" dirty="0" smtClean="0"/>
              <a:t> </a:t>
            </a:r>
            <a:endParaRPr lang="en-ID" dirty="0"/>
          </a:p>
        </p:txBody>
      </p:sp>
      <p:sp>
        <p:nvSpPr>
          <p:cNvPr id="9" name="Rectangle 8"/>
          <p:cNvSpPr/>
          <p:nvPr/>
        </p:nvSpPr>
        <p:spPr>
          <a:xfrm>
            <a:off x="773540" y="253737"/>
            <a:ext cx="4887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Automate provisioning in the self-service platform</a:t>
            </a:r>
          </a:p>
        </p:txBody>
      </p:sp>
    </p:spTree>
    <p:extLst>
      <p:ext uri="{BB962C8B-B14F-4D97-AF65-F5344CB8AC3E}">
        <p14:creationId xmlns:p14="http://schemas.microsoft.com/office/powerpoint/2010/main" val="331693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94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Deploying Deep Learning Models on Kubernetes with GPU</vt:lpstr>
      <vt:lpstr>Kubernetes For AI Hyperparameter Search Experiments | </vt:lpstr>
      <vt:lpstr>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Providers Cloud Platforms</dc:title>
  <dc:creator>pds</dc:creator>
  <cp:lastModifiedBy>Gde</cp:lastModifiedBy>
  <cp:revision>42</cp:revision>
  <dcterms:created xsi:type="dcterms:W3CDTF">2024-09-24T03:49:55Z</dcterms:created>
  <dcterms:modified xsi:type="dcterms:W3CDTF">2025-09-01T09:36:55Z</dcterms:modified>
</cp:coreProperties>
</file>