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D526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D526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D526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D526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73761"/>
            <a:ext cx="974407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D526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2913" y="1746250"/>
            <a:ext cx="10266172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7011" y="6601764"/>
            <a:ext cx="244475" cy="20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.stanford.edu/people/karpathy/deepimagesent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391" y="2507437"/>
            <a:ext cx="92284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000000"/>
                </a:solidFill>
              </a:rPr>
              <a:t>Introduction</a:t>
            </a:r>
            <a:r>
              <a:rPr sz="6000" spc="-130" dirty="0">
                <a:solidFill>
                  <a:srgbClr val="000000"/>
                </a:solidFill>
              </a:rPr>
              <a:t> </a:t>
            </a:r>
            <a:r>
              <a:rPr sz="6000" dirty="0">
                <a:solidFill>
                  <a:srgbClr val="000000"/>
                </a:solidFill>
              </a:rPr>
              <a:t>to</a:t>
            </a:r>
            <a:r>
              <a:rPr sz="6000" spc="-105" dirty="0">
                <a:solidFill>
                  <a:srgbClr val="000000"/>
                </a:solidFill>
              </a:rPr>
              <a:t> </a:t>
            </a:r>
            <a:r>
              <a:rPr sz="6000" dirty="0">
                <a:solidFill>
                  <a:srgbClr val="000000"/>
                </a:solidFill>
              </a:rPr>
              <a:t>Deep</a:t>
            </a:r>
            <a:r>
              <a:rPr sz="6000" spc="-100" dirty="0">
                <a:solidFill>
                  <a:srgbClr val="000000"/>
                </a:solidFill>
              </a:rPr>
              <a:t> </a:t>
            </a:r>
            <a:r>
              <a:rPr sz="6000" spc="-10" dirty="0">
                <a:solidFill>
                  <a:srgbClr val="000000"/>
                </a:solidFill>
              </a:rPr>
              <a:t>Learning</a:t>
            </a:r>
            <a:endParaRPr sz="6000" dirty="0"/>
          </a:p>
        </p:txBody>
      </p:sp>
      <p:sp>
        <p:nvSpPr>
          <p:cNvPr id="5" name="object 5"/>
          <p:cNvSpPr txBox="1"/>
          <p:nvPr/>
        </p:nvSpPr>
        <p:spPr>
          <a:xfrm>
            <a:off x="12010390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89" y="6563664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Date: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r>
              <a:rPr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Nov,</a:t>
            </a: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2015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Hand-</a:t>
            </a:r>
            <a:r>
              <a:rPr dirty="0">
                <a:solidFill>
                  <a:srgbClr val="000000"/>
                </a:solidFill>
              </a:rPr>
              <a:t>written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digit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6400800" cy="19583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MNIST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hand-</a:t>
            </a:r>
            <a:r>
              <a:rPr sz="2800" dirty="0">
                <a:latin typeface="Calibri"/>
                <a:cs typeface="Calibri"/>
              </a:rPr>
              <a:t>written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digits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10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image: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28x28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784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dimensional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9540" y="1825751"/>
            <a:ext cx="4229100" cy="3442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Deeper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Look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3557"/>
            <a:ext cx="8341359" cy="334835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hidden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neurons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libri"/>
                <a:cs typeface="Calibri"/>
              </a:rPr>
              <a:t>=&gt;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784 *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*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latin typeface="Calibri"/>
                <a:cs typeface="Calibri"/>
              </a:rPr>
              <a:t>≈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0.4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million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weights</a:t>
            </a:r>
            <a:endParaRPr sz="2800">
              <a:latin typeface="Calibri"/>
              <a:cs typeface="Calibri"/>
            </a:endParaRPr>
          </a:p>
          <a:p>
            <a:pPr marL="240029" marR="31750" indent="-227965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Fitting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explains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	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0.4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million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dimensional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It’s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almost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impossible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Gradient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 	initialization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optimum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7684" y="2125979"/>
            <a:ext cx="5850255" cy="4551045"/>
            <a:chOff x="3567684" y="2125979"/>
            <a:chExt cx="5850255" cy="4551045"/>
          </a:xfrm>
        </p:grpSpPr>
        <p:sp>
          <p:nvSpPr>
            <p:cNvPr id="3" name="object 3"/>
            <p:cNvSpPr/>
            <p:nvPr/>
          </p:nvSpPr>
          <p:spPr>
            <a:xfrm>
              <a:off x="5762244" y="2133599"/>
              <a:ext cx="0" cy="2856230"/>
            </a:xfrm>
            <a:custGeom>
              <a:avLst/>
              <a:gdLst/>
              <a:ahLst/>
              <a:cxnLst/>
              <a:rect l="l" t="t" r="r" b="b"/>
              <a:pathLst>
                <a:path h="2856229">
                  <a:moveTo>
                    <a:pt x="0" y="0"/>
                  </a:moveTo>
                  <a:lnTo>
                    <a:pt x="0" y="2855849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5304" y="4989575"/>
              <a:ext cx="5835015" cy="1679575"/>
            </a:xfrm>
            <a:custGeom>
              <a:avLst/>
              <a:gdLst/>
              <a:ahLst/>
              <a:cxnLst/>
              <a:rect l="l" t="t" r="r" b="b"/>
              <a:pathLst>
                <a:path w="5835015" h="1679575">
                  <a:moveTo>
                    <a:pt x="5834507" y="0"/>
                  </a:moveTo>
                  <a:lnTo>
                    <a:pt x="2199132" y="0"/>
                  </a:lnTo>
                </a:path>
                <a:path w="5835015" h="1679575">
                  <a:moveTo>
                    <a:pt x="0" y="1679575"/>
                  </a:moveTo>
                  <a:lnTo>
                    <a:pt x="2187575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7604" y="2558795"/>
              <a:ext cx="156972" cy="1554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18050" y="2689097"/>
              <a:ext cx="2048510" cy="2621280"/>
            </a:xfrm>
            <a:custGeom>
              <a:avLst/>
              <a:gdLst/>
              <a:ahLst/>
              <a:cxnLst/>
              <a:rect l="l" t="t" r="r" b="b"/>
              <a:pathLst>
                <a:path w="2048509" h="2621279">
                  <a:moveTo>
                    <a:pt x="2016963" y="40501"/>
                  </a:moveTo>
                  <a:lnTo>
                    <a:pt x="1993068" y="50052"/>
                  </a:lnTo>
                  <a:lnTo>
                    <a:pt x="0" y="2605024"/>
                  </a:lnTo>
                  <a:lnTo>
                    <a:pt x="20320" y="2621026"/>
                  </a:lnTo>
                  <a:lnTo>
                    <a:pt x="2013529" y="65872"/>
                  </a:lnTo>
                  <a:lnTo>
                    <a:pt x="2016963" y="40501"/>
                  </a:lnTo>
                  <a:close/>
                </a:path>
                <a:path w="2048509" h="2621279">
                  <a:moveTo>
                    <a:pt x="2046865" y="12191"/>
                  </a:moveTo>
                  <a:lnTo>
                    <a:pt x="2022602" y="12191"/>
                  </a:lnTo>
                  <a:lnTo>
                    <a:pt x="2042922" y="28193"/>
                  </a:lnTo>
                  <a:lnTo>
                    <a:pt x="2013529" y="65872"/>
                  </a:lnTo>
                  <a:lnTo>
                    <a:pt x="2007870" y="107696"/>
                  </a:lnTo>
                  <a:lnTo>
                    <a:pt x="2006853" y="114807"/>
                  </a:lnTo>
                  <a:lnTo>
                    <a:pt x="2011806" y="121285"/>
                  </a:lnTo>
                  <a:lnTo>
                    <a:pt x="2018919" y="122174"/>
                  </a:lnTo>
                  <a:lnTo>
                    <a:pt x="2026030" y="123189"/>
                  </a:lnTo>
                  <a:lnTo>
                    <a:pt x="2032507" y="118237"/>
                  </a:lnTo>
                  <a:lnTo>
                    <a:pt x="2033524" y="111125"/>
                  </a:lnTo>
                  <a:lnTo>
                    <a:pt x="2046865" y="12191"/>
                  </a:lnTo>
                  <a:close/>
                </a:path>
                <a:path w="2048509" h="2621279">
                  <a:moveTo>
                    <a:pt x="2048509" y="0"/>
                  </a:moveTo>
                  <a:lnTo>
                    <a:pt x="1937766" y="44196"/>
                  </a:lnTo>
                  <a:lnTo>
                    <a:pt x="1934464" y="51815"/>
                  </a:lnTo>
                  <a:lnTo>
                    <a:pt x="1939798" y="65024"/>
                  </a:lnTo>
                  <a:lnTo>
                    <a:pt x="1947291" y="68325"/>
                  </a:lnTo>
                  <a:lnTo>
                    <a:pt x="1993068" y="50052"/>
                  </a:lnTo>
                  <a:lnTo>
                    <a:pt x="2022602" y="12191"/>
                  </a:lnTo>
                  <a:lnTo>
                    <a:pt x="2046865" y="12191"/>
                  </a:lnTo>
                  <a:lnTo>
                    <a:pt x="2048509" y="0"/>
                  </a:lnTo>
                  <a:close/>
                </a:path>
                <a:path w="2048509" h="2621279">
                  <a:moveTo>
                    <a:pt x="2030665" y="18541"/>
                  </a:moveTo>
                  <a:lnTo>
                    <a:pt x="2019934" y="18541"/>
                  </a:lnTo>
                  <a:lnTo>
                    <a:pt x="2037588" y="32257"/>
                  </a:lnTo>
                  <a:lnTo>
                    <a:pt x="2016963" y="40501"/>
                  </a:lnTo>
                  <a:lnTo>
                    <a:pt x="2013529" y="65872"/>
                  </a:lnTo>
                  <a:lnTo>
                    <a:pt x="2042922" y="28193"/>
                  </a:lnTo>
                  <a:lnTo>
                    <a:pt x="2030665" y="18541"/>
                  </a:lnTo>
                  <a:close/>
                </a:path>
                <a:path w="2048509" h="2621279">
                  <a:moveTo>
                    <a:pt x="2022602" y="12191"/>
                  </a:moveTo>
                  <a:lnTo>
                    <a:pt x="1993068" y="50052"/>
                  </a:lnTo>
                  <a:lnTo>
                    <a:pt x="2016963" y="40501"/>
                  </a:lnTo>
                  <a:lnTo>
                    <a:pt x="2019934" y="18541"/>
                  </a:lnTo>
                  <a:lnTo>
                    <a:pt x="2030665" y="18541"/>
                  </a:lnTo>
                  <a:lnTo>
                    <a:pt x="2022602" y="12191"/>
                  </a:lnTo>
                  <a:close/>
                </a:path>
                <a:path w="2048509" h="2621279">
                  <a:moveTo>
                    <a:pt x="2019934" y="18541"/>
                  </a:moveTo>
                  <a:lnTo>
                    <a:pt x="2016963" y="40501"/>
                  </a:lnTo>
                  <a:lnTo>
                    <a:pt x="2037588" y="32257"/>
                  </a:lnTo>
                  <a:lnTo>
                    <a:pt x="2019934" y="1854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437769"/>
            <a:ext cx="6427470" cy="17214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145415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000000"/>
                </a:solidFill>
              </a:rPr>
              <a:t>A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Solution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Deep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Belief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Networks </a:t>
            </a:r>
            <a:r>
              <a:rPr sz="3600" dirty="0">
                <a:solidFill>
                  <a:srgbClr val="000000"/>
                </a:solidFill>
              </a:rPr>
              <a:t>(Hinton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et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al.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2006)</a:t>
            </a:r>
            <a:endParaRPr sz="3600"/>
          </a:p>
          <a:p>
            <a:pPr marL="5023485" marR="5080">
              <a:lnSpc>
                <a:spcPct val="100000"/>
              </a:lnSpc>
              <a:spcBef>
                <a:spcPts val="765"/>
              </a:spcBef>
              <a:tabLst>
                <a:tab pos="5594985" algn="l"/>
              </a:tabLst>
            </a:pPr>
            <a:r>
              <a:rPr sz="1800" spc="-10" dirty="0">
                <a:solidFill>
                  <a:srgbClr val="000000"/>
                </a:solidFill>
                <a:latin typeface="Arial MT"/>
                <a:cs typeface="Arial MT"/>
              </a:rPr>
              <a:t>Pre-trained </a:t>
            </a:r>
            <a:r>
              <a:rPr sz="1800" spc="-25" dirty="0">
                <a:solidFill>
                  <a:srgbClr val="000000"/>
                </a:solidFill>
                <a:latin typeface="Arial MT"/>
                <a:cs typeface="Arial MT"/>
              </a:rPr>
              <a:t>N/W</a:t>
            </a:r>
            <a:r>
              <a:rPr sz="1800" dirty="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sz="1800" spc="-20" dirty="0">
                <a:solidFill>
                  <a:srgbClr val="000000"/>
                </a:solidFill>
                <a:latin typeface="Arial MT"/>
                <a:cs typeface="Arial MT"/>
              </a:rPr>
              <a:t>Weights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38290" y="2203576"/>
            <a:ext cx="195580" cy="311785"/>
          </a:xfrm>
          <a:custGeom>
            <a:avLst/>
            <a:gdLst/>
            <a:ahLst/>
            <a:cxnLst/>
            <a:rect l="l" t="t" r="r" b="b"/>
            <a:pathLst>
              <a:path w="195579" h="311785">
                <a:moveTo>
                  <a:pt x="98932" y="216535"/>
                </a:moveTo>
                <a:lnTo>
                  <a:pt x="96011" y="218312"/>
                </a:lnTo>
                <a:lnTo>
                  <a:pt x="92963" y="220218"/>
                </a:lnTo>
                <a:lnTo>
                  <a:pt x="92075" y="224027"/>
                </a:lnTo>
                <a:lnTo>
                  <a:pt x="95632" y="229748"/>
                </a:lnTo>
                <a:lnTo>
                  <a:pt x="146050" y="311276"/>
                </a:lnTo>
                <a:lnTo>
                  <a:pt x="152821" y="298958"/>
                </a:lnTo>
                <a:lnTo>
                  <a:pt x="139445" y="298958"/>
                </a:lnTo>
                <a:lnTo>
                  <a:pt x="138206" y="283083"/>
                </a:lnTo>
                <a:lnTo>
                  <a:pt x="138251" y="282701"/>
                </a:lnTo>
                <a:lnTo>
                  <a:pt x="136857" y="272292"/>
                </a:lnTo>
                <a:lnTo>
                  <a:pt x="104692" y="220218"/>
                </a:lnTo>
                <a:lnTo>
                  <a:pt x="102869" y="217424"/>
                </a:lnTo>
                <a:lnTo>
                  <a:pt x="98932" y="216535"/>
                </a:lnTo>
                <a:close/>
              </a:path>
              <a:path w="195579" h="311785">
                <a:moveTo>
                  <a:pt x="152048" y="296925"/>
                </a:moveTo>
                <a:lnTo>
                  <a:pt x="139318" y="296925"/>
                </a:lnTo>
                <a:lnTo>
                  <a:pt x="139445" y="298958"/>
                </a:lnTo>
                <a:lnTo>
                  <a:pt x="152145" y="298576"/>
                </a:lnTo>
                <a:lnTo>
                  <a:pt x="152048" y="296925"/>
                </a:lnTo>
                <a:close/>
              </a:path>
              <a:path w="195579" h="311785">
                <a:moveTo>
                  <a:pt x="188213" y="214122"/>
                </a:moveTo>
                <a:lnTo>
                  <a:pt x="184276" y="215264"/>
                </a:lnTo>
                <a:lnTo>
                  <a:pt x="176354" y="229748"/>
                </a:lnTo>
                <a:lnTo>
                  <a:pt x="150307" y="277240"/>
                </a:lnTo>
                <a:lnTo>
                  <a:pt x="150875" y="281559"/>
                </a:lnTo>
                <a:lnTo>
                  <a:pt x="152018" y="296418"/>
                </a:lnTo>
                <a:lnTo>
                  <a:pt x="152145" y="298576"/>
                </a:lnTo>
                <a:lnTo>
                  <a:pt x="139445" y="298958"/>
                </a:lnTo>
                <a:lnTo>
                  <a:pt x="152821" y="298958"/>
                </a:lnTo>
                <a:lnTo>
                  <a:pt x="193801" y="224409"/>
                </a:lnTo>
                <a:lnTo>
                  <a:pt x="195452" y="221361"/>
                </a:lnTo>
                <a:lnTo>
                  <a:pt x="194309" y="217550"/>
                </a:lnTo>
                <a:lnTo>
                  <a:pt x="191261" y="215900"/>
                </a:lnTo>
                <a:lnTo>
                  <a:pt x="188213" y="214122"/>
                </a:lnTo>
                <a:close/>
              </a:path>
              <a:path w="195579" h="311785">
                <a:moveTo>
                  <a:pt x="136857" y="272292"/>
                </a:moveTo>
                <a:lnTo>
                  <a:pt x="138302" y="283083"/>
                </a:lnTo>
                <a:lnTo>
                  <a:pt x="139318" y="297180"/>
                </a:lnTo>
                <a:lnTo>
                  <a:pt x="139318" y="296925"/>
                </a:lnTo>
                <a:lnTo>
                  <a:pt x="152048" y="296925"/>
                </a:lnTo>
                <a:lnTo>
                  <a:pt x="151960" y="295656"/>
                </a:lnTo>
                <a:lnTo>
                  <a:pt x="140207" y="295656"/>
                </a:lnTo>
                <a:lnTo>
                  <a:pt x="145418" y="286154"/>
                </a:lnTo>
                <a:lnTo>
                  <a:pt x="136857" y="272292"/>
                </a:lnTo>
                <a:close/>
              </a:path>
              <a:path w="195579" h="311785">
                <a:moveTo>
                  <a:pt x="139318" y="296925"/>
                </a:moveTo>
                <a:lnTo>
                  <a:pt x="139318" y="297180"/>
                </a:lnTo>
                <a:lnTo>
                  <a:pt x="139318" y="296925"/>
                </a:lnTo>
                <a:close/>
              </a:path>
              <a:path w="195579" h="311785">
                <a:moveTo>
                  <a:pt x="145418" y="286154"/>
                </a:moveTo>
                <a:lnTo>
                  <a:pt x="140207" y="295656"/>
                </a:lnTo>
                <a:lnTo>
                  <a:pt x="151129" y="295401"/>
                </a:lnTo>
                <a:lnTo>
                  <a:pt x="145418" y="286154"/>
                </a:lnTo>
                <a:close/>
              </a:path>
              <a:path w="195579" h="311785">
                <a:moveTo>
                  <a:pt x="150307" y="277240"/>
                </a:moveTo>
                <a:lnTo>
                  <a:pt x="145418" y="286154"/>
                </a:lnTo>
                <a:lnTo>
                  <a:pt x="151129" y="295401"/>
                </a:lnTo>
                <a:lnTo>
                  <a:pt x="140207" y="295656"/>
                </a:lnTo>
                <a:lnTo>
                  <a:pt x="151960" y="295656"/>
                </a:lnTo>
                <a:lnTo>
                  <a:pt x="150875" y="281559"/>
                </a:lnTo>
                <a:lnTo>
                  <a:pt x="150307" y="277240"/>
                </a:lnTo>
                <a:close/>
              </a:path>
              <a:path w="195579" h="311785">
                <a:moveTo>
                  <a:pt x="149204" y="268859"/>
                </a:moveTo>
                <a:lnTo>
                  <a:pt x="136398" y="268859"/>
                </a:lnTo>
                <a:lnTo>
                  <a:pt x="136857" y="272292"/>
                </a:lnTo>
                <a:lnTo>
                  <a:pt x="145418" y="286154"/>
                </a:lnTo>
                <a:lnTo>
                  <a:pt x="150307" y="277240"/>
                </a:lnTo>
                <a:lnTo>
                  <a:pt x="149204" y="268859"/>
                </a:lnTo>
                <a:close/>
              </a:path>
              <a:path w="195579" h="311785">
                <a:moveTo>
                  <a:pt x="138175" y="282701"/>
                </a:moveTo>
                <a:lnTo>
                  <a:pt x="138206" y="283083"/>
                </a:lnTo>
                <a:lnTo>
                  <a:pt x="138175" y="282701"/>
                </a:lnTo>
                <a:close/>
              </a:path>
              <a:path w="195579" h="311785">
                <a:moveTo>
                  <a:pt x="138251" y="282701"/>
                </a:moveTo>
                <a:lnTo>
                  <a:pt x="138302" y="283083"/>
                </a:lnTo>
                <a:lnTo>
                  <a:pt x="138251" y="282701"/>
                </a:lnTo>
                <a:close/>
              </a:path>
              <a:path w="195579" h="311785">
                <a:moveTo>
                  <a:pt x="146756" y="255270"/>
                </a:moveTo>
                <a:lnTo>
                  <a:pt x="133857" y="255270"/>
                </a:lnTo>
                <a:lnTo>
                  <a:pt x="136398" y="269239"/>
                </a:lnTo>
                <a:lnTo>
                  <a:pt x="136398" y="268859"/>
                </a:lnTo>
                <a:lnTo>
                  <a:pt x="149204" y="268859"/>
                </a:lnTo>
                <a:lnTo>
                  <a:pt x="148970" y="267081"/>
                </a:lnTo>
                <a:lnTo>
                  <a:pt x="146756" y="255270"/>
                </a:lnTo>
                <a:close/>
              </a:path>
              <a:path w="195579" h="311785">
                <a:moveTo>
                  <a:pt x="143834" y="242188"/>
                </a:moveTo>
                <a:lnTo>
                  <a:pt x="130809" y="242188"/>
                </a:lnTo>
                <a:lnTo>
                  <a:pt x="133857" y="255650"/>
                </a:lnTo>
                <a:lnTo>
                  <a:pt x="133857" y="255270"/>
                </a:lnTo>
                <a:lnTo>
                  <a:pt x="146756" y="255270"/>
                </a:lnTo>
                <a:lnTo>
                  <a:pt x="146303" y="252857"/>
                </a:lnTo>
                <a:lnTo>
                  <a:pt x="143834" y="242188"/>
                </a:lnTo>
                <a:close/>
              </a:path>
              <a:path w="195579" h="311785">
                <a:moveTo>
                  <a:pt x="140381" y="229615"/>
                </a:moveTo>
                <a:lnTo>
                  <a:pt x="127126" y="229615"/>
                </a:lnTo>
                <a:lnTo>
                  <a:pt x="127253" y="229997"/>
                </a:lnTo>
                <a:lnTo>
                  <a:pt x="130809" y="242443"/>
                </a:lnTo>
                <a:lnTo>
                  <a:pt x="130809" y="242188"/>
                </a:lnTo>
                <a:lnTo>
                  <a:pt x="143834" y="242188"/>
                </a:lnTo>
                <a:lnTo>
                  <a:pt x="143128" y="239140"/>
                </a:lnTo>
                <a:lnTo>
                  <a:pt x="140381" y="229615"/>
                </a:lnTo>
                <a:close/>
              </a:path>
              <a:path w="195579" h="311785">
                <a:moveTo>
                  <a:pt x="127164" y="229748"/>
                </a:moveTo>
                <a:lnTo>
                  <a:pt x="127236" y="229997"/>
                </a:lnTo>
                <a:lnTo>
                  <a:pt x="127164" y="229748"/>
                </a:lnTo>
                <a:close/>
              </a:path>
              <a:path w="195579" h="311785">
                <a:moveTo>
                  <a:pt x="122808" y="187578"/>
                </a:moveTo>
                <a:lnTo>
                  <a:pt x="108203" y="187578"/>
                </a:lnTo>
                <a:lnTo>
                  <a:pt x="113664" y="196976"/>
                </a:lnTo>
                <a:lnTo>
                  <a:pt x="118617" y="207137"/>
                </a:lnTo>
                <a:lnTo>
                  <a:pt x="123062" y="218186"/>
                </a:lnTo>
                <a:lnTo>
                  <a:pt x="127164" y="229748"/>
                </a:lnTo>
                <a:lnTo>
                  <a:pt x="127126" y="229615"/>
                </a:lnTo>
                <a:lnTo>
                  <a:pt x="140381" y="229615"/>
                </a:lnTo>
                <a:lnTo>
                  <a:pt x="139318" y="225933"/>
                </a:lnTo>
                <a:lnTo>
                  <a:pt x="134874" y="213487"/>
                </a:lnTo>
                <a:lnTo>
                  <a:pt x="130048" y="201802"/>
                </a:lnTo>
                <a:lnTo>
                  <a:pt x="124713" y="190881"/>
                </a:lnTo>
                <a:lnTo>
                  <a:pt x="122808" y="187578"/>
                </a:lnTo>
                <a:close/>
              </a:path>
              <a:path w="195579" h="311785">
                <a:moveTo>
                  <a:pt x="122935" y="217932"/>
                </a:moveTo>
                <a:lnTo>
                  <a:pt x="123026" y="218186"/>
                </a:lnTo>
                <a:lnTo>
                  <a:pt x="122935" y="217932"/>
                </a:lnTo>
                <a:close/>
              </a:path>
              <a:path w="195579" h="311785">
                <a:moveTo>
                  <a:pt x="118363" y="206756"/>
                </a:moveTo>
                <a:lnTo>
                  <a:pt x="118520" y="207137"/>
                </a:lnTo>
                <a:lnTo>
                  <a:pt x="118363" y="206756"/>
                </a:lnTo>
                <a:close/>
              </a:path>
              <a:path w="195579" h="311785">
                <a:moveTo>
                  <a:pt x="113410" y="196723"/>
                </a:moveTo>
                <a:lnTo>
                  <a:pt x="113537" y="196976"/>
                </a:lnTo>
                <a:lnTo>
                  <a:pt x="113410" y="196723"/>
                </a:lnTo>
                <a:close/>
              </a:path>
              <a:path w="195579" h="311785">
                <a:moveTo>
                  <a:pt x="118203" y="179832"/>
                </a:moveTo>
                <a:lnTo>
                  <a:pt x="102742" y="179832"/>
                </a:lnTo>
                <a:lnTo>
                  <a:pt x="108457" y="188087"/>
                </a:lnTo>
                <a:lnTo>
                  <a:pt x="108203" y="187578"/>
                </a:lnTo>
                <a:lnTo>
                  <a:pt x="122808" y="187578"/>
                </a:lnTo>
                <a:lnTo>
                  <a:pt x="118999" y="180975"/>
                </a:lnTo>
                <a:lnTo>
                  <a:pt x="118203" y="179832"/>
                </a:lnTo>
                <a:close/>
              </a:path>
              <a:path w="195579" h="311785">
                <a:moveTo>
                  <a:pt x="113609" y="173227"/>
                </a:moveTo>
                <a:lnTo>
                  <a:pt x="97027" y="173227"/>
                </a:lnTo>
                <a:lnTo>
                  <a:pt x="97662" y="173862"/>
                </a:lnTo>
                <a:lnTo>
                  <a:pt x="102996" y="180212"/>
                </a:lnTo>
                <a:lnTo>
                  <a:pt x="102742" y="179832"/>
                </a:lnTo>
                <a:lnTo>
                  <a:pt x="118203" y="179832"/>
                </a:lnTo>
                <a:lnTo>
                  <a:pt x="113609" y="173227"/>
                </a:lnTo>
                <a:close/>
              </a:path>
              <a:path w="195579" h="311785">
                <a:moveTo>
                  <a:pt x="97233" y="173468"/>
                </a:moveTo>
                <a:lnTo>
                  <a:pt x="97570" y="173862"/>
                </a:lnTo>
                <a:lnTo>
                  <a:pt x="97233" y="173468"/>
                </a:lnTo>
                <a:close/>
              </a:path>
              <a:path w="195579" h="311785">
                <a:moveTo>
                  <a:pt x="97027" y="173227"/>
                </a:moveTo>
                <a:lnTo>
                  <a:pt x="97233" y="173468"/>
                </a:lnTo>
                <a:lnTo>
                  <a:pt x="97662" y="173862"/>
                </a:lnTo>
                <a:lnTo>
                  <a:pt x="97027" y="173227"/>
                </a:lnTo>
                <a:close/>
              </a:path>
              <a:path w="195579" h="311785">
                <a:moveTo>
                  <a:pt x="109390" y="168148"/>
                </a:moveTo>
                <a:lnTo>
                  <a:pt x="91439" y="168148"/>
                </a:lnTo>
                <a:lnTo>
                  <a:pt x="92201" y="168783"/>
                </a:lnTo>
                <a:lnTo>
                  <a:pt x="97233" y="173468"/>
                </a:lnTo>
                <a:lnTo>
                  <a:pt x="97027" y="173227"/>
                </a:lnTo>
                <a:lnTo>
                  <a:pt x="113609" y="173227"/>
                </a:lnTo>
                <a:lnTo>
                  <a:pt x="112902" y="172212"/>
                </a:lnTo>
                <a:lnTo>
                  <a:pt x="109390" y="168148"/>
                </a:lnTo>
                <a:close/>
              </a:path>
              <a:path w="195579" h="311785">
                <a:moveTo>
                  <a:pt x="91951" y="168617"/>
                </a:moveTo>
                <a:lnTo>
                  <a:pt x="92131" y="168783"/>
                </a:lnTo>
                <a:lnTo>
                  <a:pt x="91951" y="168617"/>
                </a:lnTo>
                <a:close/>
              </a:path>
              <a:path w="195579" h="311785">
                <a:moveTo>
                  <a:pt x="91439" y="168148"/>
                </a:moveTo>
                <a:lnTo>
                  <a:pt x="91951" y="168617"/>
                </a:lnTo>
                <a:lnTo>
                  <a:pt x="92201" y="168783"/>
                </a:lnTo>
                <a:lnTo>
                  <a:pt x="91439" y="168148"/>
                </a:lnTo>
                <a:close/>
              </a:path>
              <a:path w="195579" h="311785">
                <a:moveTo>
                  <a:pt x="86213" y="164830"/>
                </a:moveTo>
                <a:lnTo>
                  <a:pt x="91951" y="168617"/>
                </a:lnTo>
                <a:lnTo>
                  <a:pt x="91439" y="168148"/>
                </a:lnTo>
                <a:lnTo>
                  <a:pt x="109390" y="168148"/>
                </a:lnTo>
                <a:lnTo>
                  <a:pt x="106755" y="165100"/>
                </a:lnTo>
                <a:lnTo>
                  <a:pt x="86867" y="165100"/>
                </a:lnTo>
                <a:lnTo>
                  <a:pt x="86213" y="164830"/>
                </a:lnTo>
                <a:close/>
              </a:path>
              <a:path w="195579" h="311785">
                <a:moveTo>
                  <a:pt x="85851" y="164592"/>
                </a:moveTo>
                <a:lnTo>
                  <a:pt x="86213" y="164830"/>
                </a:lnTo>
                <a:lnTo>
                  <a:pt x="86867" y="165100"/>
                </a:lnTo>
                <a:lnTo>
                  <a:pt x="85851" y="164592"/>
                </a:lnTo>
                <a:close/>
              </a:path>
              <a:path w="195579" h="311785">
                <a:moveTo>
                  <a:pt x="106286" y="164592"/>
                </a:moveTo>
                <a:lnTo>
                  <a:pt x="85851" y="164592"/>
                </a:lnTo>
                <a:lnTo>
                  <a:pt x="86867" y="165100"/>
                </a:lnTo>
                <a:lnTo>
                  <a:pt x="106755" y="165100"/>
                </a:lnTo>
                <a:lnTo>
                  <a:pt x="106425" y="164719"/>
                </a:lnTo>
                <a:lnTo>
                  <a:pt x="106286" y="164592"/>
                </a:lnTo>
                <a:close/>
              </a:path>
              <a:path w="195579" h="311785">
                <a:moveTo>
                  <a:pt x="81418" y="162855"/>
                </a:moveTo>
                <a:lnTo>
                  <a:pt x="86213" y="164830"/>
                </a:lnTo>
                <a:lnTo>
                  <a:pt x="85851" y="164592"/>
                </a:lnTo>
                <a:lnTo>
                  <a:pt x="106286" y="164592"/>
                </a:lnTo>
                <a:lnTo>
                  <a:pt x="104466" y="162940"/>
                </a:lnTo>
                <a:lnTo>
                  <a:pt x="82041" y="162940"/>
                </a:lnTo>
                <a:lnTo>
                  <a:pt x="81418" y="162855"/>
                </a:lnTo>
                <a:close/>
              </a:path>
              <a:path w="195579" h="311785">
                <a:moveTo>
                  <a:pt x="80390" y="162433"/>
                </a:moveTo>
                <a:lnTo>
                  <a:pt x="81418" y="162855"/>
                </a:lnTo>
                <a:lnTo>
                  <a:pt x="82041" y="162940"/>
                </a:lnTo>
                <a:lnTo>
                  <a:pt x="80390" y="162433"/>
                </a:lnTo>
                <a:close/>
              </a:path>
              <a:path w="195579" h="311785">
                <a:moveTo>
                  <a:pt x="103906" y="162433"/>
                </a:moveTo>
                <a:lnTo>
                  <a:pt x="80390" y="162433"/>
                </a:lnTo>
                <a:lnTo>
                  <a:pt x="82041" y="162940"/>
                </a:lnTo>
                <a:lnTo>
                  <a:pt x="104466" y="162940"/>
                </a:lnTo>
                <a:lnTo>
                  <a:pt x="103906" y="162433"/>
                </a:lnTo>
                <a:close/>
              </a:path>
              <a:path w="195579" h="311785">
                <a:moveTo>
                  <a:pt x="12700" y="0"/>
                </a:moveTo>
                <a:lnTo>
                  <a:pt x="0" y="253"/>
                </a:lnTo>
                <a:lnTo>
                  <a:pt x="380" y="14986"/>
                </a:lnTo>
                <a:lnTo>
                  <a:pt x="1524" y="29845"/>
                </a:lnTo>
                <a:lnTo>
                  <a:pt x="9398" y="72262"/>
                </a:lnTo>
                <a:lnTo>
                  <a:pt x="22351" y="109727"/>
                </a:lnTo>
                <a:lnTo>
                  <a:pt x="45974" y="146938"/>
                </a:lnTo>
                <a:lnTo>
                  <a:pt x="81418" y="162855"/>
                </a:lnTo>
                <a:lnTo>
                  <a:pt x="80390" y="162433"/>
                </a:lnTo>
                <a:lnTo>
                  <a:pt x="103906" y="162433"/>
                </a:lnTo>
                <a:lnTo>
                  <a:pt x="99567" y="158496"/>
                </a:lnTo>
                <a:lnTo>
                  <a:pt x="92328" y="153670"/>
                </a:lnTo>
                <a:lnTo>
                  <a:pt x="84454" y="150495"/>
                </a:lnTo>
                <a:lnTo>
                  <a:pt x="74210" y="149098"/>
                </a:lnTo>
                <a:lnTo>
                  <a:pt x="72135" y="149098"/>
                </a:lnTo>
                <a:lnTo>
                  <a:pt x="70484" y="148589"/>
                </a:lnTo>
                <a:lnTo>
                  <a:pt x="70902" y="148589"/>
                </a:lnTo>
                <a:lnTo>
                  <a:pt x="66892" y="146938"/>
                </a:lnTo>
                <a:lnTo>
                  <a:pt x="66675" y="146938"/>
                </a:lnTo>
                <a:lnTo>
                  <a:pt x="65658" y="146431"/>
                </a:lnTo>
                <a:lnTo>
                  <a:pt x="65905" y="146431"/>
                </a:lnTo>
                <a:lnTo>
                  <a:pt x="60325" y="142748"/>
                </a:lnTo>
                <a:lnTo>
                  <a:pt x="60509" y="142748"/>
                </a:lnTo>
                <a:lnTo>
                  <a:pt x="55458" y="138302"/>
                </a:lnTo>
                <a:lnTo>
                  <a:pt x="54736" y="137668"/>
                </a:lnTo>
                <a:lnTo>
                  <a:pt x="49837" y="131825"/>
                </a:lnTo>
                <a:lnTo>
                  <a:pt x="49402" y="131318"/>
                </a:lnTo>
                <a:lnTo>
                  <a:pt x="43941" y="123444"/>
                </a:lnTo>
                <a:lnTo>
                  <a:pt x="39078" y="114808"/>
                </a:lnTo>
                <a:lnTo>
                  <a:pt x="34092" y="104648"/>
                </a:lnTo>
                <a:lnTo>
                  <a:pt x="29442" y="93599"/>
                </a:lnTo>
                <a:lnTo>
                  <a:pt x="29374" y="93345"/>
                </a:lnTo>
                <a:lnTo>
                  <a:pt x="25233" y="81669"/>
                </a:lnTo>
                <a:lnTo>
                  <a:pt x="21662" y="69214"/>
                </a:lnTo>
                <a:lnTo>
                  <a:pt x="21656" y="68961"/>
                </a:lnTo>
                <a:lnTo>
                  <a:pt x="18602" y="56134"/>
                </a:lnTo>
                <a:lnTo>
                  <a:pt x="16071" y="42545"/>
                </a:lnTo>
                <a:lnTo>
                  <a:pt x="16077" y="42163"/>
                </a:lnTo>
                <a:lnTo>
                  <a:pt x="14275" y="28701"/>
                </a:lnTo>
                <a:lnTo>
                  <a:pt x="13141" y="14986"/>
                </a:lnTo>
                <a:lnTo>
                  <a:pt x="13080" y="14477"/>
                </a:lnTo>
                <a:lnTo>
                  <a:pt x="12700" y="0"/>
                </a:lnTo>
                <a:close/>
              </a:path>
              <a:path w="195579" h="311785">
                <a:moveTo>
                  <a:pt x="70484" y="148589"/>
                </a:moveTo>
                <a:lnTo>
                  <a:pt x="72135" y="149098"/>
                </a:lnTo>
                <a:lnTo>
                  <a:pt x="71108" y="148675"/>
                </a:lnTo>
                <a:lnTo>
                  <a:pt x="70484" y="148589"/>
                </a:lnTo>
                <a:close/>
              </a:path>
              <a:path w="195579" h="311785">
                <a:moveTo>
                  <a:pt x="71108" y="148675"/>
                </a:moveTo>
                <a:lnTo>
                  <a:pt x="72135" y="149098"/>
                </a:lnTo>
                <a:lnTo>
                  <a:pt x="74210" y="149098"/>
                </a:lnTo>
                <a:lnTo>
                  <a:pt x="71108" y="148675"/>
                </a:lnTo>
                <a:close/>
              </a:path>
              <a:path w="195579" h="311785">
                <a:moveTo>
                  <a:pt x="70902" y="148589"/>
                </a:moveTo>
                <a:lnTo>
                  <a:pt x="70484" y="148589"/>
                </a:lnTo>
                <a:lnTo>
                  <a:pt x="71108" y="148675"/>
                </a:lnTo>
                <a:lnTo>
                  <a:pt x="70902" y="148589"/>
                </a:lnTo>
                <a:close/>
              </a:path>
              <a:path w="195579" h="311785">
                <a:moveTo>
                  <a:pt x="65658" y="146431"/>
                </a:moveTo>
                <a:lnTo>
                  <a:pt x="66675" y="146938"/>
                </a:lnTo>
                <a:lnTo>
                  <a:pt x="66313" y="146700"/>
                </a:lnTo>
                <a:lnTo>
                  <a:pt x="65658" y="146431"/>
                </a:lnTo>
                <a:close/>
              </a:path>
              <a:path w="195579" h="311785">
                <a:moveTo>
                  <a:pt x="66313" y="146700"/>
                </a:moveTo>
                <a:lnTo>
                  <a:pt x="66675" y="146938"/>
                </a:lnTo>
                <a:lnTo>
                  <a:pt x="66892" y="146938"/>
                </a:lnTo>
                <a:lnTo>
                  <a:pt x="66313" y="146700"/>
                </a:lnTo>
                <a:close/>
              </a:path>
              <a:path w="195579" h="311785">
                <a:moveTo>
                  <a:pt x="65905" y="146431"/>
                </a:moveTo>
                <a:lnTo>
                  <a:pt x="65658" y="146431"/>
                </a:lnTo>
                <a:lnTo>
                  <a:pt x="66313" y="146700"/>
                </a:lnTo>
                <a:lnTo>
                  <a:pt x="65905" y="146431"/>
                </a:lnTo>
                <a:close/>
              </a:path>
              <a:path w="195579" h="311785">
                <a:moveTo>
                  <a:pt x="61063" y="143235"/>
                </a:moveTo>
                <a:close/>
              </a:path>
              <a:path w="195579" h="311785">
                <a:moveTo>
                  <a:pt x="60509" y="142748"/>
                </a:moveTo>
                <a:lnTo>
                  <a:pt x="60325" y="142748"/>
                </a:lnTo>
                <a:lnTo>
                  <a:pt x="61063" y="143235"/>
                </a:lnTo>
                <a:lnTo>
                  <a:pt x="60509" y="142748"/>
                </a:lnTo>
                <a:close/>
              </a:path>
              <a:path w="195579" h="311785">
                <a:moveTo>
                  <a:pt x="54736" y="137668"/>
                </a:moveTo>
                <a:lnTo>
                  <a:pt x="55371" y="138302"/>
                </a:lnTo>
                <a:lnTo>
                  <a:pt x="55109" y="137995"/>
                </a:lnTo>
                <a:lnTo>
                  <a:pt x="54736" y="137668"/>
                </a:lnTo>
                <a:close/>
              </a:path>
              <a:path w="195579" h="311785">
                <a:moveTo>
                  <a:pt x="55109" y="137995"/>
                </a:moveTo>
                <a:lnTo>
                  <a:pt x="55371" y="138302"/>
                </a:lnTo>
                <a:lnTo>
                  <a:pt x="55109" y="137995"/>
                </a:lnTo>
                <a:close/>
              </a:path>
              <a:path w="195579" h="311785">
                <a:moveTo>
                  <a:pt x="54829" y="137668"/>
                </a:moveTo>
                <a:lnTo>
                  <a:pt x="55109" y="137995"/>
                </a:lnTo>
                <a:lnTo>
                  <a:pt x="54829" y="137668"/>
                </a:lnTo>
                <a:close/>
              </a:path>
              <a:path w="195579" h="311785">
                <a:moveTo>
                  <a:pt x="49402" y="131318"/>
                </a:moveTo>
                <a:lnTo>
                  <a:pt x="49783" y="131825"/>
                </a:lnTo>
                <a:lnTo>
                  <a:pt x="49549" y="131488"/>
                </a:lnTo>
                <a:lnTo>
                  <a:pt x="49402" y="131318"/>
                </a:lnTo>
                <a:close/>
              </a:path>
              <a:path w="195579" h="311785">
                <a:moveTo>
                  <a:pt x="49549" y="131488"/>
                </a:moveTo>
                <a:lnTo>
                  <a:pt x="49783" y="131825"/>
                </a:lnTo>
                <a:lnTo>
                  <a:pt x="49549" y="131488"/>
                </a:lnTo>
                <a:close/>
              </a:path>
              <a:path w="195579" h="311785">
                <a:moveTo>
                  <a:pt x="49429" y="131318"/>
                </a:moveTo>
                <a:lnTo>
                  <a:pt x="49549" y="131488"/>
                </a:lnTo>
                <a:lnTo>
                  <a:pt x="49429" y="131318"/>
                </a:lnTo>
                <a:close/>
              </a:path>
              <a:path w="195579" h="311785">
                <a:moveTo>
                  <a:pt x="44145" y="123735"/>
                </a:moveTo>
                <a:close/>
              </a:path>
              <a:path w="195579" h="311785">
                <a:moveTo>
                  <a:pt x="43979" y="123444"/>
                </a:moveTo>
                <a:lnTo>
                  <a:pt x="44145" y="123735"/>
                </a:lnTo>
                <a:lnTo>
                  <a:pt x="43979" y="123444"/>
                </a:lnTo>
                <a:close/>
              </a:path>
              <a:path w="195579" h="311785">
                <a:moveTo>
                  <a:pt x="38861" y="114426"/>
                </a:moveTo>
                <a:lnTo>
                  <a:pt x="38988" y="114808"/>
                </a:lnTo>
                <a:lnTo>
                  <a:pt x="38861" y="114426"/>
                </a:lnTo>
                <a:close/>
              </a:path>
              <a:path w="195579" h="311785">
                <a:moveTo>
                  <a:pt x="33908" y="104267"/>
                </a:moveTo>
                <a:lnTo>
                  <a:pt x="34035" y="104648"/>
                </a:lnTo>
                <a:lnTo>
                  <a:pt x="33908" y="104267"/>
                </a:lnTo>
                <a:close/>
              </a:path>
              <a:path w="195579" h="311785">
                <a:moveTo>
                  <a:pt x="29374" y="93345"/>
                </a:moveTo>
                <a:lnTo>
                  <a:pt x="29463" y="93599"/>
                </a:lnTo>
                <a:lnTo>
                  <a:pt x="29374" y="93345"/>
                </a:lnTo>
                <a:close/>
              </a:path>
              <a:path w="195579" h="311785">
                <a:moveTo>
                  <a:pt x="25239" y="81669"/>
                </a:moveTo>
                <a:close/>
              </a:path>
              <a:path w="195579" h="311785">
                <a:moveTo>
                  <a:pt x="25163" y="81407"/>
                </a:moveTo>
                <a:lnTo>
                  <a:pt x="25239" y="81669"/>
                </a:lnTo>
                <a:lnTo>
                  <a:pt x="25163" y="81407"/>
                </a:lnTo>
                <a:close/>
              </a:path>
              <a:path w="195579" h="311785">
                <a:moveTo>
                  <a:pt x="21656" y="68961"/>
                </a:moveTo>
                <a:lnTo>
                  <a:pt x="21716" y="69214"/>
                </a:lnTo>
                <a:lnTo>
                  <a:pt x="21656" y="68961"/>
                </a:lnTo>
                <a:close/>
              </a:path>
              <a:path w="195579" h="311785">
                <a:moveTo>
                  <a:pt x="18541" y="55880"/>
                </a:moveTo>
                <a:lnTo>
                  <a:pt x="18541" y="56134"/>
                </a:lnTo>
                <a:lnTo>
                  <a:pt x="18541" y="55880"/>
                </a:lnTo>
                <a:close/>
              </a:path>
              <a:path w="195579" h="311785">
                <a:moveTo>
                  <a:pt x="16077" y="42163"/>
                </a:moveTo>
                <a:lnTo>
                  <a:pt x="16128" y="42545"/>
                </a:lnTo>
                <a:lnTo>
                  <a:pt x="16077" y="42163"/>
                </a:lnTo>
                <a:close/>
              </a:path>
              <a:path w="195579" h="311785">
                <a:moveTo>
                  <a:pt x="14224" y="28321"/>
                </a:moveTo>
                <a:lnTo>
                  <a:pt x="14224" y="28701"/>
                </a:lnTo>
                <a:lnTo>
                  <a:pt x="14224" y="28321"/>
                </a:lnTo>
                <a:close/>
              </a:path>
              <a:path w="195579" h="311785">
                <a:moveTo>
                  <a:pt x="13080" y="14224"/>
                </a:moveTo>
                <a:lnTo>
                  <a:pt x="13080" y="14477"/>
                </a:lnTo>
                <a:lnTo>
                  <a:pt x="13080" y="142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89426" y="3024885"/>
            <a:ext cx="188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Fast</a:t>
            </a:r>
            <a:r>
              <a:rPr sz="1800" spc="-10" dirty="0">
                <a:latin typeface="Arial MT"/>
                <a:cs typeface="Arial MT"/>
              </a:rPr>
              <a:t> unsupervised pre-training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66461" y="2017522"/>
            <a:ext cx="4083685" cy="2181860"/>
            <a:chOff x="4966461" y="2017522"/>
            <a:chExt cx="4083685" cy="2181860"/>
          </a:xfrm>
        </p:grpSpPr>
        <p:sp>
          <p:nvSpPr>
            <p:cNvPr id="11" name="object 11"/>
            <p:cNvSpPr/>
            <p:nvPr/>
          </p:nvSpPr>
          <p:spPr>
            <a:xfrm>
              <a:off x="4966461" y="3643629"/>
              <a:ext cx="554355" cy="556260"/>
            </a:xfrm>
            <a:custGeom>
              <a:avLst/>
              <a:gdLst/>
              <a:ahLst/>
              <a:cxnLst/>
              <a:rect l="l" t="t" r="r" b="b"/>
              <a:pathLst>
                <a:path w="554354" h="556260">
                  <a:moveTo>
                    <a:pt x="518737" y="511506"/>
                  </a:moveTo>
                  <a:lnTo>
                    <a:pt x="461010" y="542925"/>
                  </a:lnTo>
                  <a:lnTo>
                    <a:pt x="457835" y="544576"/>
                  </a:lnTo>
                  <a:lnTo>
                    <a:pt x="456691" y="548513"/>
                  </a:lnTo>
                  <a:lnTo>
                    <a:pt x="458470" y="551561"/>
                  </a:lnTo>
                  <a:lnTo>
                    <a:pt x="460121" y="554609"/>
                  </a:lnTo>
                  <a:lnTo>
                    <a:pt x="463930" y="555752"/>
                  </a:lnTo>
                  <a:lnTo>
                    <a:pt x="543123" y="512699"/>
                  </a:lnTo>
                  <a:lnTo>
                    <a:pt x="541274" y="512699"/>
                  </a:lnTo>
                  <a:lnTo>
                    <a:pt x="527938" y="512318"/>
                  </a:lnTo>
                  <a:lnTo>
                    <a:pt x="518737" y="511506"/>
                  </a:lnTo>
                  <a:close/>
                </a:path>
                <a:path w="554354" h="556260">
                  <a:moveTo>
                    <a:pt x="528921" y="505963"/>
                  </a:moveTo>
                  <a:lnTo>
                    <a:pt x="518737" y="511506"/>
                  </a:lnTo>
                  <a:lnTo>
                    <a:pt x="527938" y="512318"/>
                  </a:lnTo>
                  <a:lnTo>
                    <a:pt x="541274" y="512699"/>
                  </a:lnTo>
                  <a:lnTo>
                    <a:pt x="541304" y="511683"/>
                  </a:lnTo>
                  <a:lnTo>
                    <a:pt x="538099" y="511683"/>
                  </a:lnTo>
                  <a:lnTo>
                    <a:pt x="528921" y="505963"/>
                  </a:lnTo>
                  <a:close/>
                </a:path>
                <a:path w="554354" h="556260">
                  <a:moveTo>
                    <a:pt x="466978" y="452374"/>
                  </a:moveTo>
                  <a:lnTo>
                    <a:pt x="463041" y="453263"/>
                  </a:lnTo>
                  <a:lnTo>
                    <a:pt x="461263" y="456311"/>
                  </a:lnTo>
                  <a:lnTo>
                    <a:pt x="459359" y="459232"/>
                  </a:lnTo>
                  <a:lnTo>
                    <a:pt x="460248" y="463169"/>
                  </a:lnTo>
                  <a:lnTo>
                    <a:pt x="517153" y="498630"/>
                  </a:lnTo>
                  <a:lnTo>
                    <a:pt x="528827" y="499618"/>
                  </a:lnTo>
                  <a:lnTo>
                    <a:pt x="528447" y="499618"/>
                  </a:lnTo>
                  <a:lnTo>
                    <a:pt x="541654" y="499999"/>
                  </a:lnTo>
                  <a:lnTo>
                    <a:pt x="541274" y="512699"/>
                  </a:lnTo>
                  <a:lnTo>
                    <a:pt x="543123" y="512699"/>
                  </a:lnTo>
                  <a:lnTo>
                    <a:pt x="554101" y="506730"/>
                  </a:lnTo>
                  <a:lnTo>
                    <a:pt x="466978" y="452374"/>
                  </a:lnTo>
                  <a:close/>
                </a:path>
                <a:path w="554354" h="556260">
                  <a:moveTo>
                    <a:pt x="538479" y="500761"/>
                  </a:moveTo>
                  <a:lnTo>
                    <a:pt x="528921" y="505963"/>
                  </a:lnTo>
                  <a:lnTo>
                    <a:pt x="538099" y="511683"/>
                  </a:lnTo>
                  <a:lnTo>
                    <a:pt x="538479" y="500761"/>
                  </a:lnTo>
                  <a:close/>
                </a:path>
                <a:path w="554354" h="556260">
                  <a:moveTo>
                    <a:pt x="541632" y="500761"/>
                  </a:moveTo>
                  <a:lnTo>
                    <a:pt x="538479" y="500761"/>
                  </a:lnTo>
                  <a:lnTo>
                    <a:pt x="538099" y="511683"/>
                  </a:lnTo>
                  <a:lnTo>
                    <a:pt x="541304" y="511683"/>
                  </a:lnTo>
                  <a:lnTo>
                    <a:pt x="541632" y="500761"/>
                  </a:lnTo>
                  <a:close/>
                </a:path>
                <a:path w="554354" h="556260">
                  <a:moveTo>
                    <a:pt x="12700" y="0"/>
                  </a:moveTo>
                  <a:lnTo>
                    <a:pt x="0" y="508"/>
                  </a:lnTo>
                  <a:lnTo>
                    <a:pt x="762" y="24384"/>
                  </a:lnTo>
                  <a:lnTo>
                    <a:pt x="3175" y="48514"/>
                  </a:lnTo>
                  <a:lnTo>
                    <a:pt x="12446" y="96393"/>
                  </a:lnTo>
                  <a:lnTo>
                    <a:pt x="27432" y="143256"/>
                  </a:lnTo>
                  <a:lnTo>
                    <a:pt x="47751" y="189103"/>
                  </a:lnTo>
                  <a:lnTo>
                    <a:pt x="72898" y="233299"/>
                  </a:lnTo>
                  <a:lnTo>
                    <a:pt x="102362" y="275717"/>
                  </a:lnTo>
                  <a:lnTo>
                    <a:pt x="136016" y="315722"/>
                  </a:lnTo>
                  <a:lnTo>
                    <a:pt x="173227" y="353187"/>
                  </a:lnTo>
                  <a:lnTo>
                    <a:pt x="213613" y="387477"/>
                  </a:lnTo>
                  <a:lnTo>
                    <a:pt x="256921" y="418592"/>
                  </a:lnTo>
                  <a:lnTo>
                    <a:pt x="302640" y="445770"/>
                  </a:lnTo>
                  <a:lnTo>
                    <a:pt x="350392" y="469011"/>
                  </a:lnTo>
                  <a:lnTo>
                    <a:pt x="399923" y="487680"/>
                  </a:lnTo>
                  <a:lnTo>
                    <a:pt x="450468" y="501523"/>
                  </a:lnTo>
                  <a:lnTo>
                    <a:pt x="502030" y="510032"/>
                  </a:lnTo>
                  <a:lnTo>
                    <a:pt x="518737" y="511506"/>
                  </a:lnTo>
                  <a:lnTo>
                    <a:pt x="528921" y="505963"/>
                  </a:lnTo>
                  <a:lnTo>
                    <a:pt x="517153" y="498630"/>
                  </a:lnTo>
                  <a:lnTo>
                    <a:pt x="503300" y="497459"/>
                  </a:lnTo>
                  <a:lnTo>
                    <a:pt x="503554" y="497459"/>
                  </a:lnTo>
                  <a:lnTo>
                    <a:pt x="479062" y="494030"/>
                  </a:lnTo>
                  <a:lnTo>
                    <a:pt x="478536" y="494030"/>
                  </a:lnTo>
                  <a:lnTo>
                    <a:pt x="453009" y="489077"/>
                  </a:lnTo>
                  <a:lnTo>
                    <a:pt x="453389" y="489077"/>
                  </a:lnTo>
                  <a:lnTo>
                    <a:pt x="428757" y="482981"/>
                  </a:lnTo>
                  <a:lnTo>
                    <a:pt x="428498" y="482981"/>
                  </a:lnTo>
                  <a:lnTo>
                    <a:pt x="403605" y="475615"/>
                  </a:lnTo>
                  <a:lnTo>
                    <a:pt x="403987" y="475615"/>
                  </a:lnTo>
                  <a:lnTo>
                    <a:pt x="379222" y="466979"/>
                  </a:lnTo>
                  <a:lnTo>
                    <a:pt x="355661" y="457454"/>
                  </a:lnTo>
                  <a:lnTo>
                    <a:pt x="331728" y="446405"/>
                  </a:lnTo>
                  <a:lnTo>
                    <a:pt x="308483" y="434594"/>
                  </a:lnTo>
                  <a:lnTo>
                    <a:pt x="285876" y="421767"/>
                  </a:lnTo>
                  <a:lnTo>
                    <a:pt x="263778" y="407924"/>
                  </a:lnTo>
                  <a:lnTo>
                    <a:pt x="242500" y="393192"/>
                  </a:lnTo>
                  <a:lnTo>
                    <a:pt x="221531" y="377571"/>
                  </a:lnTo>
                  <a:lnTo>
                    <a:pt x="201478" y="361188"/>
                  </a:lnTo>
                  <a:lnTo>
                    <a:pt x="201295" y="361188"/>
                  </a:lnTo>
                  <a:lnTo>
                    <a:pt x="163074" y="325755"/>
                  </a:lnTo>
                  <a:lnTo>
                    <a:pt x="128508" y="287909"/>
                  </a:lnTo>
                  <a:lnTo>
                    <a:pt x="112599" y="268097"/>
                  </a:lnTo>
                  <a:lnTo>
                    <a:pt x="97594" y="247650"/>
                  </a:lnTo>
                  <a:lnTo>
                    <a:pt x="83649" y="226568"/>
                  </a:lnTo>
                  <a:lnTo>
                    <a:pt x="83616" y="226441"/>
                  </a:lnTo>
                  <a:lnTo>
                    <a:pt x="70612" y="204978"/>
                  </a:lnTo>
                  <a:lnTo>
                    <a:pt x="59061" y="183261"/>
                  </a:lnTo>
                  <a:lnTo>
                    <a:pt x="48694" y="161417"/>
                  </a:lnTo>
                  <a:lnTo>
                    <a:pt x="39399" y="138938"/>
                  </a:lnTo>
                  <a:lnTo>
                    <a:pt x="31457" y="116205"/>
                  </a:lnTo>
                  <a:lnTo>
                    <a:pt x="31422" y="115951"/>
                  </a:lnTo>
                  <a:lnTo>
                    <a:pt x="24875" y="93345"/>
                  </a:lnTo>
                  <a:lnTo>
                    <a:pt x="24805" y="92964"/>
                  </a:lnTo>
                  <a:lnTo>
                    <a:pt x="19673" y="70358"/>
                  </a:lnTo>
                  <a:lnTo>
                    <a:pt x="15809" y="47117"/>
                  </a:lnTo>
                  <a:lnTo>
                    <a:pt x="13559" y="24384"/>
                  </a:lnTo>
                  <a:lnTo>
                    <a:pt x="13462" y="23749"/>
                  </a:lnTo>
                  <a:lnTo>
                    <a:pt x="12700" y="0"/>
                  </a:lnTo>
                  <a:close/>
                </a:path>
                <a:path w="554354" h="556260">
                  <a:moveTo>
                    <a:pt x="517153" y="498630"/>
                  </a:moveTo>
                  <a:lnTo>
                    <a:pt x="528921" y="505963"/>
                  </a:lnTo>
                  <a:lnTo>
                    <a:pt x="538479" y="500761"/>
                  </a:lnTo>
                  <a:lnTo>
                    <a:pt x="541632" y="500761"/>
                  </a:lnTo>
                  <a:lnTo>
                    <a:pt x="541654" y="499999"/>
                  </a:lnTo>
                  <a:lnTo>
                    <a:pt x="528447" y="499618"/>
                  </a:lnTo>
                  <a:lnTo>
                    <a:pt x="528827" y="499618"/>
                  </a:lnTo>
                  <a:lnTo>
                    <a:pt x="517153" y="498630"/>
                  </a:lnTo>
                  <a:close/>
                </a:path>
                <a:path w="554354" h="556260">
                  <a:moveTo>
                    <a:pt x="478154" y="493903"/>
                  </a:moveTo>
                  <a:lnTo>
                    <a:pt x="478536" y="494030"/>
                  </a:lnTo>
                  <a:lnTo>
                    <a:pt x="479062" y="494030"/>
                  </a:lnTo>
                  <a:lnTo>
                    <a:pt x="478154" y="493903"/>
                  </a:lnTo>
                  <a:close/>
                </a:path>
                <a:path w="554354" h="556260">
                  <a:moveTo>
                    <a:pt x="428243" y="482854"/>
                  </a:moveTo>
                  <a:lnTo>
                    <a:pt x="428498" y="482981"/>
                  </a:lnTo>
                  <a:lnTo>
                    <a:pt x="428757" y="482981"/>
                  </a:lnTo>
                  <a:lnTo>
                    <a:pt x="428243" y="482854"/>
                  </a:lnTo>
                  <a:close/>
                </a:path>
                <a:path w="554354" h="556260">
                  <a:moveTo>
                    <a:pt x="379287" y="466979"/>
                  </a:moveTo>
                  <a:lnTo>
                    <a:pt x="379602" y="467106"/>
                  </a:lnTo>
                  <a:lnTo>
                    <a:pt x="379287" y="466979"/>
                  </a:lnTo>
                  <a:close/>
                </a:path>
                <a:path w="554354" h="556260">
                  <a:moveTo>
                    <a:pt x="355346" y="457327"/>
                  </a:moveTo>
                  <a:lnTo>
                    <a:pt x="355600" y="457454"/>
                  </a:lnTo>
                  <a:lnTo>
                    <a:pt x="355346" y="457327"/>
                  </a:lnTo>
                  <a:close/>
                </a:path>
                <a:path w="554354" h="556260">
                  <a:moveTo>
                    <a:pt x="331769" y="446426"/>
                  </a:moveTo>
                  <a:lnTo>
                    <a:pt x="331977" y="446532"/>
                  </a:lnTo>
                  <a:lnTo>
                    <a:pt x="331769" y="446426"/>
                  </a:lnTo>
                  <a:close/>
                </a:path>
                <a:path w="554354" h="556260">
                  <a:moveTo>
                    <a:pt x="331728" y="446405"/>
                  </a:moveTo>
                  <a:close/>
                </a:path>
                <a:path w="554354" h="556260">
                  <a:moveTo>
                    <a:pt x="308512" y="434594"/>
                  </a:moveTo>
                  <a:lnTo>
                    <a:pt x="308737" y="434721"/>
                  </a:lnTo>
                  <a:lnTo>
                    <a:pt x="308512" y="434594"/>
                  </a:lnTo>
                  <a:close/>
                </a:path>
                <a:path w="554354" h="556260">
                  <a:moveTo>
                    <a:pt x="285927" y="421767"/>
                  </a:moveTo>
                  <a:lnTo>
                    <a:pt x="286130" y="421894"/>
                  </a:lnTo>
                  <a:lnTo>
                    <a:pt x="285927" y="421767"/>
                  </a:lnTo>
                  <a:close/>
                </a:path>
                <a:path w="554354" h="556260">
                  <a:moveTo>
                    <a:pt x="263848" y="407924"/>
                  </a:moveTo>
                  <a:lnTo>
                    <a:pt x="264033" y="408051"/>
                  </a:lnTo>
                  <a:lnTo>
                    <a:pt x="263848" y="407924"/>
                  </a:lnTo>
                  <a:close/>
                </a:path>
                <a:path w="554354" h="556260">
                  <a:moveTo>
                    <a:pt x="242315" y="393065"/>
                  </a:moveTo>
                  <a:lnTo>
                    <a:pt x="242442" y="393192"/>
                  </a:lnTo>
                  <a:lnTo>
                    <a:pt x="242315" y="393065"/>
                  </a:lnTo>
                  <a:close/>
                </a:path>
                <a:path w="554354" h="556260">
                  <a:moveTo>
                    <a:pt x="221361" y="377444"/>
                  </a:moveTo>
                  <a:lnTo>
                    <a:pt x="221531" y="377571"/>
                  </a:lnTo>
                  <a:lnTo>
                    <a:pt x="221361" y="377444"/>
                  </a:lnTo>
                  <a:close/>
                </a:path>
                <a:path w="554354" h="556260">
                  <a:moveTo>
                    <a:pt x="201167" y="360934"/>
                  </a:moveTo>
                  <a:lnTo>
                    <a:pt x="201295" y="361188"/>
                  </a:lnTo>
                  <a:lnTo>
                    <a:pt x="201478" y="361188"/>
                  </a:lnTo>
                  <a:lnTo>
                    <a:pt x="201167" y="360934"/>
                  </a:lnTo>
                  <a:close/>
                </a:path>
                <a:path w="554354" h="556260">
                  <a:moveTo>
                    <a:pt x="181737" y="343789"/>
                  </a:moveTo>
                  <a:lnTo>
                    <a:pt x="181879" y="343916"/>
                  </a:lnTo>
                  <a:lnTo>
                    <a:pt x="181737" y="343789"/>
                  </a:lnTo>
                  <a:close/>
                </a:path>
                <a:path w="554354" h="556260">
                  <a:moveTo>
                    <a:pt x="163143" y="325828"/>
                  </a:moveTo>
                  <a:close/>
                </a:path>
                <a:path w="554354" h="556260">
                  <a:moveTo>
                    <a:pt x="163074" y="325755"/>
                  </a:moveTo>
                  <a:close/>
                </a:path>
                <a:path w="554354" h="556260">
                  <a:moveTo>
                    <a:pt x="145303" y="307086"/>
                  </a:moveTo>
                  <a:close/>
                </a:path>
                <a:path w="554354" h="556260">
                  <a:moveTo>
                    <a:pt x="128421" y="287782"/>
                  </a:moveTo>
                  <a:close/>
                </a:path>
                <a:path w="554354" h="556260">
                  <a:moveTo>
                    <a:pt x="112395" y="267843"/>
                  </a:moveTo>
                  <a:lnTo>
                    <a:pt x="112522" y="268097"/>
                  </a:lnTo>
                  <a:lnTo>
                    <a:pt x="112395" y="267843"/>
                  </a:lnTo>
                  <a:close/>
                </a:path>
                <a:path w="554354" h="556260">
                  <a:moveTo>
                    <a:pt x="97409" y="247396"/>
                  </a:moveTo>
                  <a:lnTo>
                    <a:pt x="97536" y="247650"/>
                  </a:lnTo>
                  <a:lnTo>
                    <a:pt x="97409" y="247396"/>
                  </a:lnTo>
                  <a:close/>
                </a:path>
                <a:path w="554354" h="556260">
                  <a:moveTo>
                    <a:pt x="83616" y="226441"/>
                  </a:moveTo>
                  <a:lnTo>
                    <a:pt x="83692" y="226568"/>
                  </a:lnTo>
                  <a:lnTo>
                    <a:pt x="83616" y="226441"/>
                  </a:lnTo>
                  <a:close/>
                </a:path>
                <a:path w="554354" h="556260">
                  <a:moveTo>
                    <a:pt x="70729" y="204978"/>
                  </a:moveTo>
                  <a:lnTo>
                    <a:pt x="70865" y="205232"/>
                  </a:lnTo>
                  <a:lnTo>
                    <a:pt x="70729" y="204978"/>
                  </a:lnTo>
                  <a:close/>
                </a:path>
                <a:path w="554354" h="556260">
                  <a:moveTo>
                    <a:pt x="59110" y="183363"/>
                  </a:moveTo>
                  <a:lnTo>
                    <a:pt x="59182" y="183515"/>
                  </a:lnTo>
                  <a:lnTo>
                    <a:pt x="59110" y="183363"/>
                  </a:lnTo>
                  <a:close/>
                </a:path>
                <a:path w="554354" h="556260">
                  <a:moveTo>
                    <a:pt x="59061" y="183261"/>
                  </a:moveTo>
                  <a:close/>
                </a:path>
                <a:path w="554354" h="556260">
                  <a:moveTo>
                    <a:pt x="48513" y="161036"/>
                  </a:moveTo>
                  <a:lnTo>
                    <a:pt x="48640" y="161417"/>
                  </a:lnTo>
                  <a:lnTo>
                    <a:pt x="48513" y="161036"/>
                  </a:lnTo>
                  <a:close/>
                </a:path>
                <a:path w="554354" h="556260">
                  <a:moveTo>
                    <a:pt x="39242" y="138557"/>
                  </a:moveTo>
                  <a:lnTo>
                    <a:pt x="39370" y="138938"/>
                  </a:lnTo>
                  <a:lnTo>
                    <a:pt x="39242" y="138557"/>
                  </a:lnTo>
                  <a:close/>
                </a:path>
                <a:path w="554354" h="556260">
                  <a:moveTo>
                    <a:pt x="31422" y="115951"/>
                  </a:moveTo>
                  <a:lnTo>
                    <a:pt x="31496" y="116205"/>
                  </a:lnTo>
                  <a:lnTo>
                    <a:pt x="31422" y="115951"/>
                  </a:lnTo>
                  <a:close/>
                </a:path>
                <a:path w="554354" h="556260">
                  <a:moveTo>
                    <a:pt x="24805" y="92964"/>
                  </a:moveTo>
                  <a:lnTo>
                    <a:pt x="24891" y="93345"/>
                  </a:lnTo>
                  <a:lnTo>
                    <a:pt x="24805" y="92964"/>
                  </a:lnTo>
                  <a:close/>
                </a:path>
                <a:path w="554354" h="556260">
                  <a:moveTo>
                    <a:pt x="19558" y="69850"/>
                  </a:moveTo>
                  <a:lnTo>
                    <a:pt x="19558" y="70358"/>
                  </a:lnTo>
                  <a:lnTo>
                    <a:pt x="19558" y="69850"/>
                  </a:lnTo>
                  <a:close/>
                </a:path>
                <a:path w="554354" h="556260">
                  <a:moveTo>
                    <a:pt x="15748" y="46736"/>
                  </a:moveTo>
                  <a:lnTo>
                    <a:pt x="15748" y="47117"/>
                  </a:lnTo>
                  <a:lnTo>
                    <a:pt x="15748" y="46736"/>
                  </a:lnTo>
                  <a:close/>
                </a:path>
                <a:path w="554354" h="556260">
                  <a:moveTo>
                    <a:pt x="13462" y="23368"/>
                  </a:moveTo>
                  <a:lnTo>
                    <a:pt x="13462" y="23749"/>
                  </a:lnTo>
                  <a:lnTo>
                    <a:pt x="13462" y="2336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3855" y="2775204"/>
              <a:ext cx="156972" cy="1554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54821" y="2927604"/>
              <a:ext cx="195580" cy="473075"/>
            </a:xfrm>
            <a:custGeom>
              <a:avLst/>
              <a:gdLst/>
              <a:ahLst/>
              <a:cxnLst/>
              <a:rect l="l" t="t" r="r" b="b"/>
              <a:pathLst>
                <a:path w="195579" h="473075">
                  <a:moveTo>
                    <a:pt x="50400" y="25205"/>
                  </a:moveTo>
                  <a:lnTo>
                    <a:pt x="44291" y="36143"/>
                  </a:lnTo>
                  <a:lnTo>
                    <a:pt x="44450" y="43942"/>
                  </a:lnTo>
                  <a:lnTo>
                    <a:pt x="46874" y="87630"/>
                  </a:lnTo>
                  <a:lnTo>
                    <a:pt x="50800" y="130429"/>
                  </a:lnTo>
                  <a:lnTo>
                    <a:pt x="56006" y="172212"/>
                  </a:lnTo>
                  <a:lnTo>
                    <a:pt x="62610" y="212725"/>
                  </a:lnTo>
                  <a:lnTo>
                    <a:pt x="70357" y="251587"/>
                  </a:lnTo>
                  <a:lnTo>
                    <a:pt x="83947" y="305816"/>
                  </a:lnTo>
                  <a:lnTo>
                    <a:pt x="99695" y="354457"/>
                  </a:lnTo>
                  <a:lnTo>
                    <a:pt x="117094" y="396240"/>
                  </a:lnTo>
                  <a:lnTo>
                    <a:pt x="136017" y="430149"/>
                  </a:lnTo>
                  <a:lnTo>
                    <a:pt x="163575" y="461263"/>
                  </a:lnTo>
                  <a:lnTo>
                    <a:pt x="193801" y="473075"/>
                  </a:lnTo>
                  <a:lnTo>
                    <a:pt x="195072" y="460375"/>
                  </a:lnTo>
                  <a:lnTo>
                    <a:pt x="190957" y="459994"/>
                  </a:lnTo>
                  <a:lnTo>
                    <a:pt x="189483" y="459994"/>
                  </a:lnTo>
                  <a:lnTo>
                    <a:pt x="188213" y="459740"/>
                  </a:lnTo>
                  <a:lnTo>
                    <a:pt x="188626" y="459740"/>
                  </a:lnTo>
                  <a:lnTo>
                    <a:pt x="183911" y="458343"/>
                  </a:lnTo>
                  <a:lnTo>
                    <a:pt x="183642" y="458343"/>
                  </a:lnTo>
                  <a:lnTo>
                    <a:pt x="182625" y="457962"/>
                  </a:lnTo>
                  <a:lnTo>
                    <a:pt x="182865" y="457962"/>
                  </a:lnTo>
                  <a:lnTo>
                    <a:pt x="176910" y="455041"/>
                  </a:lnTo>
                  <a:lnTo>
                    <a:pt x="177096" y="455041"/>
                  </a:lnTo>
                  <a:lnTo>
                    <a:pt x="171711" y="451485"/>
                  </a:lnTo>
                  <a:lnTo>
                    <a:pt x="171576" y="451485"/>
                  </a:lnTo>
                  <a:lnTo>
                    <a:pt x="170942" y="450976"/>
                  </a:lnTo>
                  <a:lnTo>
                    <a:pt x="165531" y="446150"/>
                  </a:lnTo>
                  <a:lnTo>
                    <a:pt x="158876" y="439293"/>
                  </a:lnTo>
                  <a:lnTo>
                    <a:pt x="152968" y="432054"/>
                  </a:lnTo>
                  <a:lnTo>
                    <a:pt x="146822" y="423291"/>
                  </a:lnTo>
                  <a:lnTo>
                    <a:pt x="146684" y="423291"/>
                  </a:lnTo>
                  <a:lnTo>
                    <a:pt x="140617" y="413385"/>
                  </a:lnTo>
                  <a:lnTo>
                    <a:pt x="134509" y="402590"/>
                  </a:lnTo>
                  <a:lnTo>
                    <a:pt x="128587" y="390779"/>
                  </a:lnTo>
                  <a:lnTo>
                    <a:pt x="128591" y="390651"/>
                  </a:lnTo>
                  <a:lnTo>
                    <a:pt x="122800" y="378206"/>
                  </a:lnTo>
                  <a:lnTo>
                    <a:pt x="117146" y="364490"/>
                  </a:lnTo>
                  <a:lnTo>
                    <a:pt x="117170" y="364363"/>
                  </a:lnTo>
                  <a:lnTo>
                    <a:pt x="111556" y="350138"/>
                  </a:lnTo>
                  <a:lnTo>
                    <a:pt x="106343" y="334899"/>
                  </a:lnTo>
                  <a:lnTo>
                    <a:pt x="101174" y="319150"/>
                  </a:lnTo>
                  <a:lnTo>
                    <a:pt x="96176" y="302513"/>
                  </a:lnTo>
                  <a:lnTo>
                    <a:pt x="91474" y="285115"/>
                  </a:lnTo>
                  <a:lnTo>
                    <a:pt x="91534" y="284988"/>
                  </a:lnTo>
                  <a:lnTo>
                    <a:pt x="87027" y="267335"/>
                  </a:lnTo>
                  <a:lnTo>
                    <a:pt x="82832" y="248920"/>
                  </a:lnTo>
                  <a:lnTo>
                    <a:pt x="75082" y="210566"/>
                  </a:lnTo>
                  <a:lnTo>
                    <a:pt x="75163" y="210438"/>
                  </a:lnTo>
                  <a:lnTo>
                    <a:pt x="68621" y="170561"/>
                  </a:lnTo>
                  <a:lnTo>
                    <a:pt x="63404" y="129159"/>
                  </a:lnTo>
                  <a:lnTo>
                    <a:pt x="59541" y="87630"/>
                  </a:lnTo>
                  <a:lnTo>
                    <a:pt x="59435" y="86741"/>
                  </a:lnTo>
                  <a:lnTo>
                    <a:pt x="57147" y="43434"/>
                  </a:lnTo>
                  <a:lnTo>
                    <a:pt x="56995" y="36010"/>
                  </a:lnTo>
                  <a:lnTo>
                    <a:pt x="50400" y="25205"/>
                  </a:lnTo>
                  <a:close/>
                </a:path>
                <a:path w="195579" h="473075">
                  <a:moveTo>
                    <a:pt x="188213" y="459740"/>
                  </a:moveTo>
                  <a:lnTo>
                    <a:pt x="189483" y="459994"/>
                  </a:lnTo>
                  <a:lnTo>
                    <a:pt x="188814" y="459795"/>
                  </a:lnTo>
                  <a:lnTo>
                    <a:pt x="188213" y="459740"/>
                  </a:lnTo>
                  <a:close/>
                </a:path>
                <a:path w="195579" h="473075">
                  <a:moveTo>
                    <a:pt x="188814" y="459795"/>
                  </a:moveTo>
                  <a:lnTo>
                    <a:pt x="189483" y="459994"/>
                  </a:lnTo>
                  <a:lnTo>
                    <a:pt x="190957" y="459994"/>
                  </a:lnTo>
                  <a:lnTo>
                    <a:pt x="188814" y="459795"/>
                  </a:lnTo>
                  <a:close/>
                </a:path>
                <a:path w="195579" h="473075">
                  <a:moveTo>
                    <a:pt x="188626" y="459740"/>
                  </a:moveTo>
                  <a:lnTo>
                    <a:pt x="188213" y="459740"/>
                  </a:lnTo>
                  <a:lnTo>
                    <a:pt x="188814" y="459795"/>
                  </a:lnTo>
                  <a:lnTo>
                    <a:pt x="188626" y="459740"/>
                  </a:lnTo>
                  <a:close/>
                </a:path>
                <a:path w="195579" h="473075">
                  <a:moveTo>
                    <a:pt x="182625" y="457962"/>
                  </a:moveTo>
                  <a:lnTo>
                    <a:pt x="183642" y="458343"/>
                  </a:lnTo>
                  <a:lnTo>
                    <a:pt x="183230" y="458141"/>
                  </a:lnTo>
                  <a:lnTo>
                    <a:pt x="182625" y="457962"/>
                  </a:lnTo>
                  <a:close/>
                </a:path>
                <a:path w="195579" h="473075">
                  <a:moveTo>
                    <a:pt x="183230" y="458141"/>
                  </a:moveTo>
                  <a:lnTo>
                    <a:pt x="183642" y="458343"/>
                  </a:lnTo>
                  <a:lnTo>
                    <a:pt x="183911" y="458343"/>
                  </a:lnTo>
                  <a:lnTo>
                    <a:pt x="183230" y="458141"/>
                  </a:lnTo>
                  <a:close/>
                </a:path>
                <a:path w="195579" h="473075">
                  <a:moveTo>
                    <a:pt x="182865" y="457962"/>
                  </a:moveTo>
                  <a:lnTo>
                    <a:pt x="182625" y="457962"/>
                  </a:lnTo>
                  <a:lnTo>
                    <a:pt x="183230" y="458141"/>
                  </a:lnTo>
                  <a:lnTo>
                    <a:pt x="182865" y="457962"/>
                  </a:lnTo>
                  <a:close/>
                </a:path>
                <a:path w="195579" h="473075">
                  <a:moveTo>
                    <a:pt x="177630" y="455394"/>
                  </a:moveTo>
                  <a:close/>
                </a:path>
                <a:path w="195579" h="473075">
                  <a:moveTo>
                    <a:pt x="177096" y="455041"/>
                  </a:moveTo>
                  <a:lnTo>
                    <a:pt x="176910" y="455041"/>
                  </a:lnTo>
                  <a:lnTo>
                    <a:pt x="177630" y="455394"/>
                  </a:lnTo>
                  <a:lnTo>
                    <a:pt x="177096" y="455041"/>
                  </a:lnTo>
                  <a:close/>
                </a:path>
                <a:path w="195579" h="473075">
                  <a:moveTo>
                    <a:pt x="170942" y="450976"/>
                  </a:moveTo>
                  <a:lnTo>
                    <a:pt x="171576" y="451485"/>
                  </a:lnTo>
                  <a:lnTo>
                    <a:pt x="171177" y="451132"/>
                  </a:lnTo>
                  <a:lnTo>
                    <a:pt x="170942" y="450976"/>
                  </a:lnTo>
                  <a:close/>
                </a:path>
                <a:path w="195579" h="473075">
                  <a:moveTo>
                    <a:pt x="171177" y="451132"/>
                  </a:moveTo>
                  <a:lnTo>
                    <a:pt x="171576" y="451485"/>
                  </a:lnTo>
                  <a:lnTo>
                    <a:pt x="171711" y="451485"/>
                  </a:lnTo>
                  <a:lnTo>
                    <a:pt x="171177" y="451132"/>
                  </a:lnTo>
                  <a:close/>
                </a:path>
                <a:path w="195579" h="473075">
                  <a:moveTo>
                    <a:pt x="171001" y="450976"/>
                  </a:moveTo>
                  <a:lnTo>
                    <a:pt x="171177" y="451132"/>
                  </a:lnTo>
                  <a:lnTo>
                    <a:pt x="171001" y="450976"/>
                  </a:lnTo>
                  <a:close/>
                </a:path>
                <a:path w="195579" h="473075">
                  <a:moveTo>
                    <a:pt x="165193" y="445852"/>
                  </a:moveTo>
                  <a:lnTo>
                    <a:pt x="165480" y="446150"/>
                  </a:lnTo>
                  <a:lnTo>
                    <a:pt x="165193" y="445852"/>
                  </a:lnTo>
                  <a:close/>
                </a:path>
                <a:path w="195579" h="473075">
                  <a:moveTo>
                    <a:pt x="165114" y="445770"/>
                  </a:moveTo>
                  <a:close/>
                </a:path>
                <a:path w="195579" h="473075">
                  <a:moveTo>
                    <a:pt x="158943" y="439293"/>
                  </a:moveTo>
                  <a:lnTo>
                    <a:pt x="159257" y="439674"/>
                  </a:lnTo>
                  <a:lnTo>
                    <a:pt x="158943" y="439293"/>
                  </a:lnTo>
                  <a:close/>
                </a:path>
                <a:path w="195579" h="473075">
                  <a:moveTo>
                    <a:pt x="152653" y="431673"/>
                  </a:moveTo>
                  <a:lnTo>
                    <a:pt x="152907" y="432054"/>
                  </a:lnTo>
                  <a:lnTo>
                    <a:pt x="152653" y="431673"/>
                  </a:lnTo>
                  <a:close/>
                </a:path>
                <a:path w="195579" h="473075">
                  <a:moveTo>
                    <a:pt x="146557" y="422910"/>
                  </a:moveTo>
                  <a:lnTo>
                    <a:pt x="146684" y="423291"/>
                  </a:lnTo>
                  <a:lnTo>
                    <a:pt x="146822" y="423291"/>
                  </a:lnTo>
                  <a:lnTo>
                    <a:pt x="146557" y="422910"/>
                  </a:lnTo>
                  <a:close/>
                </a:path>
                <a:path w="195579" h="473075">
                  <a:moveTo>
                    <a:pt x="140461" y="413131"/>
                  </a:moveTo>
                  <a:lnTo>
                    <a:pt x="140588" y="413385"/>
                  </a:lnTo>
                  <a:lnTo>
                    <a:pt x="140461" y="413131"/>
                  </a:lnTo>
                  <a:close/>
                </a:path>
                <a:path w="195579" h="473075">
                  <a:moveTo>
                    <a:pt x="134366" y="402336"/>
                  </a:moveTo>
                  <a:lnTo>
                    <a:pt x="134493" y="402590"/>
                  </a:lnTo>
                  <a:lnTo>
                    <a:pt x="134366" y="402336"/>
                  </a:lnTo>
                  <a:close/>
                </a:path>
                <a:path w="195579" h="473075">
                  <a:moveTo>
                    <a:pt x="128591" y="390651"/>
                  </a:moveTo>
                  <a:lnTo>
                    <a:pt x="128650" y="390779"/>
                  </a:lnTo>
                  <a:lnTo>
                    <a:pt x="128591" y="390651"/>
                  </a:lnTo>
                  <a:close/>
                </a:path>
                <a:path w="195579" h="473075">
                  <a:moveTo>
                    <a:pt x="122704" y="377951"/>
                  </a:moveTo>
                  <a:lnTo>
                    <a:pt x="122808" y="378206"/>
                  </a:lnTo>
                  <a:lnTo>
                    <a:pt x="122704" y="377951"/>
                  </a:lnTo>
                  <a:close/>
                </a:path>
                <a:path w="195579" h="473075">
                  <a:moveTo>
                    <a:pt x="117170" y="364363"/>
                  </a:moveTo>
                  <a:lnTo>
                    <a:pt x="117221" y="364490"/>
                  </a:lnTo>
                  <a:lnTo>
                    <a:pt x="117170" y="364363"/>
                  </a:lnTo>
                  <a:close/>
                </a:path>
                <a:path w="195579" h="473075">
                  <a:moveTo>
                    <a:pt x="111588" y="350012"/>
                  </a:moveTo>
                  <a:close/>
                </a:path>
                <a:path w="195579" h="473075">
                  <a:moveTo>
                    <a:pt x="106299" y="334772"/>
                  </a:moveTo>
                  <a:close/>
                </a:path>
                <a:path w="195579" h="473075">
                  <a:moveTo>
                    <a:pt x="101092" y="318897"/>
                  </a:moveTo>
                  <a:lnTo>
                    <a:pt x="101092" y="319150"/>
                  </a:lnTo>
                  <a:lnTo>
                    <a:pt x="101092" y="318897"/>
                  </a:lnTo>
                  <a:close/>
                </a:path>
                <a:path w="195579" h="473075">
                  <a:moveTo>
                    <a:pt x="96231" y="302387"/>
                  </a:moveTo>
                  <a:close/>
                </a:path>
                <a:path w="195579" h="473075">
                  <a:moveTo>
                    <a:pt x="91534" y="284988"/>
                  </a:moveTo>
                  <a:lnTo>
                    <a:pt x="91567" y="285115"/>
                  </a:lnTo>
                  <a:lnTo>
                    <a:pt x="91534" y="284988"/>
                  </a:lnTo>
                  <a:close/>
                </a:path>
                <a:path w="195579" h="473075">
                  <a:moveTo>
                    <a:pt x="86995" y="267208"/>
                  </a:moveTo>
                  <a:close/>
                </a:path>
                <a:path w="195579" h="473075">
                  <a:moveTo>
                    <a:pt x="82803" y="248793"/>
                  </a:moveTo>
                  <a:close/>
                </a:path>
                <a:path w="195579" h="473075">
                  <a:moveTo>
                    <a:pt x="75163" y="210438"/>
                  </a:moveTo>
                  <a:lnTo>
                    <a:pt x="75183" y="210566"/>
                  </a:lnTo>
                  <a:lnTo>
                    <a:pt x="75163" y="210438"/>
                  </a:lnTo>
                  <a:close/>
                </a:path>
                <a:path w="195579" h="473075">
                  <a:moveTo>
                    <a:pt x="68579" y="170307"/>
                  </a:moveTo>
                  <a:lnTo>
                    <a:pt x="68579" y="170561"/>
                  </a:lnTo>
                  <a:lnTo>
                    <a:pt x="68579" y="170307"/>
                  </a:lnTo>
                  <a:close/>
                </a:path>
                <a:path w="195579" h="473075">
                  <a:moveTo>
                    <a:pt x="63373" y="128905"/>
                  </a:moveTo>
                  <a:lnTo>
                    <a:pt x="63373" y="129159"/>
                  </a:lnTo>
                  <a:lnTo>
                    <a:pt x="63373" y="128905"/>
                  </a:lnTo>
                  <a:close/>
                </a:path>
                <a:path w="195579" h="473075">
                  <a:moveTo>
                    <a:pt x="49910" y="0"/>
                  </a:moveTo>
                  <a:lnTo>
                    <a:pt x="1650" y="86487"/>
                  </a:lnTo>
                  <a:lnTo>
                    <a:pt x="0" y="89662"/>
                  </a:lnTo>
                  <a:lnTo>
                    <a:pt x="1015" y="93472"/>
                  </a:lnTo>
                  <a:lnTo>
                    <a:pt x="4063" y="95123"/>
                  </a:lnTo>
                  <a:lnTo>
                    <a:pt x="7238" y="96900"/>
                  </a:lnTo>
                  <a:lnTo>
                    <a:pt x="11049" y="95758"/>
                  </a:lnTo>
                  <a:lnTo>
                    <a:pt x="12700" y="92710"/>
                  </a:lnTo>
                  <a:lnTo>
                    <a:pt x="44291" y="36143"/>
                  </a:lnTo>
                  <a:lnTo>
                    <a:pt x="43814" y="12700"/>
                  </a:lnTo>
                  <a:lnTo>
                    <a:pt x="56514" y="12446"/>
                  </a:lnTo>
                  <a:lnTo>
                    <a:pt x="57498" y="12446"/>
                  </a:lnTo>
                  <a:lnTo>
                    <a:pt x="49910" y="0"/>
                  </a:lnTo>
                  <a:close/>
                </a:path>
                <a:path w="195579" h="473075">
                  <a:moveTo>
                    <a:pt x="57498" y="12446"/>
                  </a:moveTo>
                  <a:lnTo>
                    <a:pt x="56514" y="12446"/>
                  </a:lnTo>
                  <a:lnTo>
                    <a:pt x="56995" y="36010"/>
                  </a:lnTo>
                  <a:lnTo>
                    <a:pt x="90677" y="91186"/>
                  </a:lnTo>
                  <a:lnTo>
                    <a:pt x="92455" y="94234"/>
                  </a:lnTo>
                  <a:lnTo>
                    <a:pt x="96393" y="95123"/>
                  </a:lnTo>
                  <a:lnTo>
                    <a:pt x="99440" y="93345"/>
                  </a:lnTo>
                  <a:lnTo>
                    <a:pt x="102361" y="91440"/>
                  </a:lnTo>
                  <a:lnTo>
                    <a:pt x="103377" y="87630"/>
                  </a:lnTo>
                  <a:lnTo>
                    <a:pt x="101473" y="84582"/>
                  </a:lnTo>
                  <a:lnTo>
                    <a:pt x="57498" y="12446"/>
                  </a:lnTo>
                  <a:close/>
                </a:path>
                <a:path w="195579" h="473075">
                  <a:moveTo>
                    <a:pt x="59435" y="86487"/>
                  </a:moveTo>
                  <a:lnTo>
                    <a:pt x="59435" y="86741"/>
                  </a:lnTo>
                  <a:lnTo>
                    <a:pt x="59435" y="86487"/>
                  </a:lnTo>
                  <a:close/>
                </a:path>
                <a:path w="195579" h="473075">
                  <a:moveTo>
                    <a:pt x="56514" y="12446"/>
                  </a:moveTo>
                  <a:lnTo>
                    <a:pt x="43814" y="12700"/>
                  </a:lnTo>
                  <a:lnTo>
                    <a:pt x="44291" y="36143"/>
                  </a:lnTo>
                  <a:lnTo>
                    <a:pt x="50400" y="25205"/>
                  </a:lnTo>
                  <a:lnTo>
                    <a:pt x="44703" y="15875"/>
                  </a:lnTo>
                  <a:lnTo>
                    <a:pt x="55752" y="15621"/>
                  </a:lnTo>
                  <a:lnTo>
                    <a:pt x="56579" y="15621"/>
                  </a:lnTo>
                  <a:lnTo>
                    <a:pt x="56514" y="12446"/>
                  </a:lnTo>
                  <a:close/>
                </a:path>
                <a:path w="195579" h="473075">
                  <a:moveTo>
                    <a:pt x="56579" y="15621"/>
                  </a:moveTo>
                  <a:lnTo>
                    <a:pt x="55752" y="15621"/>
                  </a:lnTo>
                  <a:lnTo>
                    <a:pt x="50400" y="25205"/>
                  </a:lnTo>
                  <a:lnTo>
                    <a:pt x="56995" y="36010"/>
                  </a:lnTo>
                  <a:lnTo>
                    <a:pt x="56579" y="15621"/>
                  </a:lnTo>
                  <a:close/>
                </a:path>
                <a:path w="195579" h="473075">
                  <a:moveTo>
                    <a:pt x="55752" y="15621"/>
                  </a:moveTo>
                  <a:lnTo>
                    <a:pt x="44703" y="15875"/>
                  </a:lnTo>
                  <a:lnTo>
                    <a:pt x="50400" y="25205"/>
                  </a:lnTo>
                  <a:lnTo>
                    <a:pt x="55752" y="1562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6508" y="2607691"/>
              <a:ext cx="1916430" cy="277495"/>
            </a:xfrm>
            <a:custGeom>
              <a:avLst/>
              <a:gdLst/>
              <a:ahLst/>
              <a:cxnLst/>
              <a:rect l="l" t="t" r="r" b="b"/>
              <a:pathLst>
                <a:path w="1916429" h="277494">
                  <a:moveTo>
                    <a:pt x="2794" y="0"/>
                  </a:moveTo>
                  <a:lnTo>
                    <a:pt x="0" y="25654"/>
                  </a:lnTo>
                  <a:lnTo>
                    <a:pt x="205867" y="48895"/>
                  </a:lnTo>
                  <a:lnTo>
                    <a:pt x="208788" y="23241"/>
                  </a:lnTo>
                  <a:lnTo>
                    <a:pt x="2794" y="0"/>
                  </a:lnTo>
                  <a:close/>
                </a:path>
                <a:path w="1916429" h="277494">
                  <a:moveTo>
                    <a:pt x="286004" y="31876"/>
                  </a:moveTo>
                  <a:lnTo>
                    <a:pt x="283083" y="57658"/>
                  </a:lnTo>
                  <a:lnTo>
                    <a:pt x="308864" y="60579"/>
                  </a:lnTo>
                  <a:lnTo>
                    <a:pt x="311785" y="34798"/>
                  </a:lnTo>
                  <a:lnTo>
                    <a:pt x="286004" y="31876"/>
                  </a:lnTo>
                  <a:close/>
                </a:path>
                <a:path w="1916429" h="277494">
                  <a:moveTo>
                    <a:pt x="389000" y="43561"/>
                  </a:moveTo>
                  <a:lnTo>
                    <a:pt x="386080" y="69214"/>
                  </a:lnTo>
                  <a:lnTo>
                    <a:pt x="411861" y="72136"/>
                  </a:lnTo>
                  <a:lnTo>
                    <a:pt x="414782" y="46355"/>
                  </a:lnTo>
                  <a:lnTo>
                    <a:pt x="389000" y="43561"/>
                  </a:lnTo>
                  <a:close/>
                </a:path>
                <a:path w="1916429" h="277494">
                  <a:moveTo>
                    <a:pt x="491998" y="55118"/>
                  </a:moveTo>
                  <a:lnTo>
                    <a:pt x="489076" y="80899"/>
                  </a:lnTo>
                  <a:lnTo>
                    <a:pt x="695071" y="104139"/>
                  </a:lnTo>
                  <a:lnTo>
                    <a:pt x="697992" y="78359"/>
                  </a:lnTo>
                  <a:lnTo>
                    <a:pt x="491998" y="55118"/>
                  </a:lnTo>
                  <a:close/>
                </a:path>
                <a:path w="1916429" h="277494">
                  <a:moveTo>
                    <a:pt x="775208" y="86995"/>
                  </a:moveTo>
                  <a:lnTo>
                    <a:pt x="772287" y="112775"/>
                  </a:lnTo>
                  <a:lnTo>
                    <a:pt x="798068" y="115697"/>
                  </a:lnTo>
                  <a:lnTo>
                    <a:pt x="800989" y="89916"/>
                  </a:lnTo>
                  <a:lnTo>
                    <a:pt x="775208" y="86995"/>
                  </a:lnTo>
                  <a:close/>
                </a:path>
                <a:path w="1916429" h="277494">
                  <a:moveTo>
                    <a:pt x="878205" y="98679"/>
                  </a:moveTo>
                  <a:lnTo>
                    <a:pt x="875284" y="124460"/>
                  </a:lnTo>
                  <a:lnTo>
                    <a:pt x="901065" y="127254"/>
                  </a:lnTo>
                  <a:lnTo>
                    <a:pt x="903859" y="101600"/>
                  </a:lnTo>
                  <a:lnTo>
                    <a:pt x="878205" y="98679"/>
                  </a:lnTo>
                  <a:close/>
                </a:path>
                <a:path w="1916429" h="277494">
                  <a:moveTo>
                    <a:pt x="981201" y="110236"/>
                  </a:moveTo>
                  <a:lnTo>
                    <a:pt x="978281" y="136017"/>
                  </a:lnTo>
                  <a:lnTo>
                    <a:pt x="1184148" y="159258"/>
                  </a:lnTo>
                  <a:lnTo>
                    <a:pt x="1187069" y="133476"/>
                  </a:lnTo>
                  <a:lnTo>
                    <a:pt x="981201" y="110236"/>
                  </a:lnTo>
                  <a:close/>
                </a:path>
                <a:path w="1916429" h="277494">
                  <a:moveTo>
                    <a:pt x="1264285" y="142239"/>
                  </a:moveTo>
                  <a:lnTo>
                    <a:pt x="1261491" y="167894"/>
                  </a:lnTo>
                  <a:lnTo>
                    <a:pt x="1287145" y="170814"/>
                  </a:lnTo>
                  <a:lnTo>
                    <a:pt x="1290066" y="145161"/>
                  </a:lnTo>
                  <a:lnTo>
                    <a:pt x="1264285" y="142239"/>
                  </a:lnTo>
                  <a:close/>
                </a:path>
                <a:path w="1916429" h="277494">
                  <a:moveTo>
                    <a:pt x="1367282" y="153797"/>
                  </a:moveTo>
                  <a:lnTo>
                    <a:pt x="1364361" y="179578"/>
                  </a:lnTo>
                  <a:lnTo>
                    <a:pt x="1390142" y="182499"/>
                  </a:lnTo>
                  <a:lnTo>
                    <a:pt x="1393063" y="156718"/>
                  </a:lnTo>
                  <a:lnTo>
                    <a:pt x="1367282" y="153797"/>
                  </a:lnTo>
                  <a:close/>
                </a:path>
                <a:path w="1916429" h="277494">
                  <a:moveTo>
                    <a:pt x="1470279" y="165481"/>
                  </a:moveTo>
                  <a:lnTo>
                    <a:pt x="1467358" y="191135"/>
                  </a:lnTo>
                  <a:lnTo>
                    <a:pt x="1673352" y="214375"/>
                  </a:lnTo>
                  <a:lnTo>
                    <a:pt x="1676273" y="188722"/>
                  </a:lnTo>
                  <a:lnTo>
                    <a:pt x="1470279" y="165481"/>
                  </a:lnTo>
                  <a:close/>
                </a:path>
                <a:path w="1916429" h="277494">
                  <a:moveTo>
                    <a:pt x="1753489" y="197358"/>
                  </a:moveTo>
                  <a:lnTo>
                    <a:pt x="1750568" y="223138"/>
                  </a:lnTo>
                  <a:lnTo>
                    <a:pt x="1776349" y="226060"/>
                  </a:lnTo>
                  <a:lnTo>
                    <a:pt x="1779270" y="200279"/>
                  </a:lnTo>
                  <a:lnTo>
                    <a:pt x="1753489" y="197358"/>
                  </a:lnTo>
                  <a:close/>
                </a:path>
                <a:path w="1916429" h="277494">
                  <a:moveTo>
                    <a:pt x="1854373" y="227597"/>
                  </a:moveTo>
                  <a:lnTo>
                    <a:pt x="1796288" y="253237"/>
                  </a:lnTo>
                  <a:lnTo>
                    <a:pt x="1793367" y="260858"/>
                  </a:lnTo>
                  <a:lnTo>
                    <a:pt x="1796288" y="267462"/>
                  </a:lnTo>
                  <a:lnTo>
                    <a:pt x="1799209" y="273938"/>
                  </a:lnTo>
                  <a:lnTo>
                    <a:pt x="1806829" y="276987"/>
                  </a:lnTo>
                  <a:lnTo>
                    <a:pt x="1895801" y="237617"/>
                  </a:lnTo>
                  <a:lnTo>
                    <a:pt x="1879346" y="237617"/>
                  </a:lnTo>
                  <a:lnTo>
                    <a:pt x="1853565" y="234696"/>
                  </a:lnTo>
                  <a:lnTo>
                    <a:pt x="1854373" y="227597"/>
                  </a:lnTo>
                  <a:close/>
                </a:path>
                <a:path w="1916429" h="277494">
                  <a:moveTo>
                    <a:pt x="1864856" y="222970"/>
                  </a:moveTo>
                  <a:lnTo>
                    <a:pt x="1854373" y="227597"/>
                  </a:lnTo>
                  <a:lnTo>
                    <a:pt x="1853565" y="234696"/>
                  </a:lnTo>
                  <a:lnTo>
                    <a:pt x="1879346" y="237617"/>
                  </a:lnTo>
                  <a:lnTo>
                    <a:pt x="1879748" y="234060"/>
                  </a:lnTo>
                  <a:lnTo>
                    <a:pt x="1864856" y="222970"/>
                  </a:lnTo>
                  <a:close/>
                </a:path>
                <a:path w="1916429" h="277494">
                  <a:moveTo>
                    <a:pt x="1879748" y="234060"/>
                  </a:moveTo>
                  <a:lnTo>
                    <a:pt x="1879346" y="237617"/>
                  </a:lnTo>
                  <a:lnTo>
                    <a:pt x="1895801" y="237617"/>
                  </a:lnTo>
                  <a:lnTo>
                    <a:pt x="1898963" y="236220"/>
                  </a:lnTo>
                  <a:lnTo>
                    <a:pt x="1882648" y="236220"/>
                  </a:lnTo>
                  <a:lnTo>
                    <a:pt x="1879748" y="234060"/>
                  </a:lnTo>
                  <a:close/>
                </a:path>
                <a:path w="1916429" h="277494">
                  <a:moveTo>
                    <a:pt x="1885188" y="213995"/>
                  </a:moveTo>
                  <a:lnTo>
                    <a:pt x="1881855" y="215465"/>
                  </a:lnTo>
                  <a:lnTo>
                    <a:pt x="1879748" y="234060"/>
                  </a:lnTo>
                  <a:lnTo>
                    <a:pt x="1882648" y="236220"/>
                  </a:lnTo>
                  <a:lnTo>
                    <a:pt x="1885188" y="213995"/>
                  </a:lnTo>
                  <a:close/>
                </a:path>
                <a:path w="1916429" h="277494">
                  <a:moveTo>
                    <a:pt x="1896167" y="213995"/>
                  </a:moveTo>
                  <a:lnTo>
                    <a:pt x="1885188" y="213995"/>
                  </a:lnTo>
                  <a:lnTo>
                    <a:pt x="1882648" y="236220"/>
                  </a:lnTo>
                  <a:lnTo>
                    <a:pt x="1898963" y="236220"/>
                  </a:lnTo>
                  <a:lnTo>
                    <a:pt x="1915922" y="228726"/>
                  </a:lnTo>
                  <a:lnTo>
                    <a:pt x="1896167" y="213995"/>
                  </a:lnTo>
                  <a:close/>
                </a:path>
                <a:path w="1916429" h="277494">
                  <a:moveTo>
                    <a:pt x="1881855" y="215465"/>
                  </a:moveTo>
                  <a:lnTo>
                    <a:pt x="1864856" y="222970"/>
                  </a:lnTo>
                  <a:lnTo>
                    <a:pt x="1879748" y="234060"/>
                  </a:lnTo>
                  <a:lnTo>
                    <a:pt x="1881855" y="215465"/>
                  </a:lnTo>
                  <a:close/>
                </a:path>
                <a:path w="1916429" h="277494">
                  <a:moveTo>
                    <a:pt x="1855678" y="216135"/>
                  </a:moveTo>
                  <a:lnTo>
                    <a:pt x="1854373" y="227597"/>
                  </a:lnTo>
                  <a:lnTo>
                    <a:pt x="1864856" y="222970"/>
                  </a:lnTo>
                  <a:lnTo>
                    <a:pt x="1855678" y="216135"/>
                  </a:lnTo>
                  <a:close/>
                </a:path>
                <a:path w="1916429" h="277494">
                  <a:moveTo>
                    <a:pt x="1856486" y="209042"/>
                  </a:moveTo>
                  <a:lnTo>
                    <a:pt x="1855678" y="216135"/>
                  </a:lnTo>
                  <a:lnTo>
                    <a:pt x="1864856" y="222970"/>
                  </a:lnTo>
                  <a:lnTo>
                    <a:pt x="1881855" y="215465"/>
                  </a:lnTo>
                  <a:lnTo>
                    <a:pt x="1882267" y="211836"/>
                  </a:lnTo>
                  <a:lnTo>
                    <a:pt x="1856486" y="209042"/>
                  </a:lnTo>
                  <a:close/>
                </a:path>
                <a:path w="1916429" h="277494">
                  <a:moveTo>
                    <a:pt x="1820291" y="157480"/>
                  </a:moveTo>
                  <a:lnTo>
                    <a:pt x="1812163" y="158623"/>
                  </a:lnTo>
                  <a:lnTo>
                    <a:pt x="1807845" y="164337"/>
                  </a:lnTo>
                  <a:lnTo>
                    <a:pt x="1803654" y="170053"/>
                  </a:lnTo>
                  <a:lnTo>
                    <a:pt x="1804797" y="178181"/>
                  </a:lnTo>
                  <a:lnTo>
                    <a:pt x="1810512" y="182499"/>
                  </a:lnTo>
                  <a:lnTo>
                    <a:pt x="1855678" y="216135"/>
                  </a:lnTo>
                  <a:lnTo>
                    <a:pt x="1856486" y="209042"/>
                  </a:lnTo>
                  <a:lnTo>
                    <a:pt x="1889526" y="209042"/>
                  </a:lnTo>
                  <a:lnTo>
                    <a:pt x="1826006" y="161671"/>
                  </a:lnTo>
                  <a:lnTo>
                    <a:pt x="1820291" y="157480"/>
                  </a:lnTo>
                  <a:close/>
                </a:path>
                <a:path w="1916429" h="277494">
                  <a:moveTo>
                    <a:pt x="1889526" y="209042"/>
                  </a:moveTo>
                  <a:lnTo>
                    <a:pt x="1856486" y="209042"/>
                  </a:lnTo>
                  <a:lnTo>
                    <a:pt x="1882267" y="211836"/>
                  </a:lnTo>
                  <a:lnTo>
                    <a:pt x="1881855" y="215465"/>
                  </a:lnTo>
                  <a:lnTo>
                    <a:pt x="1885188" y="213995"/>
                  </a:lnTo>
                  <a:lnTo>
                    <a:pt x="1896167" y="213995"/>
                  </a:lnTo>
                  <a:lnTo>
                    <a:pt x="1889526" y="20904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0898" y="2017522"/>
              <a:ext cx="224154" cy="621030"/>
            </a:xfrm>
            <a:custGeom>
              <a:avLst/>
              <a:gdLst/>
              <a:ahLst/>
              <a:cxnLst/>
              <a:rect l="l" t="t" r="r" b="b"/>
              <a:pathLst>
                <a:path w="224154" h="621030">
                  <a:moveTo>
                    <a:pt x="7111" y="524001"/>
                  </a:moveTo>
                  <a:lnTo>
                    <a:pt x="4064" y="525652"/>
                  </a:lnTo>
                  <a:lnTo>
                    <a:pt x="1016" y="527430"/>
                  </a:lnTo>
                  <a:lnTo>
                    <a:pt x="0" y="531240"/>
                  </a:lnTo>
                  <a:lnTo>
                    <a:pt x="1650" y="534288"/>
                  </a:lnTo>
                  <a:lnTo>
                    <a:pt x="50165" y="620776"/>
                  </a:lnTo>
                  <a:lnTo>
                    <a:pt x="57769" y="608202"/>
                  </a:lnTo>
                  <a:lnTo>
                    <a:pt x="44069" y="608076"/>
                  </a:lnTo>
                  <a:lnTo>
                    <a:pt x="44464" y="584681"/>
                  </a:lnTo>
                  <a:lnTo>
                    <a:pt x="12287" y="527303"/>
                  </a:lnTo>
                  <a:lnTo>
                    <a:pt x="11049" y="525017"/>
                  </a:lnTo>
                  <a:lnTo>
                    <a:pt x="7111" y="524001"/>
                  </a:lnTo>
                  <a:close/>
                </a:path>
                <a:path w="224154" h="621030">
                  <a:moveTo>
                    <a:pt x="44464" y="584681"/>
                  </a:moveTo>
                  <a:lnTo>
                    <a:pt x="44069" y="608076"/>
                  </a:lnTo>
                  <a:lnTo>
                    <a:pt x="56769" y="608202"/>
                  </a:lnTo>
                  <a:lnTo>
                    <a:pt x="56822" y="605027"/>
                  </a:lnTo>
                  <a:lnTo>
                    <a:pt x="44957" y="604901"/>
                  </a:lnTo>
                  <a:lnTo>
                    <a:pt x="50588" y="595596"/>
                  </a:lnTo>
                  <a:lnTo>
                    <a:pt x="44464" y="584681"/>
                  </a:lnTo>
                  <a:close/>
                </a:path>
                <a:path w="224154" h="621030">
                  <a:moveTo>
                    <a:pt x="96393" y="525399"/>
                  </a:moveTo>
                  <a:lnTo>
                    <a:pt x="92455" y="526414"/>
                  </a:lnTo>
                  <a:lnTo>
                    <a:pt x="57166" y="584726"/>
                  </a:lnTo>
                  <a:lnTo>
                    <a:pt x="56769" y="608202"/>
                  </a:lnTo>
                  <a:lnTo>
                    <a:pt x="57769" y="608202"/>
                  </a:lnTo>
                  <a:lnTo>
                    <a:pt x="101473" y="535939"/>
                  </a:lnTo>
                  <a:lnTo>
                    <a:pt x="103377" y="533018"/>
                  </a:lnTo>
                  <a:lnTo>
                    <a:pt x="102361" y="529081"/>
                  </a:lnTo>
                  <a:lnTo>
                    <a:pt x="99314" y="527303"/>
                  </a:lnTo>
                  <a:lnTo>
                    <a:pt x="96393" y="525399"/>
                  </a:lnTo>
                  <a:close/>
                </a:path>
                <a:path w="224154" h="621030">
                  <a:moveTo>
                    <a:pt x="50588" y="595596"/>
                  </a:moveTo>
                  <a:lnTo>
                    <a:pt x="44957" y="604901"/>
                  </a:lnTo>
                  <a:lnTo>
                    <a:pt x="55879" y="605027"/>
                  </a:lnTo>
                  <a:lnTo>
                    <a:pt x="50588" y="595596"/>
                  </a:lnTo>
                  <a:close/>
                </a:path>
                <a:path w="224154" h="621030">
                  <a:moveTo>
                    <a:pt x="57166" y="584726"/>
                  </a:moveTo>
                  <a:lnTo>
                    <a:pt x="50588" y="595596"/>
                  </a:lnTo>
                  <a:lnTo>
                    <a:pt x="55879" y="605027"/>
                  </a:lnTo>
                  <a:lnTo>
                    <a:pt x="56822" y="605027"/>
                  </a:lnTo>
                  <a:lnTo>
                    <a:pt x="57166" y="584726"/>
                  </a:lnTo>
                  <a:close/>
                </a:path>
                <a:path w="224154" h="621030">
                  <a:moveTo>
                    <a:pt x="222503" y="0"/>
                  </a:moveTo>
                  <a:lnTo>
                    <a:pt x="186817" y="15366"/>
                  </a:lnTo>
                  <a:lnTo>
                    <a:pt x="154304" y="55879"/>
                  </a:lnTo>
                  <a:lnTo>
                    <a:pt x="131699" y="100202"/>
                  </a:lnTo>
                  <a:lnTo>
                    <a:pt x="117601" y="135762"/>
                  </a:lnTo>
                  <a:lnTo>
                    <a:pt x="104394" y="175387"/>
                  </a:lnTo>
                  <a:lnTo>
                    <a:pt x="92075" y="218820"/>
                  </a:lnTo>
                  <a:lnTo>
                    <a:pt x="81025" y="265556"/>
                  </a:lnTo>
                  <a:lnTo>
                    <a:pt x="71120" y="315213"/>
                  </a:lnTo>
                  <a:lnTo>
                    <a:pt x="58674" y="394207"/>
                  </a:lnTo>
                  <a:lnTo>
                    <a:pt x="52450" y="449325"/>
                  </a:lnTo>
                  <a:lnTo>
                    <a:pt x="47751" y="505713"/>
                  </a:lnTo>
                  <a:lnTo>
                    <a:pt x="44830" y="562990"/>
                  </a:lnTo>
                  <a:lnTo>
                    <a:pt x="44464" y="584681"/>
                  </a:lnTo>
                  <a:lnTo>
                    <a:pt x="50588" y="595596"/>
                  </a:lnTo>
                  <a:lnTo>
                    <a:pt x="57166" y="584726"/>
                  </a:lnTo>
                  <a:lnTo>
                    <a:pt x="57526" y="563499"/>
                  </a:lnTo>
                  <a:lnTo>
                    <a:pt x="60462" y="506475"/>
                  </a:lnTo>
                  <a:lnTo>
                    <a:pt x="65013" y="450595"/>
                  </a:lnTo>
                  <a:lnTo>
                    <a:pt x="71344" y="395986"/>
                  </a:lnTo>
                  <a:lnTo>
                    <a:pt x="79228" y="343153"/>
                  </a:lnTo>
                  <a:lnTo>
                    <a:pt x="83544" y="317626"/>
                  </a:lnTo>
                  <a:lnTo>
                    <a:pt x="88241" y="292607"/>
                  </a:lnTo>
                  <a:lnTo>
                    <a:pt x="93444" y="268350"/>
                  </a:lnTo>
                  <a:lnTo>
                    <a:pt x="98776" y="244728"/>
                  </a:lnTo>
                  <a:lnTo>
                    <a:pt x="104362" y="221995"/>
                  </a:lnTo>
                  <a:lnTo>
                    <a:pt x="110328" y="200151"/>
                  </a:lnTo>
                  <a:lnTo>
                    <a:pt x="116548" y="179197"/>
                  </a:lnTo>
                  <a:lnTo>
                    <a:pt x="122895" y="159130"/>
                  </a:lnTo>
                  <a:lnTo>
                    <a:pt x="129496" y="140080"/>
                  </a:lnTo>
                  <a:lnTo>
                    <a:pt x="136302" y="122174"/>
                  </a:lnTo>
                  <a:lnTo>
                    <a:pt x="143276" y="105410"/>
                  </a:lnTo>
                  <a:lnTo>
                    <a:pt x="150379" y="89788"/>
                  </a:lnTo>
                  <a:lnTo>
                    <a:pt x="157860" y="75311"/>
                  </a:lnTo>
                  <a:lnTo>
                    <a:pt x="165012" y="62611"/>
                  </a:lnTo>
                  <a:lnTo>
                    <a:pt x="172720" y="50673"/>
                  </a:lnTo>
                  <a:lnTo>
                    <a:pt x="180212" y="40512"/>
                  </a:lnTo>
                  <a:lnTo>
                    <a:pt x="187500" y="32257"/>
                  </a:lnTo>
                  <a:lnTo>
                    <a:pt x="187832" y="31876"/>
                  </a:lnTo>
                  <a:lnTo>
                    <a:pt x="195325" y="24764"/>
                  </a:lnTo>
                  <a:lnTo>
                    <a:pt x="195484" y="24764"/>
                  </a:lnTo>
                  <a:lnTo>
                    <a:pt x="201985" y="19812"/>
                  </a:lnTo>
                  <a:lnTo>
                    <a:pt x="202819" y="19176"/>
                  </a:lnTo>
                  <a:lnTo>
                    <a:pt x="203125" y="19176"/>
                  </a:lnTo>
                  <a:lnTo>
                    <a:pt x="209340" y="15875"/>
                  </a:lnTo>
                  <a:lnTo>
                    <a:pt x="209042" y="15875"/>
                  </a:lnTo>
                  <a:lnTo>
                    <a:pt x="210057" y="15493"/>
                  </a:lnTo>
                  <a:lnTo>
                    <a:pt x="210203" y="15493"/>
                  </a:lnTo>
                  <a:lnTo>
                    <a:pt x="216395" y="13462"/>
                  </a:lnTo>
                  <a:lnTo>
                    <a:pt x="215773" y="13462"/>
                  </a:lnTo>
                  <a:lnTo>
                    <a:pt x="217170" y="13207"/>
                  </a:lnTo>
                  <a:lnTo>
                    <a:pt x="218482" y="13207"/>
                  </a:lnTo>
                  <a:lnTo>
                    <a:pt x="223900" y="12700"/>
                  </a:lnTo>
                  <a:lnTo>
                    <a:pt x="222503" y="0"/>
                  </a:lnTo>
                  <a:close/>
                </a:path>
                <a:path w="224154" h="621030">
                  <a:moveTo>
                    <a:pt x="57530" y="563244"/>
                  </a:moveTo>
                  <a:lnTo>
                    <a:pt x="57403" y="563499"/>
                  </a:lnTo>
                  <a:lnTo>
                    <a:pt x="57530" y="563244"/>
                  </a:lnTo>
                  <a:close/>
                </a:path>
                <a:path w="224154" h="621030">
                  <a:moveTo>
                    <a:pt x="60462" y="506475"/>
                  </a:moveTo>
                  <a:close/>
                </a:path>
                <a:path w="224154" h="621030">
                  <a:moveTo>
                    <a:pt x="65038" y="450468"/>
                  </a:moveTo>
                  <a:close/>
                </a:path>
                <a:path w="224154" h="621030">
                  <a:moveTo>
                    <a:pt x="71374" y="395731"/>
                  </a:moveTo>
                  <a:lnTo>
                    <a:pt x="71247" y="395986"/>
                  </a:lnTo>
                  <a:lnTo>
                    <a:pt x="71374" y="395731"/>
                  </a:lnTo>
                  <a:close/>
                </a:path>
                <a:path w="224154" h="621030">
                  <a:moveTo>
                    <a:pt x="79269" y="343026"/>
                  </a:moveTo>
                  <a:close/>
                </a:path>
                <a:path w="224154" h="621030">
                  <a:moveTo>
                    <a:pt x="83589" y="317500"/>
                  </a:moveTo>
                  <a:close/>
                </a:path>
                <a:path w="224154" h="621030">
                  <a:moveTo>
                    <a:pt x="88292" y="292480"/>
                  </a:moveTo>
                  <a:close/>
                </a:path>
                <a:path w="224154" h="621030">
                  <a:moveTo>
                    <a:pt x="93472" y="268224"/>
                  </a:moveTo>
                  <a:close/>
                </a:path>
                <a:path w="224154" h="621030">
                  <a:moveTo>
                    <a:pt x="98837" y="244601"/>
                  </a:moveTo>
                  <a:close/>
                </a:path>
                <a:path w="224154" h="621030">
                  <a:moveTo>
                    <a:pt x="104428" y="221868"/>
                  </a:moveTo>
                  <a:close/>
                </a:path>
                <a:path w="224154" h="621030">
                  <a:moveTo>
                    <a:pt x="110400" y="200025"/>
                  </a:moveTo>
                  <a:close/>
                </a:path>
                <a:path w="224154" h="621030">
                  <a:moveTo>
                    <a:pt x="116585" y="179069"/>
                  </a:moveTo>
                  <a:lnTo>
                    <a:pt x="116458" y="179197"/>
                  </a:lnTo>
                  <a:lnTo>
                    <a:pt x="116585" y="179069"/>
                  </a:lnTo>
                  <a:close/>
                </a:path>
                <a:path w="224154" h="621030">
                  <a:moveTo>
                    <a:pt x="122979" y="159003"/>
                  </a:moveTo>
                  <a:close/>
                </a:path>
                <a:path w="224154" h="621030">
                  <a:moveTo>
                    <a:pt x="129587" y="139953"/>
                  </a:moveTo>
                  <a:close/>
                </a:path>
                <a:path w="224154" h="621030">
                  <a:moveTo>
                    <a:pt x="136398" y="121919"/>
                  </a:moveTo>
                  <a:lnTo>
                    <a:pt x="136271" y="122174"/>
                  </a:lnTo>
                  <a:lnTo>
                    <a:pt x="136398" y="121919"/>
                  </a:lnTo>
                  <a:close/>
                </a:path>
                <a:path w="224154" h="621030">
                  <a:moveTo>
                    <a:pt x="143382" y="105155"/>
                  </a:moveTo>
                  <a:lnTo>
                    <a:pt x="143255" y="105410"/>
                  </a:lnTo>
                  <a:lnTo>
                    <a:pt x="143382" y="105155"/>
                  </a:lnTo>
                  <a:close/>
                </a:path>
                <a:path w="224154" h="621030">
                  <a:moveTo>
                    <a:pt x="157876" y="75311"/>
                  </a:moveTo>
                  <a:lnTo>
                    <a:pt x="157733" y="75564"/>
                  </a:lnTo>
                  <a:lnTo>
                    <a:pt x="157876" y="75311"/>
                  </a:lnTo>
                  <a:close/>
                </a:path>
                <a:path w="224154" h="621030">
                  <a:moveTo>
                    <a:pt x="165226" y="62229"/>
                  </a:moveTo>
                  <a:lnTo>
                    <a:pt x="164973" y="62611"/>
                  </a:lnTo>
                  <a:lnTo>
                    <a:pt x="165226" y="62229"/>
                  </a:lnTo>
                  <a:close/>
                </a:path>
                <a:path w="224154" h="621030">
                  <a:moveTo>
                    <a:pt x="172778" y="50673"/>
                  </a:moveTo>
                  <a:lnTo>
                    <a:pt x="172593" y="50926"/>
                  </a:lnTo>
                  <a:lnTo>
                    <a:pt x="172778" y="50673"/>
                  </a:lnTo>
                  <a:close/>
                </a:path>
                <a:path w="224154" h="621030">
                  <a:moveTo>
                    <a:pt x="180291" y="40512"/>
                  </a:moveTo>
                  <a:lnTo>
                    <a:pt x="179958" y="40893"/>
                  </a:lnTo>
                  <a:lnTo>
                    <a:pt x="180291" y="40512"/>
                  </a:lnTo>
                  <a:close/>
                </a:path>
                <a:path w="224154" h="621030">
                  <a:moveTo>
                    <a:pt x="187737" y="31986"/>
                  </a:moveTo>
                  <a:lnTo>
                    <a:pt x="187451" y="32257"/>
                  </a:lnTo>
                  <a:lnTo>
                    <a:pt x="187737" y="31986"/>
                  </a:lnTo>
                  <a:close/>
                </a:path>
                <a:path w="224154" h="621030">
                  <a:moveTo>
                    <a:pt x="187852" y="31876"/>
                  </a:moveTo>
                  <a:close/>
                </a:path>
                <a:path w="224154" h="621030">
                  <a:moveTo>
                    <a:pt x="195484" y="24764"/>
                  </a:moveTo>
                  <a:lnTo>
                    <a:pt x="195325" y="24764"/>
                  </a:lnTo>
                  <a:lnTo>
                    <a:pt x="194818" y="25273"/>
                  </a:lnTo>
                  <a:lnTo>
                    <a:pt x="195484" y="24764"/>
                  </a:lnTo>
                  <a:close/>
                </a:path>
                <a:path w="224154" h="621030">
                  <a:moveTo>
                    <a:pt x="202819" y="19176"/>
                  </a:moveTo>
                  <a:lnTo>
                    <a:pt x="201929" y="19812"/>
                  </a:lnTo>
                  <a:lnTo>
                    <a:pt x="202113" y="19714"/>
                  </a:lnTo>
                  <a:lnTo>
                    <a:pt x="202819" y="19176"/>
                  </a:lnTo>
                  <a:close/>
                </a:path>
                <a:path w="224154" h="621030">
                  <a:moveTo>
                    <a:pt x="202113" y="19714"/>
                  </a:moveTo>
                  <a:lnTo>
                    <a:pt x="201929" y="19812"/>
                  </a:lnTo>
                  <a:lnTo>
                    <a:pt x="202113" y="19714"/>
                  </a:lnTo>
                  <a:close/>
                </a:path>
                <a:path w="224154" h="621030">
                  <a:moveTo>
                    <a:pt x="203125" y="19176"/>
                  </a:moveTo>
                  <a:lnTo>
                    <a:pt x="202819" y="19176"/>
                  </a:lnTo>
                  <a:lnTo>
                    <a:pt x="202113" y="19714"/>
                  </a:lnTo>
                  <a:lnTo>
                    <a:pt x="203125" y="19176"/>
                  </a:lnTo>
                  <a:close/>
                </a:path>
                <a:path w="224154" h="621030">
                  <a:moveTo>
                    <a:pt x="210057" y="15493"/>
                  </a:moveTo>
                  <a:lnTo>
                    <a:pt x="209042" y="15875"/>
                  </a:lnTo>
                  <a:lnTo>
                    <a:pt x="209823" y="15618"/>
                  </a:lnTo>
                  <a:lnTo>
                    <a:pt x="210057" y="15493"/>
                  </a:lnTo>
                  <a:close/>
                </a:path>
                <a:path w="224154" h="621030">
                  <a:moveTo>
                    <a:pt x="209823" y="15618"/>
                  </a:moveTo>
                  <a:lnTo>
                    <a:pt x="209042" y="15875"/>
                  </a:lnTo>
                  <a:lnTo>
                    <a:pt x="209340" y="15875"/>
                  </a:lnTo>
                  <a:lnTo>
                    <a:pt x="209823" y="15618"/>
                  </a:lnTo>
                  <a:close/>
                </a:path>
                <a:path w="224154" h="621030">
                  <a:moveTo>
                    <a:pt x="210203" y="15493"/>
                  </a:moveTo>
                  <a:lnTo>
                    <a:pt x="210057" y="15493"/>
                  </a:lnTo>
                  <a:lnTo>
                    <a:pt x="209823" y="15618"/>
                  </a:lnTo>
                  <a:lnTo>
                    <a:pt x="210203" y="15493"/>
                  </a:lnTo>
                  <a:close/>
                </a:path>
                <a:path w="224154" h="621030">
                  <a:moveTo>
                    <a:pt x="217170" y="13207"/>
                  </a:moveTo>
                  <a:lnTo>
                    <a:pt x="215773" y="13462"/>
                  </a:lnTo>
                  <a:lnTo>
                    <a:pt x="216645" y="13380"/>
                  </a:lnTo>
                  <a:lnTo>
                    <a:pt x="217170" y="13207"/>
                  </a:lnTo>
                  <a:close/>
                </a:path>
                <a:path w="224154" h="621030">
                  <a:moveTo>
                    <a:pt x="216645" y="13380"/>
                  </a:moveTo>
                  <a:lnTo>
                    <a:pt x="215773" y="13462"/>
                  </a:lnTo>
                  <a:lnTo>
                    <a:pt x="216395" y="13462"/>
                  </a:lnTo>
                  <a:lnTo>
                    <a:pt x="216645" y="13380"/>
                  </a:lnTo>
                  <a:close/>
                </a:path>
                <a:path w="224154" h="621030">
                  <a:moveTo>
                    <a:pt x="218482" y="13207"/>
                  </a:moveTo>
                  <a:lnTo>
                    <a:pt x="217170" y="13207"/>
                  </a:lnTo>
                  <a:lnTo>
                    <a:pt x="216645" y="13380"/>
                  </a:lnTo>
                  <a:lnTo>
                    <a:pt x="218482" y="1320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28886" y="3097479"/>
            <a:ext cx="849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Good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Solution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04809" y="1727708"/>
            <a:ext cx="261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Slow</a:t>
            </a:r>
            <a:r>
              <a:rPr sz="1800" spc="-10" dirty="0">
                <a:latin typeface="Arial MT"/>
                <a:cs typeface="Arial MT"/>
              </a:rPr>
              <a:t> Fine-tuning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(Using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Back-propagation)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07556" y="4393133"/>
            <a:ext cx="393446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slow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Back-propagation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(Often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stuck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local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minima)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49370" y="2903092"/>
            <a:ext cx="4931410" cy="2525395"/>
            <a:chOff x="3849370" y="2903092"/>
            <a:chExt cx="4931410" cy="2525395"/>
          </a:xfrm>
        </p:grpSpPr>
        <p:sp>
          <p:nvSpPr>
            <p:cNvPr id="20" name="object 20"/>
            <p:cNvSpPr/>
            <p:nvPr/>
          </p:nvSpPr>
          <p:spPr>
            <a:xfrm>
              <a:off x="7199757" y="3933443"/>
              <a:ext cx="331470" cy="432434"/>
            </a:xfrm>
            <a:custGeom>
              <a:avLst/>
              <a:gdLst/>
              <a:ahLst/>
              <a:cxnLst/>
              <a:rect l="l" t="t" r="r" b="b"/>
              <a:pathLst>
                <a:path w="331470" h="432435">
                  <a:moveTo>
                    <a:pt x="330453" y="418972"/>
                  </a:moveTo>
                  <a:lnTo>
                    <a:pt x="317753" y="419353"/>
                  </a:lnTo>
                  <a:lnTo>
                    <a:pt x="318262" y="432053"/>
                  </a:lnTo>
                  <a:lnTo>
                    <a:pt x="330962" y="431672"/>
                  </a:lnTo>
                  <a:lnTo>
                    <a:pt x="330453" y="418972"/>
                  </a:lnTo>
                  <a:close/>
                </a:path>
                <a:path w="331470" h="432435">
                  <a:moveTo>
                    <a:pt x="328041" y="393191"/>
                  </a:moveTo>
                  <a:lnTo>
                    <a:pt x="315468" y="394588"/>
                  </a:lnTo>
                  <a:lnTo>
                    <a:pt x="316992" y="407288"/>
                  </a:lnTo>
                  <a:lnTo>
                    <a:pt x="329565" y="405764"/>
                  </a:lnTo>
                  <a:lnTo>
                    <a:pt x="328041" y="393191"/>
                  </a:lnTo>
                  <a:close/>
                </a:path>
                <a:path w="331470" h="432435">
                  <a:moveTo>
                    <a:pt x="324438" y="372998"/>
                  </a:moveTo>
                  <a:lnTo>
                    <a:pt x="311531" y="372998"/>
                  </a:lnTo>
                  <a:lnTo>
                    <a:pt x="311658" y="373506"/>
                  </a:lnTo>
                  <a:lnTo>
                    <a:pt x="313309" y="382523"/>
                  </a:lnTo>
                  <a:lnTo>
                    <a:pt x="325754" y="380237"/>
                  </a:lnTo>
                  <a:lnTo>
                    <a:pt x="324438" y="372998"/>
                  </a:lnTo>
                  <a:close/>
                </a:path>
                <a:path w="331470" h="432435">
                  <a:moveTo>
                    <a:pt x="311544" y="373073"/>
                  </a:moveTo>
                  <a:lnTo>
                    <a:pt x="311625" y="373506"/>
                  </a:lnTo>
                  <a:lnTo>
                    <a:pt x="311544" y="373073"/>
                  </a:lnTo>
                  <a:close/>
                </a:path>
                <a:path w="331470" h="432435">
                  <a:moveTo>
                    <a:pt x="323088" y="367410"/>
                  </a:moveTo>
                  <a:lnTo>
                    <a:pt x="310896" y="370585"/>
                  </a:lnTo>
                  <a:lnTo>
                    <a:pt x="311544" y="373073"/>
                  </a:lnTo>
                  <a:lnTo>
                    <a:pt x="324438" y="372998"/>
                  </a:lnTo>
                  <a:lnTo>
                    <a:pt x="323976" y="370458"/>
                  </a:lnTo>
                  <a:lnTo>
                    <a:pt x="323088" y="367410"/>
                  </a:lnTo>
                  <a:close/>
                </a:path>
                <a:path w="331470" h="432435">
                  <a:moveTo>
                    <a:pt x="319644" y="354075"/>
                  </a:moveTo>
                  <a:lnTo>
                    <a:pt x="306577" y="354075"/>
                  </a:lnTo>
                  <a:lnTo>
                    <a:pt x="307594" y="358266"/>
                  </a:lnTo>
                  <a:lnTo>
                    <a:pt x="319913" y="355091"/>
                  </a:lnTo>
                  <a:lnTo>
                    <a:pt x="319644" y="354075"/>
                  </a:lnTo>
                  <a:close/>
                </a:path>
                <a:path w="331470" h="432435">
                  <a:moveTo>
                    <a:pt x="306690" y="354541"/>
                  </a:moveTo>
                  <a:close/>
                </a:path>
                <a:path w="331470" h="432435">
                  <a:moveTo>
                    <a:pt x="316102" y="342518"/>
                  </a:moveTo>
                  <a:lnTo>
                    <a:pt x="304038" y="346582"/>
                  </a:lnTo>
                  <a:lnTo>
                    <a:pt x="306690" y="354541"/>
                  </a:lnTo>
                  <a:lnTo>
                    <a:pt x="306577" y="354075"/>
                  </a:lnTo>
                  <a:lnTo>
                    <a:pt x="319644" y="354075"/>
                  </a:lnTo>
                  <a:lnTo>
                    <a:pt x="318770" y="350773"/>
                  </a:lnTo>
                  <a:lnTo>
                    <a:pt x="316102" y="342518"/>
                  </a:lnTo>
                  <a:close/>
                </a:path>
                <a:path w="331470" h="432435">
                  <a:moveTo>
                    <a:pt x="306959" y="318388"/>
                  </a:moveTo>
                  <a:lnTo>
                    <a:pt x="295148" y="323214"/>
                  </a:lnTo>
                  <a:lnTo>
                    <a:pt x="300100" y="335025"/>
                  </a:lnTo>
                  <a:lnTo>
                    <a:pt x="311785" y="330072"/>
                  </a:lnTo>
                  <a:lnTo>
                    <a:pt x="306959" y="318388"/>
                  </a:lnTo>
                  <a:close/>
                </a:path>
                <a:path w="331470" h="432435">
                  <a:moveTo>
                    <a:pt x="295528" y="294766"/>
                  </a:moveTo>
                  <a:lnTo>
                    <a:pt x="284479" y="301116"/>
                  </a:lnTo>
                  <a:lnTo>
                    <a:pt x="285242" y="302386"/>
                  </a:lnTo>
                  <a:lnTo>
                    <a:pt x="290068" y="312165"/>
                  </a:lnTo>
                  <a:lnTo>
                    <a:pt x="301371" y="306450"/>
                  </a:lnTo>
                  <a:lnTo>
                    <a:pt x="296291" y="296163"/>
                  </a:lnTo>
                  <a:lnTo>
                    <a:pt x="295528" y="294766"/>
                  </a:lnTo>
                  <a:close/>
                </a:path>
                <a:path w="331470" h="432435">
                  <a:moveTo>
                    <a:pt x="284988" y="302005"/>
                  </a:moveTo>
                  <a:lnTo>
                    <a:pt x="285178" y="302386"/>
                  </a:lnTo>
                  <a:lnTo>
                    <a:pt x="284988" y="302005"/>
                  </a:lnTo>
                  <a:close/>
                </a:path>
                <a:path w="331470" h="432435">
                  <a:moveTo>
                    <a:pt x="284464" y="286511"/>
                  </a:moveTo>
                  <a:lnTo>
                    <a:pt x="275971" y="286511"/>
                  </a:lnTo>
                  <a:lnTo>
                    <a:pt x="278129" y="290194"/>
                  </a:lnTo>
                  <a:lnTo>
                    <a:pt x="284464" y="286511"/>
                  </a:lnTo>
                  <a:close/>
                </a:path>
                <a:path w="331470" h="432435">
                  <a:moveTo>
                    <a:pt x="281813" y="272795"/>
                  </a:moveTo>
                  <a:lnTo>
                    <a:pt x="271399" y="280034"/>
                  </a:lnTo>
                  <a:lnTo>
                    <a:pt x="276225" y="287019"/>
                  </a:lnTo>
                  <a:lnTo>
                    <a:pt x="275971" y="286511"/>
                  </a:lnTo>
                  <a:lnTo>
                    <a:pt x="284464" y="286511"/>
                  </a:lnTo>
                  <a:lnTo>
                    <a:pt x="289051" y="283844"/>
                  </a:lnTo>
                  <a:lnTo>
                    <a:pt x="286766" y="279907"/>
                  </a:lnTo>
                  <a:lnTo>
                    <a:pt x="281813" y="272795"/>
                  </a:lnTo>
                  <a:close/>
                </a:path>
                <a:path w="331470" h="432435">
                  <a:moveTo>
                    <a:pt x="265938" y="252348"/>
                  </a:moveTo>
                  <a:lnTo>
                    <a:pt x="256159" y="260349"/>
                  </a:lnTo>
                  <a:lnTo>
                    <a:pt x="264160" y="270255"/>
                  </a:lnTo>
                  <a:lnTo>
                    <a:pt x="273939" y="262127"/>
                  </a:lnTo>
                  <a:lnTo>
                    <a:pt x="265938" y="252348"/>
                  </a:lnTo>
                  <a:close/>
                </a:path>
                <a:path w="331470" h="432435">
                  <a:moveTo>
                    <a:pt x="244601" y="248665"/>
                  </a:moveTo>
                  <a:lnTo>
                    <a:pt x="247650" y="251713"/>
                  </a:lnTo>
                  <a:lnTo>
                    <a:pt x="250226" y="249173"/>
                  </a:lnTo>
                  <a:lnTo>
                    <a:pt x="245237" y="249173"/>
                  </a:lnTo>
                  <a:lnTo>
                    <a:pt x="244601" y="248665"/>
                  </a:lnTo>
                  <a:close/>
                </a:path>
                <a:path w="331470" h="432435">
                  <a:moveTo>
                    <a:pt x="246634" y="233933"/>
                  </a:moveTo>
                  <a:lnTo>
                    <a:pt x="238633" y="243839"/>
                  </a:lnTo>
                  <a:lnTo>
                    <a:pt x="245237" y="249173"/>
                  </a:lnTo>
                  <a:lnTo>
                    <a:pt x="250226" y="249173"/>
                  </a:lnTo>
                  <a:lnTo>
                    <a:pt x="256667" y="242823"/>
                  </a:lnTo>
                  <a:lnTo>
                    <a:pt x="253492" y="239521"/>
                  </a:lnTo>
                  <a:lnTo>
                    <a:pt x="246634" y="233933"/>
                  </a:lnTo>
                  <a:close/>
                </a:path>
                <a:path w="331470" h="432435">
                  <a:moveTo>
                    <a:pt x="232083" y="231901"/>
                  </a:moveTo>
                  <a:lnTo>
                    <a:pt x="221488" y="231901"/>
                  </a:lnTo>
                  <a:lnTo>
                    <a:pt x="228981" y="236727"/>
                  </a:lnTo>
                  <a:lnTo>
                    <a:pt x="232083" y="231901"/>
                  </a:lnTo>
                  <a:close/>
                </a:path>
                <a:path w="331470" h="432435">
                  <a:moveTo>
                    <a:pt x="224154" y="219201"/>
                  </a:moveTo>
                  <a:lnTo>
                    <a:pt x="218821" y="230758"/>
                  </a:lnTo>
                  <a:lnTo>
                    <a:pt x="222250" y="232409"/>
                  </a:lnTo>
                  <a:lnTo>
                    <a:pt x="221488" y="231901"/>
                  </a:lnTo>
                  <a:lnTo>
                    <a:pt x="232083" y="231901"/>
                  </a:lnTo>
                  <a:lnTo>
                    <a:pt x="235839" y="226059"/>
                  </a:lnTo>
                  <a:lnTo>
                    <a:pt x="227965" y="220979"/>
                  </a:lnTo>
                  <a:lnTo>
                    <a:pt x="224154" y="219201"/>
                  </a:lnTo>
                  <a:close/>
                </a:path>
                <a:path w="331470" h="432435">
                  <a:moveTo>
                    <a:pt x="208199" y="224789"/>
                  </a:moveTo>
                  <a:lnTo>
                    <a:pt x="203835" y="224789"/>
                  </a:lnTo>
                  <a:lnTo>
                    <a:pt x="204343" y="224916"/>
                  </a:lnTo>
                  <a:lnTo>
                    <a:pt x="207772" y="226059"/>
                  </a:lnTo>
                  <a:lnTo>
                    <a:pt x="208199" y="224789"/>
                  </a:lnTo>
                  <a:close/>
                </a:path>
                <a:path w="331470" h="432435">
                  <a:moveTo>
                    <a:pt x="203896" y="224809"/>
                  </a:moveTo>
                  <a:lnTo>
                    <a:pt x="204228" y="224916"/>
                  </a:lnTo>
                  <a:lnTo>
                    <a:pt x="203896" y="224809"/>
                  </a:lnTo>
                  <a:close/>
                </a:path>
                <a:path w="331470" h="432435">
                  <a:moveTo>
                    <a:pt x="198374" y="210565"/>
                  </a:moveTo>
                  <a:lnTo>
                    <a:pt x="196596" y="223138"/>
                  </a:lnTo>
                  <a:lnTo>
                    <a:pt x="198500" y="223392"/>
                  </a:lnTo>
                  <a:lnTo>
                    <a:pt x="197993" y="223392"/>
                  </a:lnTo>
                  <a:lnTo>
                    <a:pt x="203896" y="224809"/>
                  </a:lnTo>
                  <a:lnTo>
                    <a:pt x="208199" y="224789"/>
                  </a:lnTo>
                  <a:lnTo>
                    <a:pt x="211836" y="213994"/>
                  </a:lnTo>
                  <a:lnTo>
                    <a:pt x="207518" y="212597"/>
                  </a:lnTo>
                  <a:lnTo>
                    <a:pt x="200660" y="210946"/>
                  </a:lnTo>
                  <a:lnTo>
                    <a:pt x="198374" y="210565"/>
                  </a:lnTo>
                  <a:close/>
                </a:path>
                <a:path w="331470" h="432435">
                  <a:moveTo>
                    <a:pt x="173736" y="208152"/>
                  </a:moveTo>
                  <a:lnTo>
                    <a:pt x="170815" y="220598"/>
                  </a:lnTo>
                  <a:lnTo>
                    <a:pt x="172339" y="220979"/>
                  </a:lnTo>
                  <a:lnTo>
                    <a:pt x="179450" y="221995"/>
                  </a:lnTo>
                  <a:lnTo>
                    <a:pt x="184531" y="222249"/>
                  </a:lnTo>
                  <a:lnTo>
                    <a:pt x="185166" y="209549"/>
                  </a:lnTo>
                  <a:lnTo>
                    <a:pt x="182753" y="209422"/>
                  </a:lnTo>
                  <a:lnTo>
                    <a:pt x="180975" y="209422"/>
                  </a:lnTo>
                  <a:lnTo>
                    <a:pt x="175307" y="208533"/>
                  </a:lnTo>
                  <a:lnTo>
                    <a:pt x="175006" y="208533"/>
                  </a:lnTo>
                  <a:lnTo>
                    <a:pt x="174609" y="208434"/>
                  </a:lnTo>
                  <a:lnTo>
                    <a:pt x="173736" y="208152"/>
                  </a:lnTo>
                  <a:close/>
                </a:path>
                <a:path w="331470" h="432435">
                  <a:moveTo>
                    <a:pt x="180340" y="209295"/>
                  </a:moveTo>
                  <a:lnTo>
                    <a:pt x="180975" y="209422"/>
                  </a:lnTo>
                  <a:lnTo>
                    <a:pt x="182753" y="209422"/>
                  </a:lnTo>
                  <a:lnTo>
                    <a:pt x="180340" y="209295"/>
                  </a:lnTo>
                  <a:close/>
                </a:path>
                <a:path w="331470" h="432435">
                  <a:moveTo>
                    <a:pt x="174498" y="208406"/>
                  </a:moveTo>
                  <a:lnTo>
                    <a:pt x="175006" y="208533"/>
                  </a:lnTo>
                  <a:lnTo>
                    <a:pt x="174675" y="208434"/>
                  </a:lnTo>
                  <a:lnTo>
                    <a:pt x="174498" y="208406"/>
                  </a:lnTo>
                  <a:close/>
                </a:path>
                <a:path w="331470" h="432435">
                  <a:moveTo>
                    <a:pt x="174675" y="208434"/>
                  </a:moveTo>
                  <a:lnTo>
                    <a:pt x="175006" y="208533"/>
                  </a:lnTo>
                  <a:lnTo>
                    <a:pt x="175307" y="208533"/>
                  </a:lnTo>
                  <a:lnTo>
                    <a:pt x="174675" y="208434"/>
                  </a:lnTo>
                  <a:close/>
                </a:path>
                <a:path w="331470" h="432435">
                  <a:moveTo>
                    <a:pt x="174582" y="208406"/>
                  </a:moveTo>
                  <a:close/>
                </a:path>
                <a:path w="331470" h="432435">
                  <a:moveTo>
                    <a:pt x="151257" y="199643"/>
                  </a:moveTo>
                  <a:lnTo>
                    <a:pt x="145923" y="211200"/>
                  </a:lnTo>
                  <a:lnTo>
                    <a:pt x="157479" y="216534"/>
                  </a:lnTo>
                  <a:lnTo>
                    <a:pt x="162814" y="204977"/>
                  </a:lnTo>
                  <a:lnTo>
                    <a:pt x="151257" y="199643"/>
                  </a:lnTo>
                  <a:close/>
                </a:path>
                <a:path w="331470" h="432435">
                  <a:moveTo>
                    <a:pt x="131825" y="185927"/>
                  </a:moveTo>
                  <a:lnTo>
                    <a:pt x="123825" y="195833"/>
                  </a:lnTo>
                  <a:lnTo>
                    <a:pt x="132079" y="202564"/>
                  </a:lnTo>
                  <a:lnTo>
                    <a:pt x="134366" y="203961"/>
                  </a:lnTo>
                  <a:lnTo>
                    <a:pt x="141350" y="193293"/>
                  </a:lnTo>
                  <a:lnTo>
                    <a:pt x="139928" y="192404"/>
                  </a:lnTo>
                  <a:lnTo>
                    <a:pt x="139319" y="192023"/>
                  </a:lnTo>
                  <a:lnTo>
                    <a:pt x="131825" y="185927"/>
                  </a:lnTo>
                  <a:close/>
                </a:path>
                <a:path w="331470" h="432435">
                  <a:moveTo>
                    <a:pt x="139319" y="192023"/>
                  </a:moveTo>
                  <a:lnTo>
                    <a:pt x="139826" y="192404"/>
                  </a:lnTo>
                  <a:lnTo>
                    <a:pt x="139482" y="192126"/>
                  </a:lnTo>
                  <a:lnTo>
                    <a:pt x="139319" y="192023"/>
                  </a:lnTo>
                  <a:close/>
                </a:path>
                <a:path w="331470" h="432435">
                  <a:moveTo>
                    <a:pt x="139482" y="192126"/>
                  </a:moveTo>
                  <a:lnTo>
                    <a:pt x="139826" y="192404"/>
                  </a:lnTo>
                  <a:lnTo>
                    <a:pt x="139482" y="192126"/>
                  </a:lnTo>
                  <a:close/>
                </a:path>
                <a:path w="331470" h="432435">
                  <a:moveTo>
                    <a:pt x="139356" y="192023"/>
                  </a:moveTo>
                  <a:close/>
                </a:path>
                <a:path w="331470" h="432435">
                  <a:moveTo>
                    <a:pt x="114808" y="168909"/>
                  </a:moveTo>
                  <a:lnTo>
                    <a:pt x="105028" y="177037"/>
                  </a:lnTo>
                  <a:lnTo>
                    <a:pt x="107823" y="180339"/>
                  </a:lnTo>
                  <a:lnTo>
                    <a:pt x="114046" y="186689"/>
                  </a:lnTo>
                  <a:lnTo>
                    <a:pt x="123063" y="177799"/>
                  </a:lnTo>
                  <a:lnTo>
                    <a:pt x="116967" y="171703"/>
                  </a:lnTo>
                  <a:lnTo>
                    <a:pt x="114808" y="168909"/>
                  </a:lnTo>
                  <a:close/>
                </a:path>
                <a:path w="331470" h="432435">
                  <a:moveTo>
                    <a:pt x="117043" y="171703"/>
                  </a:moveTo>
                  <a:lnTo>
                    <a:pt x="117348" y="172084"/>
                  </a:lnTo>
                  <a:lnTo>
                    <a:pt x="117043" y="171703"/>
                  </a:lnTo>
                  <a:close/>
                </a:path>
                <a:path w="331470" h="432435">
                  <a:moveTo>
                    <a:pt x="99695" y="149097"/>
                  </a:moveTo>
                  <a:lnTo>
                    <a:pt x="89281" y="156463"/>
                  </a:lnTo>
                  <a:lnTo>
                    <a:pt x="96520" y="166877"/>
                  </a:lnTo>
                  <a:lnTo>
                    <a:pt x="96900" y="167258"/>
                  </a:lnTo>
                  <a:lnTo>
                    <a:pt x="106649" y="159156"/>
                  </a:lnTo>
                  <a:lnTo>
                    <a:pt x="99695" y="149097"/>
                  </a:lnTo>
                  <a:close/>
                </a:path>
                <a:path w="331470" h="432435">
                  <a:moveTo>
                    <a:pt x="106679" y="159130"/>
                  </a:moveTo>
                  <a:lnTo>
                    <a:pt x="106807" y="159384"/>
                  </a:lnTo>
                  <a:lnTo>
                    <a:pt x="106679" y="159130"/>
                  </a:lnTo>
                  <a:close/>
                </a:path>
                <a:path w="331470" h="432435">
                  <a:moveTo>
                    <a:pt x="87122" y="128142"/>
                  </a:moveTo>
                  <a:lnTo>
                    <a:pt x="75819" y="133857"/>
                  </a:lnTo>
                  <a:lnTo>
                    <a:pt x="76708" y="135762"/>
                  </a:lnTo>
                  <a:lnTo>
                    <a:pt x="82296" y="145287"/>
                  </a:lnTo>
                  <a:lnTo>
                    <a:pt x="93218" y="138810"/>
                  </a:lnTo>
                  <a:lnTo>
                    <a:pt x="87757" y="129539"/>
                  </a:lnTo>
                  <a:lnTo>
                    <a:pt x="87122" y="128142"/>
                  </a:lnTo>
                  <a:close/>
                </a:path>
                <a:path w="331470" h="432435">
                  <a:moveTo>
                    <a:pt x="87874" y="129539"/>
                  </a:moveTo>
                  <a:lnTo>
                    <a:pt x="88011" y="129793"/>
                  </a:lnTo>
                  <a:lnTo>
                    <a:pt x="87874" y="129539"/>
                  </a:lnTo>
                  <a:close/>
                </a:path>
                <a:path w="331470" h="432435">
                  <a:moveTo>
                    <a:pt x="76581" y="105536"/>
                  </a:moveTo>
                  <a:lnTo>
                    <a:pt x="64770" y="110489"/>
                  </a:lnTo>
                  <a:lnTo>
                    <a:pt x="68072" y="118490"/>
                  </a:lnTo>
                  <a:lnTo>
                    <a:pt x="70103" y="122427"/>
                  </a:lnTo>
                  <a:lnTo>
                    <a:pt x="81534" y="116839"/>
                  </a:lnTo>
                  <a:lnTo>
                    <a:pt x="79819" y="113410"/>
                  </a:lnTo>
                  <a:lnTo>
                    <a:pt x="76581" y="105536"/>
                  </a:lnTo>
                  <a:close/>
                </a:path>
                <a:path w="331470" h="432435">
                  <a:moveTo>
                    <a:pt x="79628" y="113029"/>
                  </a:moveTo>
                  <a:lnTo>
                    <a:pt x="79756" y="113410"/>
                  </a:lnTo>
                  <a:lnTo>
                    <a:pt x="79628" y="113029"/>
                  </a:lnTo>
                  <a:close/>
                </a:path>
                <a:path w="331470" h="432435">
                  <a:moveTo>
                    <a:pt x="67818" y="82168"/>
                  </a:moveTo>
                  <a:lnTo>
                    <a:pt x="55879" y="86232"/>
                  </a:lnTo>
                  <a:lnTo>
                    <a:pt x="59944" y="98297"/>
                  </a:lnTo>
                  <a:lnTo>
                    <a:pt x="71882" y="94233"/>
                  </a:lnTo>
                  <a:lnTo>
                    <a:pt x="67818" y="82168"/>
                  </a:lnTo>
                  <a:close/>
                </a:path>
                <a:path w="331470" h="432435">
                  <a:moveTo>
                    <a:pt x="48387" y="0"/>
                  </a:moveTo>
                  <a:lnTo>
                    <a:pt x="1777" y="87375"/>
                  </a:lnTo>
                  <a:lnTo>
                    <a:pt x="0" y="90550"/>
                  </a:lnTo>
                  <a:lnTo>
                    <a:pt x="1270" y="94360"/>
                  </a:lnTo>
                  <a:lnTo>
                    <a:pt x="7366" y="97662"/>
                  </a:lnTo>
                  <a:lnTo>
                    <a:pt x="11302" y="96519"/>
                  </a:lnTo>
                  <a:lnTo>
                    <a:pt x="12953" y="93344"/>
                  </a:lnTo>
                  <a:lnTo>
                    <a:pt x="49348" y="25119"/>
                  </a:lnTo>
                  <a:lnTo>
                    <a:pt x="47914" y="22859"/>
                  </a:lnTo>
                  <a:lnTo>
                    <a:pt x="43052" y="22859"/>
                  </a:lnTo>
                  <a:lnTo>
                    <a:pt x="42873" y="21335"/>
                  </a:lnTo>
                  <a:lnTo>
                    <a:pt x="42758" y="19430"/>
                  </a:lnTo>
                  <a:lnTo>
                    <a:pt x="42545" y="12826"/>
                  </a:lnTo>
                  <a:lnTo>
                    <a:pt x="55245" y="12318"/>
                  </a:lnTo>
                  <a:lnTo>
                    <a:pt x="56200" y="12318"/>
                  </a:lnTo>
                  <a:lnTo>
                    <a:pt x="48387" y="0"/>
                  </a:lnTo>
                  <a:close/>
                </a:path>
                <a:path w="331470" h="432435">
                  <a:moveTo>
                    <a:pt x="69975" y="34035"/>
                  </a:moveTo>
                  <a:lnTo>
                    <a:pt x="57150" y="34035"/>
                  </a:lnTo>
                  <a:lnTo>
                    <a:pt x="57616" y="38143"/>
                  </a:lnTo>
                  <a:lnTo>
                    <a:pt x="90887" y="90550"/>
                  </a:lnTo>
                  <a:lnTo>
                    <a:pt x="92710" y="93344"/>
                  </a:lnTo>
                  <a:lnTo>
                    <a:pt x="96647" y="94233"/>
                  </a:lnTo>
                  <a:lnTo>
                    <a:pt x="99568" y="92455"/>
                  </a:lnTo>
                  <a:lnTo>
                    <a:pt x="102489" y="90550"/>
                  </a:lnTo>
                  <a:lnTo>
                    <a:pt x="103377" y="86613"/>
                  </a:lnTo>
                  <a:lnTo>
                    <a:pt x="101473" y="83692"/>
                  </a:lnTo>
                  <a:lnTo>
                    <a:pt x="69975" y="34035"/>
                  </a:lnTo>
                  <a:close/>
                </a:path>
                <a:path w="331470" h="432435">
                  <a:moveTo>
                    <a:pt x="61378" y="58564"/>
                  </a:moveTo>
                  <a:lnTo>
                    <a:pt x="48895" y="60959"/>
                  </a:lnTo>
                  <a:lnTo>
                    <a:pt x="49022" y="61340"/>
                  </a:lnTo>
                  <a:lnTo>
                    <a:pt x="52197" y="73659"/>
                  </a:lnTo>
                  <a:lnTo>
                    <a:pt x="64516" y="70484"/>
                  </a:lnTo>
                  <a:lnTo>
                    <a:pt x="61378" y="58564"/>
                  </a:lnTo>
                  <a:close/>
                </a:path>
                <a:path w="331470" h="432435">
                  <a:moveTo>
                    <a:pt x="55148" y="34256"/>
                  </a:moveTo>
                  <a:lnTo>
                    <a:pt x="44450" y="35432"/>
                  </a:lnTo>
                  <a:lnTo>
                    <a:pt x="45212" y="41274"/>
                  </a:lnTo>
                  <a:lnTo>
                    <a:pt x="46609" y="48513"/>
                  </a:lnTo>
                  <a:lnTo>
                    <a:pt x="59054" y="46100"/>
                  </a:lnTo>
                  <a:lnTo>
                    <a:pt x="57759" y="39623"/>
                  </a:lnTo>
                  <a:lnTo>
                    <a:pt x="57727" y="39115"/>
                  </a:lnTo>
                  <a:lnTo>
                    <a:pt x="57616" y="38143"/>
                  </a:lnTo>
                  <a:lnTo>
                    <a:pt x="55148" y="34256"/>
                  </a:lnTo>
                  <a:close/>
                </a:path>
                <a:path w="331470" h="432435">
                  <a:moveTo>
                    <a:pt x="57727" y="39115"/>
                  </a:moveTo>
                  <a:lnTo>
                    <a:pt x="57785" y="39623"/>
                  </a:lnTo>
                  <a:lnTo>
                    <a:pt x="57727" y="39115"/>
                  </a:lnTo>
                  <a:close/>
                </a:path>
                <a:path w="331470" h="432435">
                  <a:moveTo>
                    <a:pt x="57150" y="34035"/>
                  </a:moveTo>
                  <a:lnTo>
                    <a:pt x="55148" y="34256"/>
                  </a:lnTo>
                  <a:lnTo>
                    <a:pt x="57616" y="38143"/>
                  </a:lnTo>
                  <a:lnTo>
                    <a:pt x="57150" y="34035"/>
                  </a:lnTo>
                  <a:close/>
                </a:path>
                <a:path w="331470" h="432435">
                  <a:moveTo>
                    <a:pt x="60711" y="19430"/>
                  </a:moveTo>
                  <a:lnTo>
                    <a:pt x="55499" y="19430"/>
                  </a:lnTo>
                  <a:lnTo>
                    <a:pt x="55625" y="21335"/>
                  </a:lnTo>
                  <a:lnTo>
                    <a:pt x="51072" y="21887"/>
                  </a:lnTo>
                  <a:lnTo>
                    <a:pt x="49348" y="25119"/>
                  </a:lnTo>
                  <a:lnTo>
                    <a:pt x="55148" y="34256"/>
                  </a:lnTo>
                  <a:lnTo>
                    <a:pt x="57150" y="34035"/>
                  </a:lnTo>
                  <a:lnTo>
                    <a:pt x="69975" y="34035"/>
                  </a:lnTo>
                  <a:lnTo>
                    <a:pt x="60711" y="19430"/>
                  </a:lnTo>
                  <a:close/>
                </a:path>
                <a:path w="331470" h="432435">
                  <a:moveTo>
                    <a:pt x="51072" y="21887"/>
                  </a:moveTo>
                  <a:lnTo>
                    <a:pt x="47567" y="22312"/>
                  </a:lnTo>
                  <a:lnTo>
                    <a:pt x="49348" y="25119"/>
                  </a:lnTo>
                  <a:lnTo>
                    <a:pt x="51072" y="21887"/>
                  </a:lnTo>
                  <a:close/>
                </a:path>
                <a:path w="331470" h="432435">
                  <a:moveTo>
                    <a:pt x="55245" y="12318"/>
                  </a:moveTo>
                  <a:lnTo>
                    <a:pt x="42545" y="12826"/>
                  </a:lnTo>
                  <a:lnTo>
                    <a:pt x="42758" y="19430"/>
                  </a:lnTo>
                  <a:lnTo>
                    <a:pt x="42873" y="21335"/>
                  </a:lnTo>
                  <a:lnTo>
                    <a:pt x="43052" y="22859"/>
                  </a:lnTo>
                  <a:lnTo>
                    <a:pt x="47567" y="22312"/>
                  </a:lnTo>
                  <a:lnTo>
                    <a:pt x="43561" y="16001"/>
                  </a:lnTo>
                  <a:lnTo>
                    <a:pt x="54483" y="15493"/>
                  </a:lnTo>
                  <a:lnTo>
                    <a:pt x="55350" y="15493"/>
                  </a:lnTo>
                  <a:lnTo>
                    <a:pt x="55245" y="12318"/>
                  </a:lnTo>
                  <a:close/>
                </a:path>
                <a:path w="331470" h="432435">
                  <a:moveTo>
                    <a:pt x="47567" y="22312"/>
                  </a:moveTo>
                  <a:lnTo>
                    <a:pt x="43052" y="22859"/>
                  </a:lnTo>
                  <a:lnTo>
                    <a:pt x="47914" y="22859"/>
                  </a:lnTo>
                  <a:lnTo>
                    <a:pt x="47567" y="22312"/>
                  </a:lnTo>
                  <a:close/>
                </a:path>
                <a:path w="331470" h="432435">
                  <a:moveTo>
                    <a:pt x="54483" y="15493"/>
                  </a:moveTo>
                  <a:lnTo>
                    <a:pt x="43561" y="16001"/>
                  </a:lnTo>
                  <a:lnTo>
                    <a:pt x="47567" y="22312"/>
                  </a:lnTo>
                  <a:lnTo>
                    <a:pt x="51072" y="21887"/>
                  </a:lnTo>
                  <a:lnTo>
                    <a:pt x="54483" y="15493"/>
                  </a:lnTo>
                  <a:close/>
                </a:path>
                <a:path w="331470" h="432435">
                  <a:moveTo>
                    <a:pt x="55350" y="15493"/>
                  </a:moveTo>
                  <a:lnTo>
                    <a:pt x="54483" y="15493"/>
                  </a:lnTo>
                  <a:lnTo>
                    <a:pt x="51072" y="21887"/>
                  </a:lnTo>
                  <a:lnTo>
                    <a:pt x="55625" y="21335"/>
                  </a:lnTo>
                  <a:lnTo>
                    <a:pt x="55499" y="19938"/>
                  </a:lnTo>
                  <a:lnTo>
                    <a:pt x="55350" y="15493"/>
                  </a:lnTo>
                  <a:close/>
                </a:path>
                <a:path w="331470" h="432435">
                  <a:moveTo>
                    <a:pt x="56200" y="12318"/>
                  </a:moveTo>
                  <a:lnTo>
                    <a:pt x="55245" y="12318"/>
                  </a:lnTo>
                  <a:lnTo>
                    <a:pt x="55499" y="19938"/>
                  </a:lnTo>
                  <a:lnTo>
                    <a:pt x="55499" y="19430"/>
                  </a:lnTo>
                  <a:lnTo>
                    <a:pt x="60711" y="19430"/>
                  </a:lnTo>
                  <a:lnTo>
                    <a:pt x="56200" y="12318"/>
                  </a:lnTo>
                  <a:close/>
                </a:path>
                <a:path w="331470" h="432435">
                  <a:moveTo>
                    <a:pt x="55499" y="19430"/>
                  </a:moveTo>
                  <a:lnTo>
                    <a:pt x="55499" y="19938"/>
                  </a:lnTo>
                  <a:lnTo>
                    <a:pt x="55499" y="1943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9137" y="2903092"/>
              <a:ext cx="4001770" cy="2480310"/>
            </a:xfrm>
            <a:custGeom>
              <a:avLst/>
              <a:gdLst/>
              <a:ahLst/>
              <a:cxnLst/>
              <a:rect l="l" t="t" r="r" b="b"/>
              <a:pathLst>
                <a:path w="4001770" h="2480310">
                  <a:moveTo>
                    <a:pt x="64897" y="2375154"/>
                  </a:moveTo>
                  <a:lnTo>
                    <a:pt x="0" y="2415032"/>
                  </a:lnTo>
                  <a:lnTo>
                    <a:pt x="39877" y="2480056"/>
                  </a:lnTo>
                  <a:lnTo>
                    <a:pt x="104775" y="2440051"/>
                  </a:lnTo>
                  <a:lnTo>
                    <a:pt x="64897" y="2375154"/>
                  </a:lnTo>
                  <a:close/>
                </a:path>
                <a:path w="4001770" h="2480310">
                  <a:moveTo>
                    <a:pt x="194690" y="2295398"/>
                  </a:moveTo>
                  <a:lnTo>
                    <a:pt x="129793" y="2335276"/>
                  </a:lnTo>
                  <a:lnTo>
                    <a:pt x="169672" y="2400173"/>
                  </a:lnTo>
                  <a:lnTo>
                    <a:pt x="234696" y="2360295"/>
                  </a:lnTo>
                  <a:lnTo>
                    <a:pt x="194690" y="2295398"/>
                  </a:lnTo>
                  <a:close/>
                </a:path>
                <a:path w="4001770" h="2480310">
                  <a:moveTo>
                    <a:pt x="324612" y="2215515"/>
                  </a:moveTo>
                  <a:lnTo>
                    <a:pt x="259587" y="2255520"/>
                  </a:lnTo>
                  <a:lnTo>
                    <a:pt x="299592" y="2320417"/>
                  </a:lnTo>
                  <a:lnTo>
                    <a:pt x="364489" y="2280412"/>
                  </a:lnTo>
                  <a:lnTo>
                    <a:pt x="324612" y="2215515"/>
                  </a:lnTo>
                  <a:close/>
                </a:path>
                <a:path w="4001770" h="2480310">
                  <a:moveTo>
                    <a:pt x="454405" y="2135759"/>
                  </a:moveTo>
                  <a:lnTo>
                    <a:pt x="389509" y="2175637"/>
                  </a:lnTo>
                  <a:lnTo>
                    <a:pt x="429387" y="2240534"/>
                  </a:lnTo>
                  <a:lnTo>
                    <a:pt x="494284" y="2200656"/>
                  </a:lnTo>
                  <a:lnTo>
                    <a:pt x="454405" y="2135759"/>
                  </a:lnTo>
                  <a:close/>
                </a:path>
                <a:path w="4001770" h="2480310">
                  <a:moveTo>
                    <a:pt x="584200" y="2055876"/>
                  </a:moveTo>
                  <a:lnTo>
                    <a:pt x="519302" y="2095881"/>
                  </a:lnTo>
                  <a:lnTo>
                    <a:pt x="559180" y="2160778"/>
                  </a:lnTo>
                  <a:lnTo>
                    <a:pt x="624077" y="2120900"/>
                  </a:lnTo>
                  <a:lnTo>
                    <a:pt x="584200" y="2055876"/>
                  </a:lnTo>
                  <a:close/>
                </a:path>
                <a:path w="4001770" h="2480310">
                  <a:moveTo>
                    <a:pt x="713993" y="1976120"/>
                  </a:moveTo>
                  <a:lnTo>
                    <a:pt x="649097" y="2015998"/>
                  </a:lnTo>
                  <a:lnTo>
                    <a:pt x="688975" y="2080895"/>
                  </a:lnTo>
                  <a:lnTo>
                    <a:pt x="753999" y="2041017"/>
                  </a:lnTo>
                  <a:lnTo>
                    <a:pt x="713993" y="1976120"/>
                  </a:lnTo>
                  <a:close/>
                </a:path>
                <a:path w="4001770" h="2480310">
                  <a:moveTo>
                    <a:pt x="843914" y="1896364"/>
                  </a:moveTo>
                  <a:lnTo>
                    <a:pt x="779017" y="1936242"/>
                  </a:lnTo>
                  <a:lnTo>
                    <a:pt x="818896" y="2001139"/>
                  </a:lnTo>
                  <a:lnTo>
                    <a:pt x="883792" y="1961261"/>
                  </a:lnTo>
                  <a:lnTo>
                    <a:pt x="843914" y="1896364"/>
                  </a:lnTo>
                  <a:close/>
                </a:path>
                <a:path w="4001770" h="2480310">
                  <a:moveTo>
                    <a:pt x="973709" y="1816481"/>
                  </a:moveTo>
                  <a:lnTo>
                    <a:pt x="908812" y="1856359"/>
                  </a:lnTo>
                  <a:lnTo>
                    <a:pt x="948689" y="1921256"/>
                  </a:lnTo>
                  <a:lnTo>
                    <a:pt x="1013587" y="1881378"/>
                  </a:lnTo>
                  <a:lnTo>
                    <a:pt x="973709" y="1816481"/>
                  </a:lnTo>
                  <a:close/>
                </a:path>
                <a:path w="4001770" h="2480310">
                  <a:moveTo>
                    <a:pt x="1103502" y="1736725"/>
                  </a:moveTo>
                  <a:lnTo>
                    <a:pt x="1038605" y="1776603"/>
                  </a:lnTo>
                  <a:lnTo>
                    <a:pt x="1078484" y="1841500"/>
                  </a:lnTo>
                  <a:lnTo>
                    <a:pt x="1143380" y="1801622"/>
                  </a:lnTo>
                  <a:lnTo>
                    <a:pt x="1103502" y="1736725"/>
                  </a:lnTo>
                  <a:close/>
                </a:path>
                <a:path w="4001770" h="2480310">
                  <a:moveTo>
                    <a:pt x="1233424" y="1656842"/>
                  </a:moveTo>
                  <a:lnTo>
                    <a:pt x="1168400" y="1696720"/>
                  </a:lnTo>
                  <a:lnTo>
                    <a:pt x="1208404" y="1761744"/>
                  </a:lnTo>
                  <a:lnTo>
                    <a:pt x="1273302" y="1721739"/>
                  </a:lnTo>
                  <a:lnTo>
                    <a:pt x="1233424" y="1656842"/>
                  </a:lnTo>
                  <a:close/>
                </a:path>
                <a:path w="4001770" h="2480310">
                  <a:moveTo>
                    <a:pt x="1363217" y="1577086"/>
                  </a:moveTo>
                  <a:lnTo>
                    <a:pt x="1298321" y="1616964"/>
                  </a:lnTo>
                  <a:lnTo>
                    <a:pt x="1338199" y="1681861"/>
                  </a:lnTo>
                  <a:lnTo>
                    <a:pt x="1403096" y="1641983"/>
                  </a:lnTo>
                  <a:lnTo>
                    <a:pt x="1363217" y="1577086"/>
                  </a:lnTo>
                  <a:close/>
                </a:path>
                <a:path w="4001770" h="2480310">
                  <a:moveTo>
                    <a:pt x="1493012" y="1497203"/>
                  </a:moveTo>
                  <a:lnTo>
                    <a:pt x="1428114" y="1537208"/>
                  </a:lnTo>
                  <a:lnTo>
                    <a:pt x="1467992" y="1602105"/>
                  </a:lnTo>
                  <a:lnTo>
                    <a:pt x="1532889" y="1562100"/>
                  </a:lnTo>
                  <a:lnTo>
                    <a:pt x="1493012" y="1497203"/>
                  </a:lnTo>
                  <a:close/>
                </a:path>
                <a:path w="4001770" h="2480310">
                  <a:moveTo>
                    <a:pt x="1622805" y="1417447"/>
                  </a:moveTo>
                  <a:lnTo>
                    <a:pt x="1557909" y="1457325"/>
                  </a:lnTo>
                  <a:lnTo>
                    <a:pt x="1597787" y="1522222"/>
                  </a:lnTo>
                  <a:lnTo>
                    <a:pt x="1662811" y="1482344"/>
                  </a:lnTo>
                  <a:lnTo>
                    <a:pt x="1622805" y="1417447"/>
                  </a:lnTo>
                  <a:close/>
                </a:path>
                <a:path w="4001770" h="2480310">
                  <a:moveTo>
                    <a:pt x="1752727" y="1337564"/>
                  </a:moveTo>
                  <a:lnTo>
                    <a:pt x="1687829" y="1377569"/>
                  </a:lnTo>
                  <a:lnTo>
                    <a:pt x="1727708" y="1442466"/>
                  </a:lnTo>
                  <a:lnTo>
                    <a:pt x="1792605" y="1402588"/>
                  </a:lnTo>
                  <a:lnTo>
                    <a:pt x="1752727" y="1337564"/>
                  </a:lnTo>
                  <a:close/>
                </a:path>
                <a:path w="4001770" h="2480310">
                  <a:moveTo>
                    <a:pt x="1882520" y="1257808"/>
                  </a:moveTo>
                  <a:lnTo>
                    <a:pt x="1817623" y="1297686"/>
                  </a:lnTo>
                  <a:lnTo>
                    <a:pt x="1857502" y="1362583"/>
                  </a:lnTo>
                  <a:lnTo>
                    <a:pt x="1922398" y="1322705"/>
                  </a:lnTo>
                  <a:lnTo>
                    <a:pt x="1882520" y="1257808"/>
                  </a:lnTo>
                  <a:close/>
                </a:path>
                <a:path w="4001770" h="2480310">
                  <a:moveTo>
                    <a:pt x="2012314" y="1178052"/>
                  </a:moveTo>
                  <a:lnTo>
                    <a:pt x="1947417" y="1217930"/>
                  </a:lnTo>
                  <a:lnTo>
                    <a:pt x="1987295" y="1282827"/>
                  </a:lnTo>
                  <a:lnTo>
                    <a:pt x="2052192" y="1242949"/>
                  </a:lnTo>
                  <a:lnTo>
                    <a:pt x="2012314" y="1178052"/>
                  </a:lnTo>
                  <a:close/>
                </a:path>
                <a:path w="4001770" h="2480310">
                  <a:moveTo>
                    <a:pt x="2142109" y="1098169"/>
                  </a:moveTo>
                  <a:lnTo>
                    <a:pt x="2077212" y="1138047"/>
                  </a:lnTo>
                  <a:lnTo>
                    <a:pt x="2117216" y="1202944"/>
                  </a:lnTo>
                  <a:lnTo>
                    <a:pt x="2182114" y="1163066"/>
                  </a:lnTo>
                  <a:lnTo>
                    <a:pt x="2142109" y="1098169"/>
                  </a:lnTo>
                  <a:close/>
                </a:path>
                <a:path w="4001770" h="2480310">
                  <a:moveTo>
                    <a:pt x="2272030" y="1018413"/>
                  </a:moveTo>
                  <a:lnTo>
                    <a:pt x="2207133" y="1058291"/>
                  </a:lnTo>
                  <a:lnTo>
                    <a:pt x="2247011" y="1123188"/>
                  </a:lnTo>
                  <a:lnTo>
                    <a:pt x="2311908" y="1083310"/>
                  </a:lnTo>
                  <a:lnTo>
                    <a:pt x="2272030" y="1018413"/>
                  </a:lnTo>
                  <a:close/>
                </a:path>
                <a:path w="4001770" h="2480310">
                  <a:moveTo>
                    <a:pt x="2401823" y="938530"/>
                  </a:moveTo>
                  <a:lnTo>
                    <a:pt x="2336927" y="978408"/>
                  </a:lnTo>
                  <a:lnTo>
                    <a:pt x="2376805" y="1043432"/>
                  </a:lnTo>
                  <a:lnTo>
                    <a:pt x="2441702" y="1003427"/>
                  </a:lnTo>
                  <a:lnTo>
                    <a:pt x="2401823" y="938530"/>
                  </a:lnTo>
                  <a:close/>
                </a:path>
                <a:path w="4001770" h="2480310">
                  <a:moveTo>
                    <a:pt x="2531617" y="858774"/>
                  </a:moveTo>
                  <a:lnTo>
                    <a:pt x="2466720" y="898652"/>
                  </a:lnTo>
                  <a:lnTo>
                    <a:pt x="2506598" y="963549"/>
                  </a:lnTo>
                  <a:lnTo>
                    <a:pt x="2571622" y="923671"/>
                  </a:lnTo>
                  <a:lnTo>
                    <a:pt x="2531617" y="858774"/>
                  </a:lnTo>
                  <a:close/>
                </a:path>
                <a:path w="4001770" h="2480310">
                  <a:moveTo>
                    <a:pt x="2661539" y="778891"/>
                  </a:moveTo>
                  <a:lnTo>
                    <a:pt x="2596515" y="818896"/>
                  </a:lnTo>
                  <a:lnTo>
                    <a:pt x="2636519" y="883793"/>
                  </a:lnTo>
                  <a:lnTo>
                    <a:pt x="2701416" y="843788"/>
                  </a:lnTo>
                  <a:lnTo>
                    <a:pt x="2661539" y="778891"/>
                  </a:lnTo>
                  <a:close/>
                </a:path>
                <a:path w="4001770" h="2480310">
                  <a:moveTo>
                    <a:pt x="2791333" y="699135"/>
                  </a:moveTo>
                  <a:lnTo>
                    <a:pt x="2726436" y="739013"/>
                  </a:lnTo>
                  <a:lnTo>
                    <a:pt x="2766314" y="803910"/>
                  </a:lnTo>
                  <a:lnTo>
                    <a:pt x="2831211" y="764032"/>
                  </a:lnTo>
                  <a:lnTo>
                    <a:pt x="2791333" y="699135"/>
                  </a:lnTo>
                  <a:close/>
                </a:path>
                <a:path w="4001770" h="2480310">
                  <a:moveTo>
                    <a:pt x="2921127" y="619252"/>
                  </a:moveTo>
                  <a:lnTo>
                    <a:pt x="2856230" y="659257"/>
                  </a:lnTo>
                  <a:lnTo>
                    <a:pt x="2896108" y="724154"/>
                  </a:lnTo>
                  <a:lnTo>
                    <a:pt x="2961005" y="684276"/>
                  </a:lnTo>
                  <a:lnTo>
                    <a:pt x="2921127" y="619252"/>
                  </a:lnTo>
                  <a:close/>
                </a:path>
                <a:path w="4001770" h="2480310">
                  <a:moveTo>
                    <a:pt x="3050920" y="539496"/>
                  </a:moveTo>
                  <a:lnTo>
                    <a:pt x="2986023" y="579374"/>
                  </a:lnTo>
                  <a:lnTo>
                    <a:pt x="3026029" y="644271"/>
                  </a:lnTo>
                  <a:lnTo>
                    <a:pt x="3090926" y="604393"/>
                  </a:lnTo>
                  <a:lnTo>
                    <a:pt x="3050920" y="539496"/>
                  </a:lnTo>
                  <a:close/>
                </a:path>
                <a:path w="4001770" h="2480310">
                  <a:moveTo>
                    <a:pt x="3180841" y="459740"/>
                  </a:moveTo>
                  <a:lnTo>
                    <a:pt x="3115944" y="499618"/>
                  </a:lnTo>
                  <a:lnTo>
                    <a:pt x="3155822" y="564515"/>
                  </a:lnTo>
                  <a:lnTo>
                    <a:pt x="3220719" y="524637"/>
                  </a:lnTo>
                  <a:lnTo>
                    <a:pt x="3180841" y="459740"/>
                  </a:lnTo>
                  <a:close/>
                </a:path>
                <a:path w="4001770" h="2480310">
                  <a:moveTo>
                    <a:pt x="3310636" y="379857"/>
                  </a:moveTo>
                  <a:lnTo>
                    <a:pt x="3245739" y="419735"/>
                  </a:lnTo>
                  <a:lnTo>
                    <a:pt x="3285616" y="484632"/>
                  </a:lnTo>
                  <a:lnTo>
                    <a:pt x="3350514" y="444754"/>
                  </a:lnTo>
                  <a:lnTo>
                    <a:pt x="3310636" y="379857"/>
                  </a:lnTo>
                  <a:close/>
                </a:path>
                <a:path w="4001770" h="2480310">
                  <a:moveTo>
                    <a:pt x="3440430" y="300101"/>
                  </a:moveTo>
                  <a:lnTo>
                    <a:pt x="3375533" y="339979"/>
                  </a:lnTo>
                  <a:lnTo>
                    <a:pt x="3415411" y="404876"/>
                  </a:lnTo>
                  <a:lnTo>
                    <a:pt x="3480435" y="364998"/>
                  </a:lnTo>
                  <a:lnTo>
                    <a:pt x="3440430" y="300101"/>
                  </a:lnTo>
                  <a:close/>
                </a:path>
                <a:path w="4001770" h="2480310">
                  <a:moveTo>
                    <a:pt x="3570351" y="220218"/>
                  </a:moveTo>
                  <a:lnTo>
                    <a:pt x="3505327" y="260096"/>
                  </a:lnTo>
                  <a:lnTo>
                    <a:pt x="3545332" y="325120"/>
                  </a:lnTo>
                  <a:lnTo>
                    <a:pt x="3610229" y="285115"/>
                  </a:lnTo>
                  <a:lnTo>
                    <a:pt x="3570351" y="220218"/>
                  </a:lnTo>
                  <a:close/>
                </a:path>
                <a:path w="4001770" h="2480310">
                  <a:moveTo>
                    <a:pt x="3930096" y="77900"/>
                  </a:moveTo>
                  <a:lnTo>
                    <a:pt x="3872391" y="79229"/>
                  </a:lnTo>
                  <a:lnTo>
                    <a:pt x="3857969" y="106195"/>
                  </a:lnTo>
                  <a:lnTo>
                    <a:pt x="3869816" y="125476"/>
                  </a:lnTo>
                  <a:lnTo>
                    <a:pt x="3836758" y="145854"/>
                  </a:lnTo>
                  <a:lnTo>
                    <a:pt x="3778377" y="255016"/>
                  </a:lnTo>
                  <a:lnTo>
                    <a:pt x="3774031" y="269501"/>
                  </a:lnTo>
                  <a:lnTo>
                    <a:pt x="3775519" y="284035"/>
                  </a:lnTo>
                  <a:lnTo>
                    <a:pt x="3782341" y="296949"/>
                  </a:lnTo>
                  <a:lnTo>
                    <a:pt x="3793997" y="306578"/>
                  </a:lnTo>
                  <a:lnTo>
                    <a:pt x="3808483" y="310923"/>
                  </a:lnTo>
                  <a:lnTo>
                    <a:pt x="3823017" y="309435"/>
                  </a:lnTo>
                  <a:lnTo>
                    <a:pt x="3835931" y="302613"/>
                  </a:lnTo>
                  <a:lnTo>
                    <a:pt x="3845560" y="290957"/>
                  </a:lnTo>
                  <a:lnTo>
                    <a:pt x="3955455" y="85598"/>
                  </a:lnTo>
                  <a:lnTo>
                    <a:pt x="3934841" y="85598"/>
                  </a:lnTo>
                  <a:lnTo>
                    <a:pt x="3930096" y="77900"/>
                  </a:lnTo>
                  <a:close/>
                </a:path>
                <a:path w="4001770" h="2480310">
                  <a:moveTo>
                    <a:pt x="3700144" y="140462"/>
                  </a:moveTo>
                  <a:lnTo>
                    <a:pt x="3635247" y="180340"/>
                  </a:lnTo>
                  <a:lnTo>
                    <a:pt x="3675126" y="245237"/>
                  </a:lnTo>
                  <a:lnTo>
                    <a:pt x="3740022" y="205359"/>
                  </a:lnTo>
                  <a:lnTo>
                    <a:pt x="3700144" y="140462"/>
                  </a:lnTo>
                  <a:close/>
                </a:path>
                <a:path w="4001770" h="2480310">
                  <a:moveTo>
                    <a:pt x="3841831" y="79933"/>
                  </a:moveTo>
                  <a:lnTo>
                    <a:pt x="3796861" y="80969"/>
                  </a:lnTo>
                  <a:lnTo>
                    <a:pt x="3765041" y="100584"/>
                  </a:lnTo>
                  <a:lnTo>
                    <a:pt x="3804919" y="165481"/>
                  </a:lnTo>
                  <a:lnTo>
                    <a:pt x="3836758" y="145854"/>
                  </a:lnTo>
                  <a:lnTo>
                    <a:pt x="3857969" y="106195"/>
                  </a:lnTo>
                  <a:lnTo>
                    <a:pt x="3841831" y="79933"/>
                  </a:lnTo>
                  <a:close/>
                </a:path>
                <a:path w="4001770" h="2480310">
                  <a:moveTo>
                    <a:pt x="3857969" y="106195"/>
                  </a:moveTo>
                  <a:lnTo>
                    <a:pt x="3836758" y="145854"/>
                  </a:lnTo>
                  <a:lnTo>
                    <a:pt x="3869816" y="125476"/>
                  </a:lnTo>
                  <a:lnTo>
                    <a:pt x="3857969" y="106195"/>
                  </a:lnTo>
                  <a:close/>
                </a:path>
                <a:path w="4001770" h="2480310">
                  <a:moveTo>
                    <a:pt x="3925813" y="21590"/>
                  </a:moveTo>
                  <a:lnTo>
                    <a:pt x="3903217" y="21590"/>
                  </a:lnTo>
                  <a:lnTo>
                    <a:pt x="3937762" y="77724"/>
                  </a:lnTo>
                  <a:lnTo>
                    <a:pt x="3930096" y="77900"/>
                  </a:lnTo>
                  <a:lnTo>
                    <a:pt x="3934841" y="85598"/>
                  </a:lnTo>
                  <a:lnTo>
                    <a:pt x="3956812" y="72136"/>
                  </a:lnTo>
                  <a:lnTo>
                    <a:pt x="3925813" y="21590"/>
                  </a:lnTo>
                  <a:close/>
                </a:path>
                <a:path w="4001770" h="2480310">
                  <a:moveTo>
                    <a:pt x="3997456" y="7112"/>
                  </a:moveTo>
                  <a:lnTo>
                    <a:pt x="3916934" y="7112"/>
                  </a:lnTo>
                  <a:lnTo>
                    <a:pt x="3956812" y="72136"/>
                  </a:lnTo>
                  <a:lnTo>
                    <a:pt x="3934841" y="85598"/>
                  </a:lnTo>
                  <a:lnTo>
                    <a:pt x="3955455" y="85598"/>
                  </a:lnTo>
                  <a:lnTo>
                    <a:pt x="3997456" y="7112"/>
                  </a:lnTo>
                  <a:close/>
                </a:path>
                <a:path w="4001770" h="2480310">
                  <a:moveTo>
                    <a:pt x="4001262" y="0"/>
                  </a:moveTo>
                  <a:lnTo>
                    <a:pt x="3671442" y="7620"/>
                  </a:lnTo>
                  <a:lnTo>
                    <a:pt x="3636867" y="31748"/>
                  </a:lnTo>
                  <a:lnTo>
                    <a:pt x="3634232" y="46609"/>
                  </a:lnTo>
                  <a:lnTo>
                    <a:pt x="3637518" y="61388"/>
                  </a:lnTo>
                  <a:lnTo>
                    <a:pt x="3645947" y="73310"/>
                  </a:lnTo>
                  <a:lnTo>
                    <a:pt x="3658234" y="81184"/>
                  </a:lnTo>
                  <a:lnTo>
                    <a:pt x="3673093" y="83820"/>
                  </a:lnTo>
                  <a:lnTo>
                    <a:pt x="3796861" y="80969"/>
                  </a:lnTo>
                  <a:lnTo>
                    <a:pt x="3829939" y="60579"/>
                  </a:lnTo>
                  <a:lnTo>
                    <a:pt x="3882365" y="60579"/>
                  </a:lnTo>
                  <a:lnTo>
                    <a:pt x="3899578" y="28394"/>
                  </a:lnTo>
                  <a:lnTo>
                    <a:pt x="3894836" y="20701"/>
                  </a:lnTo>
                  <a:lnTo>
                    <a:pt x="3916934" y="7112"/>
                  </a:lnTo>
                  <a:lnTo>
                    <a:pt x="3997456" y="7112"/>
                  </a:lnTo>
                  <a:lnTo>
                    <a:pt x="4001262" y="0"/>
                  </a:lnTo>
                  <a:close/>
                </a:path>
                <a:path w="4001770" h="2480310">
                  <a:moveTo>
                    <a:pt x="3829939" y="60579"/>
                  </a:moveTo>
                  <a:lnTo>
                    <a:pt x="3796861" y="80969"/>
                  </a:lnTo>
                  <a:lnTo>
                    <a:pt x="3841831" y="79933"/>
                  </a:lnTo>
                  <a:lnTo>
                    <a:pt x="3829939" y="60579"/>
                  </a:lnTo>
                  <a:close/>
                </a:path>
                <a:path w="4001770" h="2480310">
                  <a:moveTo>
                    <a:pt x="3882365" y="60579"/>
                  </a:moveTo>
                  <a:lnTo>
                    <a:pt x="3829939" y="60579"/>
                  </a:lnTo>
                  <a:lnTo>
                    <a:pt x="3841831" y="79933"/>
                  </a:lnTo>
                  <a:lnTo>
                    <a:pt x="3872391" y="79229"/>
                  </a:lnTo>
                  <a:lnTo>
                    <a:pt x="3882365" y="60579"/>
                  </a:lnTo>
                  <a:close/>
                </a:path>
                <a:path w="4001770" h="2480310">
                  <a:moveTo>
                    <a:pt x="3899578" y="28394"/>
                  </a:moveTo>
                  <a:lnTo>
                    <a:pt x="3872391" y="79229"/>
                  </a:lnTo>
                  <a:lnTo>
                    <a:pt x="3930096" y="77900"/>
                  </a:lnTo>
                  <a:lnTo>
                    <a:pt x="3899578" y="28394"/>
                  </a:lnTo>
                  <a:close/>
                </a:path>
                <a:path w="4001770" h="2480310">
                  <a:moveTo>
                    <a:pt x="3903217" y="21590"/>
                  </a:moveTo>
                  <a:lnTo>
                    <a:pt x="3899578" y="28394"/>
                  </a:lnTo>
                  <a:lnTo>
                    <a:pt x="3930096" y="77900"/>
                  </a:lnTo>
                  <a:lnTo>
                    <a:pt x="3937762" y="77724"/>
                  </a:lnTo>
                  <a:lnTo>
                    <a:pt x="3903217" y="21590"/>
                  </a:lnTo>
                  <a:close/>
                </a:path>
                <a:path w="4001770" h="2480310">
                  <a:moveTo>
                    <a:pt x="3916934" y="7112"/>
                  </a:moveTo>
                  <a:lnTo>
                    <a:pt x="3894836" y="20701"/>
                  </a:lnTo>
                  <a:lnTo>
                    <a:pt x="3899578" y="28394"/>
                  </a:lnTo>
                  <a:lnTo>
                    <a:pt x="3903217" y="21590"/>
                  </a:lnTo>
                  <a:lnTo>
                    <a:pt x="3925813" y="21590"/>
                  </a:lnTo>
                  <a:lnTo>
                    <a:pt x="3916934" y="71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9370" y="4795773"/>
              <a:ext cx="755650" cy="577215"/>
            </a:xfrm>
            <a:custGeom>
              <a:avLst/>
              <a:gdLst/>
              <a:ahLst/>
              <a:cxnLst/>
              <a:rect l="l" t="t" r="r" b="b"/>
              <a:pathLst>
                <a:path w="755650" h="577214">
                  <a:moveTo>
                    <a:pt x="719727" y="532860"/>
                  </a:moveTo>
                  <a:lnTo>
                    <a:pt x="662939" y="564388"/>
                  </a:lnTo>
                  <a:lnTo>
                    <a:pt x="659764" y="566038"/>
                  </a:lnTo>
                  <a:lnTo>
                    <a:pt x="658749" y="569848"/>
                  </a:lnTo>
                  <a:lnTo>
                    <a:pt x="660400" y="573023"/>
                  </a:lnTo>
                  <a:lnTo>
                    <a:pt x="662051" y="576072"/>
                  </a:lnTo>
                  <a:lnTo>
                    <a:pt x="665988" y="577088"/>
                  </a:lnTo>
                  <a:lnTo>
                    <a:pt x="669035" y="575437"/>
                  </a:lnTo>
                  <a:lnTo>
                    <a:pt x="744880" y="533400"/>
                  </a:lnTo>
                  <a:lnTo>
                    <a:pt x="742950" y="533400"/>
                  </a:lnTo>
                  <a:lnTo>
                    <a:pt x="720216" y="532891"/>
                  </a:lnTo>
                  <a:lnTo>
                    <a:pt x="719727" y="532860"/>
                  </a:lnTo>
                  <a:close/>
                </a:path>
                <a:path w="755650" h="577214">
                  <a:moveTo>
                    <a:pt x="730547" y="526852"/>
                  </a:moveTo>
                  <a:lnTo>
                    <a:pt x="719727" y="532860"/>
                  </a:lnTo>
                  <a:lnTo>
                    <a:pt x="720216" y="532891"/>
                  </a:lnTo>
                  <a:lnTo>
                    <a:pt x="742950" y="533400"/>
                  </a:lnTo>
                  <a:lnTo>
                    <a:pt x="742967" y="532510"/>
                  </a:lnTo>
                  <a:lnTo>
                    <a:pt x="739775" y="532510"/>
                  </a:lnTo>
                  <a:lnTo>
                    <a:pt x="730547" y="526852"/>
                  </a:lnTo>
                  <a:close/>
                </a:path>
                <a:path w="755650" h="577214">
                  <a:moveTo>
                    <a:pt x="668274" y="473709"/>
                  </a:moveTo>
                  <a:lnTo>
                    <a:pt x="664337" y="474725"/>
                  </a:lnTo>
                  <a:lnTo>
                    <a:pt x="662431" y="477647"/>
                  </a:lnTo>
                  <a:lnTo>
                    <a:pt x="660653" y="480694"/>
                  </a:lnTo>
                  <a:lnTo>
                    <a:pt x="661542" y="484631"/>
                  </a:lnTo>
                  <a:lnTo>
                    <a:pt x="664590" y="486409"/>
                  </a:lnTo>
                  <a:lnTo>
                    <a:pt x="719762" y="520239"/>
                  </a:lnTo>
                  <a:lnTo>
                    <a:pt x="720978" y="520319"/>
                  </a:lnTo>
                  <a:lnTo>
                    <a:pt x="720725" y="520319"/>
                  </a:lnTo>
                  <a:lnTo>
                    <a:pt x="743203" y="520700"/>
                  </a:lnTo>
                  <a:lnTo>
                    <a:pt x="742950" y="533400"/>
                  </a:lnTo>
                  <a:lnTo>
                    <a:pt x="744880" y="533400"/>
                  </a:lnTo>
                  <a:lnTo>
                    <a:pt x="755650" y="527431"/>
                  </a:lnTo>
                  <a:lnTo>
                    <a:pt x="671194" y="475614"/>
                  </a:lnTo>
                  <a:lnTo>
                    <a:pt x="668274" y="473709"/>
                  </a:lnTo>
                  <a:close/>
                </a:path>
                <a:path w="755650" h="577214">
                  <a:moveTo>
                    <a:pt x="12700" y="0"/>
                  </a:moveTo>
                  <a:lnTo>
                    <a:pt x="0" y="507"/>
                  </a:lnTo>
                  <a:lnTo>
                    <a:pt x="1015" y="25526"/>
                  </a:lnTo>
                  <a:lnTo>
                    <a:pt x="4317" y="50673"/>
                  </a:lnTo>
                  <a:lnTo>
                    <a:pt x="17144" y="100583"/>
                  </a:lnTo>
                  <a:lnTo>
                    <a:pt x="37718" y="149606"/>
                  </a:lnTo>
                  <a:lnTo>
                    <a:pt x="65404" y="197357"/>
                  </a:lnTo>
                  <a:lnTo>
                    <a:pt x="99821" y="243331"/>
                  </a:lnTo>
                  <a:lnTo>
                    <a:pt x="140207" y="287400"/>
                  </a:lnTo>
                  <a:lnTo>
                    <a:pt x="186054" y="328930"/>
                  </a:lnTo>
                  <a:lnTo>
                    <a:pt x="236854" y="367919"/>
                  </a:lnTo>
                  <a:lnTo>
                    <a:pt x="292100" y="403606"/>
                  </a:lnTo>
                  <a:lnTo>
                    <a:pt x="351027" y="435737"/>
                  </a:lnTo>
                  <a:lnTo>
                    <a:pt x="413384" y="464057"/>
                  </a:lnTo>
                  <a:lnTo>
                    <a:pt x="478535" y="488060"/>
                  </a:lnTo>
                  <a:lnTo>
                    <a:pt x="545845" y="507491"/>
                  </a:lnTo>
                  <a:lnTo>
                    <a:pt x="614933" y="521716"/>
                  </a:lnTo>
                  <a:lnTo>
                    <a:pt x="684910" y="530606"/>
                  </a:lnTo>
                  <a:lnTo>
                    <a:pt x="719727" y="532860"/>
                  </a:lnTo>
                  <a:lnTo>
                    <a:pt x="730547" y="526852"/>
                  </a:lnTo>
                  <a:lnTo>
                    <a:pt x="719762" y="520239"/>
                  </a:lnTo>
                  <a:lnTo>
                    <a:pt x="685926" y="518032"/>
                  </a:lnTo>
                  <a:lnTo>
                    <a:pt x="686180" y="518032"/>
                  </a:lnTo>
                  <a:lnTo>
                    <a:pt x="651255" y="514350"/>
                  </a:lnTo>
                  <a:lnTo>
                    <a:pt x="651509" y="514350"/>
                  </a:lnTo>
                  <a:lnTo>
                    <a:pt x="617684" y="509269"/>
                  </a:lnTo>
                  <a:lnTo>
                    <a:pt x="617092" y="509269"/>
                  </a:lnTo>
                  <a:lnTo>
                    <a:pt x="583350" y="502919"/>
                  </a:lnTo>
                  <a:lnTo>
                    <a:pt x="582929" y="502919"/>
                  </a:lnTo>
                  <a:lnTo>
                    <a:pt x="549318" y="495172"/>
                  </a:lnTo>
                  <a:lnTo>
                    <a:pt x="549020" y="495172"/>
                  </a:lnTo>
                  <a:lnTo>
                    <a:pt x="515840" y="486282"/>
                  </a:lnTo>
                  <a:lnTo>
                    <a:pt x="515619" y="486282"/>
                  </a:lnTo>
                  <a:lnTo>
                    <a:pt x="482345" y="475995"/>
                  </a:lnTo>
                  <a:lnTo>
                    <a:pt x="482600" y="475995"/>
                  </a:lnTo>
                  <a:lnTo>
                    <a:pt x="450327" y="464819"/>
                  </a:lnTo>
                  <a:lnTo>
                    <a:pt x="418408" y="452373"/>
                  </a:lnTo>
                  <a:lnTo>
                    <a:pt x="387262" y="438912"/>
                  </a:lnTo>
                  <a:lnTo>
                    <a:pt x="356628" y="424306"/>
                  </a:lnTo>
                  <a:lnTo>
                    <a:pt x="327393" y="408939"/>
                  </a:lnTo>
                  <a:lnTo>
                    <a:pt x="298450" y="392556"/>
                  </a:lnTo>
                  <a:lnTo>
                    <a:pt x="270763" y="375412"/>
                  </a:lnTo>
                  <a:lnTo>
                    <a:pt x="244093" y="357377"/>
                  </a:lnTo>
                  <a:lnTo>
                    <a:pt x="218740" y="338708"/>
                  </a:lnTo>
                  <a:lnTo>
                    <a:pt x="194055" y="319150"/>
                  </a:lnTo>
                  <a:lnTo>
                    <a:pt x="171088" y="299212"/>
                  </a:lnTo>
                  <a:lnTo>
                    <a:pt x="148981" y="278256"/>
                  </a:lnTo>
                  <a:lnTo>
                    <a:pt x="128524" y="256920"/>
                  </a:lnTo>
                  <a:lnTo>
                    <a:pt x="109806" y="235457"/>
                  </a:lnTo>
                  <a:lnTo>
                    <a:pt x="109600" y="235457"/>
                  </a:lnTo>
                  <a:lnTo>
                    <a:pt x="92146" y="213106"/>
                  </a:lnTo>
                  <a:lnTo>
                    <a:pt x="76213" y="190500"/>
                  </a:lnTo>
                  <a:lnTo>
                    <a:pt x="76072" y="190500"/>
                  </a:lnTo>
                  <a:lnTo>
                    <a:pt x="61594" y="167131"/>
                  </a:lnTo>
                  <a:lnTo>
                    <a:pt x="49228" y="144144"/>
                  </a:lnTo>
                  <a:lnTo>
                    <a:pt x="38100" y="120142"/>
                  </a:lnTo>
                  <a:lnTo>
                    <a:pt x="29401" y="96774"/>
                  </a:lnTo>
                  <a:lnTo>
                    <a:pt x="22124" y="72898"/>
                  </a:lnTo>
                  <a:lnTo>
                    <a:pt x="16998" y="48768"/>
                  </a:lnTo>
                  <a:lnTo>
                    <a:pt x="13781" y="24637"/>
                  </a:lnTo>
                  <a:lnTo>
                    <a:pt x="12700" y="0"/>
                  </a:lnTo>
                  <a:close/>
                </a:path>
                <a:path w="755650" h="577214">
                  <a:moveTo>
                    <a:pt x="740028" y="521588"/>
                  </a:moveTo>
                  <a:lnTo>
                    <a:pt x="730547" y="526852"/>
                  </a:lnTo>
                  <a:lnTo>
                    <a:pt x="739775" y="532510"/>
                  </a:lnTo>
                  <a:lnTo>
                    <a:pt x="740028" y="521588"/>
                  </a:lnTo>
                  <a:close/>
                </a:path>
                <a:path w="755650" h="577214">
                  <a:moveTo>
                    <a:pt x="743186" y="521588"/>
                  </a:moveTo>
                  <a:lnTo>
                    <a:pt x="740028" y="521588"/>
                  </a:lnTo>
                  <a:lnTo>
                    <a:pt x="739775" y="532510"/>
                  </a:lnTo>
                  <a:lnTo>
                    <a:pt x="742967" y="532510"/>
                  </a:lnTo>
                  <a:lnTo>
                    <a:pt x="743186" y="521588"/>
                  </a:lnTo>
                  <a:close/>
                </a:path>
                <a:path w="755650" h="577214">
                  <a:moveTo>
                    <a:pt x="719762" y="520239"/>
                  </a:moveTo>
                  <a:lnTo>
                    <a:pt x="730547" y="526852"/>
                  </a:lnTo>
                  <a:lnTo>
                    <a:pt x="740028" y="521588"/>
                  </a:lnTo>
                  <a:lnTo>
                    <a:pt x="743186" y="521588"/>
                  </a:lnTo>
                  <a:lnTo>
                    <a:pt x="743203" y="520700"/>
                  </a:lnTo>
                  <a:lnTo>
                    <a:pt x="720725" y="520319"/>
                  </a:lnTo>
                  <a:lnTo>
                    <a:pt x="720978" y="520319"/>
                  </a:lnTo>
                  <a:lnTo>
                    <a:pt x="719762" y="520239"/>
                  </a:lnTo>
                  <a:close/>
                </a:path>
                <a:path w="755650" h="577214">
                  <a:moveTo>
                    <a:pt x="616838" y="509142"/>
                  </a:moveTo>
                  <a:lnTo>
                    <a:pt x="617092" y="509269"/>
                  </a:lnTo>
                  <a:lnTo>
                    <a:pt x="617684" y="509269"/>
                  </a:lnTo>
                  <a:lnTo>
                    <a:pt x="616838" y="509142"/>
                  </a:lnTo>
                  <a:close/>
                </a:path>
                <a:path w="755650" h="577214">
                  <a:moveTo>
                    <a:pt x="582676" y="502792"/>
                  </a:moveTo>
                  <a:lnTo>
                    <a:pt x="582929" y="502919"/>
                  </a:lnTo>
                  <a:lnTo>
                    <a:pt x="583350" y="502919"/>
                  </a:lnTo>
                  <a:lnTo>
                    <a:pt x="582676" y="502792"/>
                  </a:lnTo>
                  <a:close/>
                </a:path>
                <a:path w="755650" h="577214">
                  <a:moveTo>
                    <a:pt x="548766" y="495045"/>
                  </a:moveTo>
                  <a:lnTo>
                    <a:pt x="549020" y="495172"/>
                  </a:lnTo>
                  <a:lnTo>
                    <a:pt x="549318" y="495172"/>
                  </a:lnTo>
                  <a:lnTo>
                    <a:pt x="548766" y="495045"/>
                  </a:lnTo>
                  <a:close/>
                </a:path>
                <a:path w="755650" h="577214">
                  <a:moveTo>
                    <a:pt x="515365" y="486156"/>
                  </a:moveTo>
                  <a:lnTo>
                    <a:pt x="515619" y="486282"/>
                  </a:lnTo>
                  <a:lnTo>
                    <a:pt x="515840" y="486282"/>
                  </a:lnTo>
                  <a:lnTo>
                    <a:pt x="515365" y="486156"/>
                  </a:lnTo>
                  <a:close/>
                </a:path>
                <a:path w="755650" h="577214">
                  <a:moveTo>
                    <a:pt x="449960" y="464692"/>
                  </a:moveTo>
                  <a:lnTo>
                    <a:pt x="450214" y="464819"/>
                  </a:lnTo>
                  <a:lnTo>
                    <a:pt x="449960" y="464692"/>
                  </a:lnTo>
                  <a:close/>
                </a:path>
                <a:path w="755650" h="577214">
                  <a:moveTo>
                    <a:pt x="418083" y="452247"/>
                  </a:moveTo>
                  <a:lnTo>
                    <a:pt x="418338" y="452373"/>
                  </a:lnTo>
                  <a:lnTo>
                    <a:pt x="418083" y="452247"/>
                  </a:lnTo>
                  <a:close/>
                </a:path>
                <a:path w="755650" h="577214">
                  <a:moveTo>
                    <a:pt x="386968" y="438784"/>
                  </a:moveTo>
                  <a:lnTo>
                    <a:pt x="387222" y="438912"/>
                  </a:lnTo>
                  <a:lnTo>
                    <a:pt x="386968" y="438784"/>
                  </a:lnTo>
                  <a:close/>
                </a:path>
                <a:path w="755650" h="577214">
                  <a:moveTo>
                    <a:pt x="356750" y="424371"/>
                  </a:moveTo>
                  <a:lnTo>
                    <a:pt x="356882" y="424433"/>
                  </a:lnTo>
                  <a:lnTo>
                    <a:pt x="356750" y="424371"/>
                  </a:lnTo>
                  <a:close/>
                </a:path>
                <a:path w="755650" h="577214">
                  <a:moveTo>
                    <a:pt x="356628" y="424306"/>
                  </a:moveTo>
                  <a:close/>
                </a:path>
                <a:path w="755650" h="577214">
                  <a:moveTo>
                    <a:pt x="327151" y="408813"/>
                  </a:moveTo>
                  <a:lnTo>
                    <a:pt x="327393" y="408939"/>
                  </a:lnTo>
                  <a:lnTo>
                    <a:pt x="327151" y="408813"/>
                  </a:lnTo>
                  <a:close/>
                </a:path>
                <a:path w="755650" h="577214">
                  <a:moveTo>
                    <a:pt x="298498" y="392556"/>
                  </a:moveTo>
                  <a:lnTo>
                    <a:pt x="298703" y="392683"/>
                  </a:lnTo>
                  <a:lnTo>
                    <a:pt x="298498" y="392556"/>
                  </a:lnTo>
                  <a:close/>
                </a:path>
                <a:path w="755650" h="577214">
                  <a:moveTo>
                    <a:pt x="270829" y="375412"/>
                  </a:moveTo>
                  <a:lnTo>
                    <a:pt x="271017" y="375538"/>
                  </a:lnTo>
                  <a:lnTo>
                    <a:pt x="270829" y="375412"/>
                  </a:lnTo>
                  <a:close/>
                </a:path>
                <a:path w="755650" h="577214">
                  <a:moveTo>
                    <a:pt x="244174" y="357377"/>
                  </a:moveTo>
                  <a:lnTo>
                    <a:pt x="244347" y="357505"/>
                  </a:lnTo>
                  <a:lnTo>
                    <a:pt x="244174" y="357377"/>
                  </a:lnTo>
                  <a:close/>
                </a:path>
                <a:path w="755650" h="577214">
                  <a:moveTo>
                    <a:pt x="218566" y="338581"/>
                  </a:moveTo>
                  <a:lnTo>
                    <a:pt x="218740" y="338708"/>
                  </a:lnTo>
                  <a:lnTo>
                    <a:pt x="218566" y="338581"/>
                  </a:lnTo>
                  <a:close/>
                </a:path>
                <a:path w="755650" h="577214">
                  <a:moveTo>
                    <a:pt x="194163" y="319150"/>
                  </a:moveTo>
                  <a:lnTo>
                    <a:pt x="194309" y="319277"/>
                  </a:lnTo>
                  <a:lnTo>
                    <a:pt x="194163" y="319150"/>
                  </a:lnTo>
                  <a:close/>
                </a:path>
                <a:path w="755650" h="577214">
                  <a:moveTo>
                    <a:pt x="170941" y="299084"/>
                  </a:moveTo>
                  <a:lnTo>
                    <a:pt x="171068" y="299212"/>
                  </a:lnTo>
                  <a:lnTo>
                    <a:pt x="170941" y="299084"/>
                  </a:lnTo>
                  <a:close/>
                </a:path>
                <a:path w="755650" h="577214">
                  <a:moveTo>
                    <a:pt x="149086" y="278366"/>
                  </a:moveTo>
                  <a:lnTo>
                    <a:pt x="149225" y="278511"/>
                  </a:lnTo>
                  <a:lnTo>
                    <a:pt x="149086" y="278366"/>
                  </a:lnTo>
                  <a:close/>
                </a:path>
                <a:path w="755650" h="577214">
                  <a:moveTo>
                    <a:pt x="148981" y="278256"/>
                  </a:moveTo>
                  <a:close/>
                </a:path>
                <a:path w="755650" h="577214">
                  <a:moveTo>
                    <a:pt x="128556" y="256920"/>
                  </a:moveTo>
                  <a:lnTo>
                    <a:pt x="128777" y="257175"/>
                  </a:lnTo>
                  <a:lnTo>
                    <a:pt x="128556" y="256920"/>
                  </a:lnTo>
                  <a:close/>
                </a:path>
                <a:path w="755650" h="577214">
                  <a:moveTo>
                    <a:pt x="109474" y="235076"/>
                  </a:moveTo>
                  <a:lnTo>
                    <a:pt x="109600" y="235457"/>
                  </a:lnTo>
                  <a:lnTo>
                    <a:pt x="109806" y="235457"/>
                  </a:lnTo>
                  <a:lnTo>
                    <a:pt x="109474" y="235076"/>
                  </a:lnTo>
                  <a:close/>
                </a:path>
                <a:path w="755650" h="577214">
                  <a:moveTo>
                    <a:pt x="91947" y="212851"/>
                  </a:moveTo>
                  <a:lnTo>
                    <a:pt x="92075" y="213106"/>
                  </a:lnTo>
                  <a:lnTo>
                    <a:pt x="91947" y="212851"/>
                  </a:lnTo>
                  <a:close/>
                </a:path>
                <a:path w="755650" h="577214">
                  <a:moveTo>
                    <a:pt x="75945" y="190119"/>
                  </a:moveTo>
                  <a:lnTo>
                    <a:pt x="76072" y="190500"/>
                  </a:lnTo>
                  <a:lnTo>
                    <a:pt x="76213" y="190500"/>
                  </a:lnTo>
                  <a:lnTo>
                    <a:pt x="75945" y="190119"/>
                  </a:lnTo>
                  <a:close/>
                </a:path>
                <a:path w="755650" h="577214">
                  <a:moveTo>
                    <a:pt x="61711" y="167131"/>
                  </a:moveTo>
                  <a:lnTo>
                    <a:pt x="61849" y="167386"/>
                  </a:lnTo>
                  <a:lnTo>
                    <a:pt x="61711" y="167131"/>
                  </a:lnTo>
                  <a:close/>
                </a:path>
                <a:path w="755650" h="577214">
                  <a:moveTo>
                    <a:pt x="49021" y="143763"/>
                  </a:moveTo>
                  <a:lnTo>
                    <a:pt x="49149" y="144144"/>
                  </a:lnTo>
                  <a:lnTo>
                    <a:pt x="49021" y="143763"/>
                  </a:lnTo>
                  <a:close/>
                </a:path>
                <a:path w="755650" h="577214">
                  <a:moveTo>
                    <a:pt x="38210" y="120142"/>
                  </a:moveTo>
                  <a:lnTo>
                    <a:pt x="38353" y="120523"/>
                  </a:lnTo>
                  <a:lnTo>
                    <a:pt x="38210" y="120142"/>
                  </a:lnTo>
                  <a:close/>
                </a:path>
                <a:path w="755650" h="577214">
                  <a:moveTo>
                    <a:pt x="29209" y="96265"/>
                  </a:moveTo>
                  <a:lnTo>
                    <a:pt x="29337" y="96774"/>
                  </a:lnTo>
                  <a:lnTo>
                    <a:pt x="29209" y="96265"/>
                  </a:lnTo>
                  <a:close/>
                </a:path>
                <a:path w="755650" h="577214">
                  <a:moveTo>
                    <a:pt x="22036" y="72606"/>
                  </a:moveTo>
                  <a:lnTo>
                    <a:pt x="22097" y="72898"/>
                  </a:lnTo>
                  <a:lnTo>
                    <a:pt x="22036" y="72606"/>
                  </a:lnTo>
                  <a:close/>
                </a:path>
                <a:path w="755650" h="577214">
                  <a:moveTo>
                    <a:pt x="21990" y="72389"/>
                  </a:moveTo>
                  <a:lnTo>
                    <a:pt x="22036" y="72606"/>
                  </a:lnTo>
                  <a:lnTo>
                    <a:pt x="21990" y="72389"/>
                  </a:lnTo>
                  <a:close/>
                </a:path>
                <a:path w="755650" h="577214">
                  <a:moveTo>
                    <a:pt x="16890" y="48259"/>
                  </a:moveTo>
                  <a:lnTo>
                    <a:pt x="16890" y="48768"/>
                  </a:lnTo>
                  <a:lnTo>
                    <a:pt x="16890" y="48259"/>
                  </a:lnTo>
                  <a:close/>
                </a:path>
                <a:path w="755650" h="577214">
                  <a:moveTo>
                    <a:pt x="13715" y="24130"/>
                  </a:moveTo>
                  <a:lnTo>
                    <a:pt x="13715" y="24637"/>
                  </a:lnTo>
                  <a:lnTo>
                    <a:pt x="13715" y="2413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9724" y="5273039"/>
              <a:ext cx="155448" cy="15544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151123" y="4177665"/>
            <a:ext cx="140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Random </a:t>
            </a:r>
            <a:r>
              <a:rPr sz="1800" dirty="0">
                <a:latin typeface="Arial MT"/>
                <a:cs typeface="Arial MT"/>
              </a:rPr>
              <a:t>Initial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position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6153" y="6463080"/>
            <a:ext cx="3778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Very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high-dimensional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parameter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7769"/>
            <a:ext cx="62871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000000"/>
                </a:solidFill>
              </a:rPr>
              <a:t>A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Solution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–</a:t>
            </a:r>
            <a:r>
              <a:rPr sz="3600" spc="-5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Deep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Belief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Networks </a:t>
            </a:r>
            <a:r>
              <a:rPr sz="3600" dirty="0">
                <a:solidFill>
                  <a:srgbClr val="000000"/>
                </a:solidFill>
              </a:rPr>
              <a:t>(Hinton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et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al.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2006)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2132837"/>
            <a:ext cx="9168765" cy="3657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130175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back-</a:t>
            </a:r>
            <a:r>
              <a:rPr sz="2800" spc="-10" dirty="0">
                <a:latin typeface="Calibri"/>
                <a:cs typeface="Calibri"/>
              </a:rPr>
              <a:t>propagation,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train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series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trained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 	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traditional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back-</a:t>
            </a:r>
            <a:r>
              <a:rPr sz="2800" spc="-10" dirty="0">
                <a:latin typeface="Calibri"/>
                <a:cs typeface="Calibri"/>
              </a:rPr>
              <a:t>propagation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quicker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convergence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3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sz="2800" spc="-30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fast;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fine-</a:t>
            </a:r>
            <a:r>
              <a:rPr sz="2800" dirty="0">
                <a:latin typeface="Calibri"/>
                <a:cs typeface="Calibri"/>
              </a:rPr>
              <a:t>tuning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slow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Quick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Check: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MLP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vs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DBN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MNIST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3343275" cy="317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MLP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Hidden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Layer)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hour: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2.18%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4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14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hours: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1.65%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7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3335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spc="-25" dirty="0">
                <a:latin typeface="Calibri"/>
                <a:cs typeface="Calibri"/>
              </a:rPr>
              <a:t>DBN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hour: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1.65%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14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hours: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1.10%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21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hours: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0.97%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0906" y="5281371"/>
            <a:ext cx="3265170" cy="71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5080" indent="-635635">
              <a:lnSpc>
                <a:spcPct val="126099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Intel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QuadCore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2.83GHz,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4GB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RAM </a:t>
            </a:r>
            <a:r>
              <a:rPr sz="1800" dirty="0">
                <a:latin typeface="Calibri"/>
                <a:cs typeface="Calibri"/>
              </a:rPr>
              <a:t>MLP: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DBN: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Matlab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Intermediate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Representations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Brain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5483860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Disentanglement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factors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variation </a:t>
            </a:r>
            <a:r>
              <a:rPr sz="2600" dirty="0">
                <a:latin typeface="Calibri"/>
                <a:cs typeface="Calibri"/>
              </a:rPr>
              <a:t>underlying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71926"/>
            <a:ext cx="5506720" cy="162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Distributed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Representations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365"/>
              </a:lnSpc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Activation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neuron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365"/>
              </a:lnSpc>
            </a:pP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features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previous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layer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Feature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combinations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neurons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necessarily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mutually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exclusive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060441"/>
            <a:ext cx="508762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Sparse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Representations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Only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1-</a:t>
            </a:r>
            <a:r>
              <a:rPr sz="2200" dirty="0">
                <a:latin typeface="Calibri"/>
                <a:cs typeface="Calibri"/>
              </a:rPr>
              <a:t>4%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neurons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12280" y="1716023"/>
            <a:ext cx="4676140" cy="1903730"/>
          </a:xfrm>
          <a:custGeom>
            <a:avLst/>
            <a:gdLst/>
            <a:ahLst/>
            <a:cxnLst/>
            <a:rect l="l" t="t" r="r" b="b"/>
            <a:pathLst>
              <a:path w="4676140" h="1903729">
                <a:moveTo>
                  <a:pt x="4675632" y="0"/>
                </a:moveTo>
                <a:lnTo>
                  <a:pt x="0" y="0"/>
                </a:lnTo>
                <a:lnTo>
                  <a:pt x="0" y="1903476"/>
                </a:lnTo>
                <a:lnTo>
                  <a:pt x="4675632" y="1903476"/>
                </a:lnTo>
                <a:lnTo>
                  <a:pt x="467563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12280" y="1716023"/>
            <a:ext cx="4676140" cy="190373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Times New Roman"/>
              <a:cs typeface="Times New Roman"/>
            </a:endParaRPr>
          </a:p>
          <a:p>
            <a:pPr marL="11791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Localized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64680" y="1824227"/>
            <a:ext cx="4284345" cy="1483360"/>
            <a:chOff x="6964680" y="1824227"/>
            <a:chExt cx="4284345" cy="1483360"/>
          </a:xfrm>
        </p:grpSpPr>
        <p:sp>
          <p:nvSpPr>
            <p:cNvPr id="9" name="object 9"/>
            <p:cNvSpPr/>
            <p:nvPr/>
          </p:nvSpPr>
          <p:spPr>
            <a:xfrm>
              <a:off x="6979158" y="2847594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8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8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9158" y="2847594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8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8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71638" y="284759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5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5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1638" y="284759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5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5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64118" y="284759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4118" y="2847594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6858" y="1838705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216408" y="0"/>
                  </a:moveTo>
                  <a:lnTo>
                    <a:pt x="166791" y="5716"/>
                  </a:lnTo>
                  <a:lnTo>
                    <a:pt x="121242" y="21998"/>
                  </a:lnTo>
                  <a:lnTo>
                    <a:pt x="81060" y="47546"/>
                  </a:lnTo>
                  <a:lnTo>
                    <a:pt x="47546" y="81060"/>
                  </a:lnTo>
                  <a:lnTo>
                    <a:pt x="21998" y="121242"/>
                  </a:lnTo>
                  <a:lnTo>
                    <a:pt x="5716" y="166791"/>
                  </a:lnTo>
                  <a:lnTo>
                    <a:pt x="0" y="216408"/>
                  </a:lnTo>
                  <a:lnTo>
                    <a:pt x="5716" y="266024"/>
                  </a:lnTo>
                  <a:lnTo>
                    <a:pt x="21998" y="311573"/>
                  </a:lnTo>
                  <a:lnTo>
                    <a:pt x="47546" y="351755"/>
                  </a:lnTo>
                  <a:lnTo>
                    <a:pt x="81060" y="385269"/>
                  </a:lnTo>
                  <a:lnTo>
                    <a:pt x="121242" y="410817"/>
                  </a:lnTo>
                  <a:lnTo>
                    <a:pt x="166791" y="427099"/>
                  </a:lnTo>
                  <a:lnTo>
                    <a:pt x="216408" y="432816"/>
                  </a:lnTo>
                  <a:lnTo>
                    <a:pt x="266024" y="427099"/>
                  </a:lnTo>
                  <a:lnTo>
                    <a:pt x="311573" y="410817"/>
                  </a:lnTo>
                  <a:lnTo>
                    <a:pt x="351755" y="385269"/>
                  </a:lnTo>
                  <a:lnTo>
                    <a:pt x="385269" y="351755"/>
                  </a:lnTo>
                  <a:lnTo>
                    <a:pt x="410817" y="311573"/>
                  </a:lnTo>
                  <a:lnTo>
                    <a:pt x="427099" y="266024"/>
                  </a:lnTo>
                  <a:lnTo>
                    <a:pt x="432816" y="216408"/>
                  </a:lnTo>
                  <a:lnTo>
                    <a:pt x="427099" y="166791"/>
                  </a:lnTo>
                  <a:lnTo>
                    <a:pt x="410817" y="121242"/>
                  </a:lnTo>
                  <a:lnTo>
                    <a:pt x="385269" y="81060"/>
                  </a:lnTo>
                  <a:lnTo>
                    <a:pt x="351755" y="47546"/>
                  </a:lnTo>
                  <a:lnTo>
                    <a:pt x="311573" y="21998"/>
                  </a:lnTo>
                  <a:lnTo>
                    <a:pt x="266024" y="5716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26858" y="1838705"/>
              <a:ext cx="433070" cy="433070"/>
            </a:xfrm>
            <a:custGeom>
              <a:avLst/>
              <a:gdLst/>
              <a:ahLst/>
              <a:cxnLst/>
              <a:rect l="l" t="t" r="r" b="b"/>
              <a:pathLst>
                <a:path w="433070" h="433069">
                  <a:moveTo>
                    <a:pt x="0" y="216408"/>
                  </a:moveTo>
                  <a:lnTo>
                    <a:pt x="5716" y="166791"/>
                  </a:lnTo>
                  <a:lnTo>
                    <a:pt x="21998" y="121242"/>
                  </a:lnTo>
                  <a:lnTo>
                    <a:pt x="47546" y="81060"/>
                  </a:lnTo>
                  <a:lnTo>
                    <a:pt x="81060" y="47546"/>
                  </a:lnTo>
                  <a:lnTo>
                    <a:pt x="121242" y="21998"/>
                  </a:lnTo>
                  <a:lnTo>
                    <a:pt x="166791" y="5716"/>
                  </a:lnTo>
                  <a:lnTo>
                    <a:pt x="216408" y="0"/>
                  </a:lnTo>
                  <a:lnTo>
                    <a:pt x="266024" y="5716"/>
                  </a:lnTo>
                  <a:lnTo>
                    <a:pt x="311573" y="21998"/>
                  </a:lnTo>
                  <a:lnTo>
                    <a:pt x="351755" y="47546"/>
                  </a:lnTo>
                  <a:lnTo>
                    <a:pt x="385269" y="81060"/>
                  </a:lnTo>
                  <a:lnTo>
                    <a:pt x="410817" y="121242"/>
                  </a:lnTo>
                  <a:lnTo>
                    <a:pt x="427099" y="166791"/>
                  </a:lnTo>
                  <a:lnTo>
                    <a:pt x="432816" y="216408"/>
                  </a:lnTo>
                  <a:lnTo>
                    <a:pt x="427099" y="266024"/>
                  </a:lnTo>
                  <a:lnTo>
                    <a:pt x="410817" y="311573"/>
                  </a:lnTo>
                  <a:lnTo>
                    <a:pt x="385269" y="351755"/>
                  </a:lnTo>
                  <a:lnTo>
                    <a:pt x="351755" y="385269"/>
                  </a:lnTo>
                  <a:lnTo>
                    <a:pt x="311573" y="410817"/>
                  </a:lnTo>
                  <a:lnTo>
                    <a:pt x="266024" y="427099"/>
                  </a:lnTo>
                  <a:lnTo>
                    <a:pt x="216408" y="432816"/>
                  </a:lnTo>
                  <a:lnTo>
                    <a:pt x="166791" y="427099"/>
                  </a:lnTo>
                  <a:lnTo>
                    <a:pt x="121242" y="410817"/>
                  </a:lnTo>
                  <a:lnTo>
                    <a:pt x="81060" y="385269"/>
                  </a:lnTo>
                  <a:lnTo>
                    <a:pt x="47546" y="351755"/>
                  </a:lnTo>
                  <a:lnTo>
                    <a:pt x="21998" y="311573"/>
                  </a:lnTo>
                  <a:lnTo>
                    <a:pt x="5716" y="266024"/>
                  </a:lnTo>
                  <a:lnTo>
                    <a:pt x="0" y="2164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89851" y="2220467"/>
              <a:ext cx="1441450" cy="679450"/>
            </a:xfrm>
            <a:custGeom>
              <a:avLst/>
              <a:gdLst/>
              <a:ahLst/>
              <a:cxnLst/>
              <a:rect l="l" t="t" r="r" b="b"/>
              <a:pathLst>
                <a:path w="1441450" h="679450">
                  <a:moveTo>
                    <a:pt x="500253" y="0"/>
                  </a:moveTo>
                  <a:lnTo>
                    <a:pt x="422656" y="35179"/>
                  </a:lnTo>
                  <a:lnTo>
                    <a:pt x="447306" y="55194"/>
                  </a:lnTo>
                  <a:lnTo>
                    <a:pt x="0" y="607187"/>
                  </a:lnTo>
                  <a:lnTo>
                    <a:pt x="9906" y="615188"/>
                  </a:lnTo>
                  <a:lnTo>
                    <a:pt x="457200" y="63207"/>
                  </a:lnTo>
                  <a:lnTo>
                    <a:pt x="481838" y="83185"/>
                  </a:lnTo>
                  <a:lnTo>
                    <a:pt x="490207" y="45339"/>
                  </a:lnTo>
                  <a:lnTo>
                    <a:pt x="500253" y="0"/>
                  </a:lnTo>
                  <a:close/>
                </a:path>
                <a:path w="1441450" h="679450">
                  <a:moveTo>
                    <a:pt x="803275" y="610108"/>
                  </a:moveTo>
                  <a:lnTo>
                    <a:pt x="678243" y="136118"/>
                  </a:lnTo>
                  <a:lnTo>
                    <a:pt x="708914" y="128016"/>
                  </a:lnTo>
                  <a:lnTo>
                    <a:pt x="705218" y="123825"/>
                  </a:lnTo>
                  <a:lnTo>
                    <a:pt x="652653" y="64008"/>
                  </a:lnTo>
                  <a:lnTo>
                    <a:pt x="635254" y="147447"/>
                  </a:lnTo>
                  <a:lnTo>
                    <a:pt x="665937" y="139357"/>
                  </a:lnTo>
                  <a:lnTo>
                    <a:pt x="790956" y="613283"/>
                  </a:lnTo>
                  <a:lnTo>
                    <a:pt x="803275" y="610108"/>
                  </a:lnTo>
                  <a:close/>
                </a:path>
                <a:path w="1441450" h="679450">
                  <a:moveTo>
                    <a:pt x="1441450" y="670306"/>
                  </a:moveTo>
                  <a:lnTo>
                    <a:pt x="861733" y="51308"/>
                  </a:lnTo>
                  <a:lnTo>
                    <a:pt x="871639" y="42037"/>
                  </a:lnTo>
                  <a:lnTo>
                    <a:pt x="884936" y="29591"/>
                  </a:lnTo>
                  <a:lnTo>
                    <a:pt x="805053" y="0"/>
                  </a:lnTo>
                  <a:lnTo>
                    <a:pt x="829310" y="81661"/>
                  </a:lnTo>
                  <a:lnTo>
                    <a:pt x="852487" y="59969"/>
                  </a:lnTo>
                  <a:lnTo>
                    <a:pt x="1432306" y="679069"/>
                  </a:lnTo>
                  <a:lnTo>
                    <a:pt x="1441450" y="6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17914" y="286131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17914" y="286131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10394" y="28613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10394" y="28613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02874" y="28613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02874" y="28613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5614" y="18539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5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65614" y="1853945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5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28607" y="2235707"/>
              <a:ext cx="1441450" cy="679450"/>
            </a:xfrm>
            <a:custGeom>
              <a:avLst/>
              <a:gdLst/>
              <a:ahLst/>
              <a:cxnLst/>
              <a:rect l="l" t="t" r="r" b="b"/>
              <a:pathLst>
                <a:path w="1441450" h="679450">
                  <a:moveTo>
                    <a:pt x="500253" y="0"/>
                  </a:moveTo>
                  <a:lnTo>
                    <a:pt x="422656" y="35179"/>
                  </a:lnTo>
                  <a:lnTo>
                    <a:pt x="447306" y="55194"/>
                  </a:lnTo>
                  <a:lnTo>
                    <a:pt x="0" y="607187"/>
                  </a:lnTo>
                  <a:lnTo>
                    <a:pt x="9906" y="615188"/>
                  </a:lnTo>
                  <a:lnTo>
                    <a:pt x="457200" y="63207"/>
                  </a:lnTo>
                  <a:lnTo>
                    <a:pt x="481838" y="83185"/>
                  </a:lnTo>
                  <a:lnTo>
                    <a:pt x="490207" y="45339"/>
                  </a:lnTo>
                  <a:lnTo>
                    <a:pt x="500253" y="0"/>
                  </a:lnTo>
                  <a:close/>
                </a:path>
                <a:path w="1441450" h="679450">
                  <a:moveTo>
                    <a:pt x="803275" y="608584"/>
                  </a:moveTo>
                  <a:lnTo>
                    <a:pt x="678243" y="134594"/>
                  </a:lnTo>
                  <a:lnTo>
                    <a:pt x="708914" y="126492"/>
                  </a:lnTo>
                  <a:lnTo>
                    <a:pt x="705218" y="122301"/>
                  </a:lnTo>
                  <a:lnTo>
                    <a:pt x="652653" y="62484"/>
                  </a:lnTo>
                  <a:lnTo>
                    <a:pt x="635254" y="145923"/>
                  </a:lnTo>
                  <a:lnTo>
                    <a:pt x="665937" y="137833"/>
                  </a:lnTo>
                  <a:lnTo>
                    <a:pt x="790956" y="611759"/>
                  </a:lnTo>
                  <a:lnTo>
                    <a:pt x="803275" y="608584"/>
                  </a:lnTo>
                  <a:close/>
                </a:path>
                <a:path w="1441450" h="679450">
                  <a:moveTo>
                    <a:pt x="1441450" y="670306"/>
                  </a:moveTo>
                  <a:lnTo>
                    <a:pt x="861733" y="51308"/>
                  </a:lnTo>
                  <a:lnTo>
                    <a:pt x="871639" y="42037"/>
                  </a:lnTo>
                  <a:lnTo>
                    <a:pt x="884936" y="29591"/>
                  </a:lnTo>
                  <a:lnTo>
                    <a:pt x="805053" y="0"/>
                  </a:lnTo>
                  <a:lnTo>
                    <a:pt x="829310" y="81661"/>
                  </a:lnTo>
                  <a:lnTo>
                    <a:pt x="852487" y="59969"/>
                  </a:lnTo>
                  <a:lnTo>
                    <a:pt x="1432306" y="679069"/>
                  </a:lnTo>
                  <a:lnTo>
                    <a:pt x="1441450" y="6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7505700" y="3724655"/>
            <a:ext cx="3424554" cy="1976755"/>
          </a:xfrm>
          <a:custGeom>
            <a:avLst/>
            <a:gdLst/>
            <a:ahLst/>
            <a:cxnLst/>
            <a:rect l="l" t="t" r="r" b="b"/>
            <a:pathLst>
              <a:path w="3424554" h="1976754">
                <a:moveTo>
                  <a:pt x="3424428" y="0"/>
                </a:moveTo>
                <a:lnTo>
                  <a:pt x="0" y="0"/>
                </a:lnTo>
                <a:lnTo>
                  <a:pt x="0" y="1976627"/>
                </a:lnTo>
                <a:lnTo>
                  <a:pt x="3424428" y="1976627"/>
                </a:lnTo>
                <a:lnTo>
                  <a:pt x="342442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05700" y="3724655"/>
            <a:ext cx="3424554" cy="197675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0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Distributed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27264" y="3933444"/>
            <a:ext cx="2819400" cy="1469390"/>
            <a:chOff x="7827264" y="3933444"/>
            <a:chExt cx="2819400" cy="1469390"/>
          </a:xfrm>
        </p:grpSpPr>
        <p:sp>
          <p:nvSpPr>
            <p:cNvPr id="30" name="object 30"/>
            <p:cNvSpPr/>
            <p:nvPr/>
          </p:nvSpPr>
          <p:spPr>
            <a:xfrm>
              <a:off x="7841742" y="49568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41742" y="49568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34222" y="49568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34222" y="49568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5178" y="495681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216407" y="0"/>
                  </a:moveTo>
                  <a:lnTo>
                    <a:pt x="166791" y="5693"/>
                  </a:lnTo>
                  <a:lnTo>
                    <a:pt x="121242" y="21913"/>
                  </a:lnTo>
                  <a:lnTo>
                    <a:pt x="81060" y="47366"/>
                  </a:lnTo>
                  <a:lnTo>
                    <a:pt x="47546" y="80758"/>
                  </a:lnTo>
                  <a:lnTo>
                    <a:pt x="21998" y="120798"/>
                  </a:lnTo>
                  <a:lnTo>
                    <a:pt x="5716" y="166191"/>
                  </a:lnTo>
                  <a:lnTo>
                    <a:pt x="0" y="215645"/>
                  </a:lnTo>
                  <a:lnTo>
                    <a:pt x="5716" y="265100"/>
                  </a:lnTo>
                  <a:lnTo>
                    <a:pt x="21998" y="310493"/>
                  </a:lnTo>
                  <a:lnTo>
                    <a:pt x="47546" y="350533"/>
                  </a:lnTo>
                  <a:lnTo>
                    <a:pt x="81060" y="383925"/>
                  </a:lnTo>
                  <a:lnTo>
                    <a:pt x="121242" y="409378"/>
                  </a:lnTo>
                  <a:lnTo>
                    <a:pt x="166791" y="425598"/>
                  </a:lnTo>
                  <a:lnTo>
                    <a:pt x="216407" y="431291"/>
                  </a:lnTo>
                  <a:lnTo>
                    <a:pt x="266024" y="425598"/>
                  </a:lnTo>
                  <a:lnTo>
                    <a:pt x="311573" y="409378"/>
                  </a:lnTo>
                  <a:lnTo>
                    <a:pt x="351755" y="383925"/>
                  </a:lnTo>
                  <a:lnTo>
                    <a:pt x="385269" y="350533"/>
                  </a:lnTo>
                  <a:lnTo>
                    <a:pt x="410817" y="310493"/>
                  </a:lnTo>
                  <a:lnTo>
                    <a:pt x="427099" y="265100"/>
                  </a:lnTo>
                  <a:lnTo>
                    <a:pt x="432816" y="215645"/>
                  </a:lnTo>
                  <a:lnTo>
                    <a:pt x="427099" y="166191"/>
                  </a:lnTo>
                  <a:lnTo>
                    <a:pt x="410817" y="120798"/>
                  </a:lnTo>
                  <a:lnTo>
                    <a:pt x="385269" y="80758"/>
                  </a:lnTo>
                  <a:lnTo>
                    <a:pt x="351755" y="47366"/>
                  </a:lnTo>
                  <a:lnTo>
                    <a:pt x="311573" y="21913"/>
                  </a:lnTo>
                  <a:lnTo>
                    <a:pt x="266024" y="5693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5178" y="4956810"/>
              <a:ext cx="433070" cy="431800"/>
            </a:xfrm>
            <a:custGeom>
              <a:avLst/>
              <a:gdLst/>
              <a:ahLst/>
              <a:cxnLst/>
              <a:rect l="l" t="t" r="r" b="b"/>
              <a:pathLst>
                <a:path w="433070" h="431800">
                  <a:moveTo>
                    <a:pt x="0" y="215645"/>
                  </a:moveTo>
                  <a:lnTo>
                    <a:pt x="5716" y="166191"/>
                  </a:lnTo>
                  <a:lnTo>
                    <a:pt x="21998" y="120798"/>
                  </a:lnTo>
                  <a:lnTo>
                    <a:pt x="47546" y="80758"/>
                  </a:lnTo>
                  <a:lnTo>
                    <a:pt x="81060" y="47366"/>
                  </a:lnTo>
                  <a:lnTo>
                    <a:pt x="121242" y="21913"/>
                  </a:lnTo>
                  <a:lnTo>
                    <a:pt x="166791" y="5693"/>
                  </a:lnTo>
                  <a:lnTo>
                    <a:pt x="216407" y="0"/>
                  </a:lnTo>
                  <a:lnTo>
                    <a:pt x="266024" y="5693"/>
                  </a:lnTo>
                  <a:lnTo>
                    <a:pt x="311573" y="21913"/>
                  </a:lnTo>
                  <a:lnTo>
                    <a:pt x="351755" y="47366"/>
                  </a:lnTo>
                  <a:lnTo>
                    <a:pt x="385269" y="80758"/>
                  </a:lnTo>
                  <a:lnTo>
                    <a:pt x="410817" y="120798"/>
                  </a:lnTo>
                  <a:lnTo>
                    <a:pt x="427099" y="166191"/>
                  </a:lnTo>
                  <a:lnTo>
                    <a:pt x="432816" y="215645"/>
                  </a:lnTo>
                  <a:lnTo>
                    <a:pt x="427099" y="265100"/>
                  </a:lnTo>
                  <a:lnTo>
                    <a:pt x="410817" y="310493"/>
                  </a:lnTo>
                  <a:lnTo>
                    <a:pt x="385269" y="350533"/>
                  </a:lnTo>
                  <a:lnTo>
                    <a:pt x="351755" y="383925"/>
                  </a:lnTo>
                  <a:lnTo>
                    <a:pt x="311573" y="409378"/>
                  </a:lnTo>
                  <a:lnTo>
                    <a:pt x="266024" y="425598"/>
                  </a:lnTo>
                  <a:lnTo>
                    <a:pt x="216407" y="431291"/>
                  </a:lnTo>
                  <a:lnTo>
                    <a:pt x="166791" y="425598"/>
                  </a:lnTo>
                  <a:lnTo>
                    <a:pt x="121242" y="409378"/>
                  </a:lnTo>
                  <a:lnTo>
                    <a:pt x="81060" y="383925"/>
                  </a:lnTo>
                  <a:lnTo>
                    <a:pt x="47546" y="350533"/>
                  </a:lnTo>
                  <a:lnTo>
                    <a:pt x="21998" y="310493"/>
                  </a:lnTo>
                  <a:lnTo>
                    <a:pt x="5716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89442" y="3947922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6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7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6" y="432815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1" y="216407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89442" y="3947922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7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6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7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6" y="432815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50911" y="4329683"/>
              <a:ext cx="1441450" cy="679450"/>
            </a:xfrm>
            <a:custGeom>
              <a:avLst/>
              <a:gdLst/>
              <a:ahLst/>
              <a:cxnLst/>
              <a:rect l="l" t="t" r="r" b="b"/>
              <a:pathLst>
                <a:path w="1441450" h="679450">
                  <a:moveTo>
                    <a:pt x="500253" y="0"/>
                  </a:moveTo>
                  <a:lnTo>
                    <a:pt x="422656" y="35179"/>
                  </a:lnTo>
                  <a:lnTo>
                    <a:pt x="447306" y="55194"/>
                  </a:lnTo>
                  <a:lnTo>
                    <a:pt x="0" y="607187"/>
                  </a:lnTo>
                  <a:lnTo>
                    <a:pt x="9906" y="615188"/>
                  </a:lnTo>
                  <a:lnTo>
                    <a:pt x="457200" y="63207"/>
                  </a:lnTo>
                  <a:lnTo>
                    <a:pt x="481838" y="83185"/>
                  </a:lnTo>
                  <a:lnTo>
                    <a:pt x="490207" y="45339"/>
                  </a:lnTo>
                  <a:lnTo>
                    <a:pt x="500253" y="0"/>
                  </a:lnTo>
                  <a:close/>
                </a:path>
                <a:path w="1441450" h="679450">
                  <a:moveTo>
                    <a:pt x="803275" y="610108"/>
                  </a:moveTo>
                  <a:lnTo>
                    <a:pt x="678243" y="136118"/>
                  </a:lnTo>
                  <a:lnTo>
                    <a:pt x="708914" y="128016"/>
                  </a:lnTo>
                  <a:lnTo>
                    <a:pt x="705218" y="123825"/>
                  </a:lnTo>
                  <a:lnTo>
                    <a:pt x="652653" y="64008"/>
                  </a:lnTo>
                  <a:lnTo>
                    <a:pt x="635254" y="147447"/>
                  </a:lnTo>
                  <a:lnTo>
                    <a:pt x="665937" y="139357"/>
                  </a:lnTo>
                  <a:lnTo>
                    <a:pt x="790956" y="613283"/>
                  </a:lnTo>
                  <a:lnTo>
                    <a:pt x="803275" y="610108"/>
                  </a:lnTo>
                  <a:close/>
                </a:path>
                <a:path w="1441450" h="679450">
                  <a:moveTo>
                    <a:pt x="1441450" y="670306"/>
                  </a:moveTo>
                  <a:lnTo>
                    <a:pt x="861733" y="51308"/>
                  </a:lnTo>
                  <a:lnTo>
                    <a:pt x="871639" y="42037"/>
                  </a:lnTo>
                  <a:lnTo>
                    <a:pt x="884936" y="29591"/>
                  </a:lnTo>
                  <a:lnTo>
                    <a:pt x="805053" y="0"/>
                  </a:lnTo>
                  <a:lnTo>
                    <a:pt x="829310" y="81661"/>
                  </a:lnTo>
                  <a:lnTo>
                    <a:pt x="852487" y="59969"/>
                  </a:lnTo>
                  <a:lnTo>
                    <a:pt x="1432306" y="679069"/>
                  </a:lnTo>
                  <a:lnTo>
                    <a:pt x="1441450" y="6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08414" y="3947922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215645" y="0"/>
                  </a:moveTo>
                  <a:lnTo>
                    <a:pt x="166191" y="5716"/>
                  </a:lnTo>
                  <a:lnTo>
                    <a:pt x="120798" y="21998"/>
                  </a:lnTo>
                  <a:lnTo>
                    <a:pt x="80758" y="47546"/>
                  </a:lnTo>
                  <a:lnTo>
                    <a:pt x="47366" y="81060"/>
                  </a:lnTo>
                  <a:lnTo>
                    <a:pt x="21913" y="121242"/>
                  </a:lnTo>
                  <a:lnTo>
                    <a:pt x="5693" y="166791"/>
                  </a:lnTo>
                  <a:lnTo>
                    <a:pt x="0" y="216407"/>
                  </a:lnTo>
                  <a:lnTo>
                    <a:pt x="5693" y="266024"/>
                  </a:lnTo>
                  <a:lnTo>
                    <a:pt x="21913" y="311573"/>
                  </a:lnTo>
                  <a:lnTo>
                    <a:pt x="47366" y="351755"/>
                  </a:lnTo>
                  <a:lnTo>
                    <a:pt x="80758" y="385269"/>
                  </a:lnTo>
                  <a:lnTo>
                    <a:pt x="120798" y="410817"/>
                  </a:lnTo>
                  <a:lnTo>
                    <a:pt x="166191" y="427099"/>
                  </a:lnTo>
                  <a:lnTo>
                    <a:pt x="215645" y="432815"/>
                  </a:lnTo>
                  <a:lnTo>
                    <a:pt x="265100" y="427099"/>
                  </a:lnTo>
                  <a:lnTo>
                    <a:pt x="310493" y="410817"/>
                  </a:lnTo>
                  <a:lnTo>
                    <a:pt x="350533" y="385269"/>
                  </a:lnTo>
                  <a:lnTo>
                    <a:pt x="383925" y="351755"/>
                  </a:lnTo>
                  <a:lnTo>
                    <a:pt x="409378" y="311573"/>
                  </a:lnTo>
                  <a:lnTo>
                    <a:pt x="425598" y="266024"/>
                  </a:lnTo>
                  <a:lnTo>
                    <a:pt x="431291" y="216407"/>
                  </a:lnTo>
                  <a:lnTo>
                    <a:pt x="425598" y="166791"/>
                  </a:lnTo>
                  <a:lnTo>
                    <a:pt x="409378" y="121242"/>
                  </a:lnTo>
                  <a:lnTo>
                    <a:pt x="383925" y="81060"/>
                  </a:lnTo>
                  <a:lnTo>
                    <a:pt x="350533" y="47546"/>
                  </a:lnTo>
                  <a:lnTo>
                    <a:pt x="310493" y="21998"/>
                  </a:lnTo>
                  <a:lnTo>
                    <a:pt x="265100" y="5716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08414" y="3947922"/>
              <a:ext cx="431800" cy="433070"/>
            </a:xfrm>
            <a:custGeom>
              <a:avLst/>
              <a:gdLst/>
              <a:ahLst/>
              <a:cxnLst/>
              <a:rect l="l" t="t" r="r" b="b"/>
              <a:pathLst>
                <a:path w="431800" h="433070">
                  <a:moveTo>
                    <a:pt x="0" y="216407"/>
                  </a:moveTo>
                  <a:lnTo>
                    <a:pt x="5693" y="166791"/>
                  </a:lnTo>
                  <a:lnTo>
                    <a:pt x="21913" y="121242"/>
                  </a:lnTo>
                  <a:lnTo>
                    <a:pt x="47366" y="81060"/>
                  </a:lnTo>
                  <a:lnTo>
                    <a:pt x="80758" y="47546"/>
                  </a:lnTo>
                  <a:lnTo>
                    <a:pt x="120798" y="21998"/>
                  </a:lnTo>
                  <a:lnTo>
                    <a:pt x="166191" y="5716"/>
                  </a:lnTo>
                  <a:lnTo>
                    <a:pt x="215645" y="0"/>
                  </a:lnTo>
                  <a:lnTo>
                    <a:pt x="265100" y="5716"/>
                  </a:lnTo>
                  <a:lnTo>
                    <a:pt x="310493" y="21998"/>
                  </a:lnTo>
                  <a:lnTo>
                    <a:pt x="350533" y="47546"/>
                  </a:lnTo>
                  <a:lnTo>
                    <a:pt x="383925" y="81060"/>
                  </a:lnTo>
                  <a:lnTo>
                    <a:pt x="409378" y="121242"/>
                  </a:lnTo>
                  <a:lnTo>
                    <a:pt x="425598" y="166791"/>
                  </a:lnTo>
                  <a:lnTo>
                    <a:pt x="431291" y="216407"/>
                  </a:lnTo>
                  <a:lnTo>
                    <a:pt x="425598" y="266024"/>
                  </a:lnTo>
                  <a:lnTo>
                    <a:pt x="409378" y="311573"/>
                  </a:lnTo>
                  <a:lnTo>
                    <a:pt x="383925" y="351755"/>
                  </a:lnTo>
                  <a:lnTo>
                    <a:pt x="350533" y="385269"/>
                  </a:lnTo>
                  <a:lnTo>
                    <a:pt x="310493" y="410817"/>
                  </a:lnTo>
                  <a:lnTo>
                    <a:pt x="265100" y="427099"/>
                  </a:lnTo>
                  <a:lnTo>
                    <a:pt x="215645" y="432815"/>
                  </a:lnTo>
                  <a:lnTo>
                    <a:pt x="166191" y="427099"/>
                  </a:lnTo>
                  <a:lnTo>
                    <a:pt x="120798" y="410817"/>
                  </a:lnTo>
                  <a:lnTo>
                    <a:pt x="80758" y="385269"/>
                  </a:lnTo>
                  <a:lnTo>
                    <a:pt x="47366" y="351755"/>
                  </a:lnTo>
                  <a:lnTo>
                    <a:pt x="21913" y="311573"/>
                  </a:lnTo>
                  <a:lnTo>
                    <a:pt x="5693" y="266024"/>
                  </a:lnTo>
                  <a:lnTo>
                    <a:pt x="0" y="2164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00894" y="49568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1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00894" y="49568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78773" y="4315967"/>
              <a:ext cx="1442085" cy="692150"/>
            </a:xfrm>
            <a:custGeom>
              <a:avLst/>
              <a:gdLst/>
              <a:ahLst/>
              <a:cxnLst/>
              <a:rect l="l" t="t" r="r" b="b"/>
              <a:pathLst>
                <a:path w="1442084" h="692150">
                  <a:moveTo>
                    <a:pt x="492506" y="13716"/>
                  </a:moveTo>
                  <a:lnTo>
                    <a:pt x="417068" y="53213"/>
                  </a:lnTo>
                  <a:lnTo>
                    <a:pt x="442760" y="71780"/>
                  </a:lnTo>
                  <a:lnTo>
                    <a:pt x="0" y="684657"/>
                  </a:lnTo>
                  <a:lnTo>
                    <a:pt x="10414" y="692150"/>
                  </a:lnTo>
                  <a:lnTo>
                    <a:pt x="453085" y="79235"/>
                  </a:lnTo>
                  <a:lnTo>
                    <a:pt x="478790" y="97790"/>
                  </a:lnTo>
                  <a:lnTo>
                    <a:pt x="484708" y="61468"/>
                  </a:lnTo>
                  <a:lnTo>
                    <a:pt x="492506" y="13716"/>
                  </a:lnTo>
                  <a:close/>
                </a:path>
                <a:path w="1442084" h="692150">
                  <a:moveTo>
                    <a:pt x="683387" y="153924"/>
                  </a:moveTo>
                  <a:lnTo>
                    <a:pt x="677037" y="141224"/>
                  </a:lnTo>
                  <a:lnTo>
                    <a:pt x="645287" y="77724"/>
                  </a:lnTo>
                  <a:lnTo>
                    <a:pt x="607187" y="153924"/>
                  </a:lnTo>
                  <a:lnTo>
                    <a:pt x="638937" y="153924"/>
                  </a:lnTo>
                  <a:lnTo>
                    <a:pt x="638937" y="625475"/>
                  </a:lnTo>
                  <a:lnTo>
                    <a:pt x="651637" y="625475"/>
                  </a:lnTo>
                  <a:lnTo>
                    <a:pt x="651637" y="153924"/>
                  </a:lnTo>
                  <a:lnTo>
                    <a:pt x="683387" y="153924"/>
                  </a:lnTo>
                  <a:close/>
                </a:path>
                <a:path w="1442084" h="692150">
                  <a:moveTo>
                    <a:pt x="1441704" y="635000"/>
                  </a:moveTo>
                  <a:lnTo>
                    <a:pt x="856043" y="49339"/>
                  </a:lnTo>
                  <a:lnTo>
                    <a:pt x="864984" y="40386"/>
                  </a:lnTo>
                  <a:lnTo>
                    <a:pt x="878459" y="26924"/>
                  </a:lnTo>
                  <a:lnTo>
                    <a:pt x="797687" y="0"/>
                  </a:lnTo>
                  <a:lnTo>
                    <a:pt x="824611" y="80772"/>
                  </a:lnTo>
                  <a:lnTo>
                    <a:pt x="847026" y="58356"/>
                  </a:lnTo>
                  <a:lnTo>
                    <a:pt x="1432687" y="644017"/>
                  </a:lnTo>
                  <a:lnTo>
                    <a:pt x="1441704" y="635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Local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vs.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Distributed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Input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66062"/>
            <a:ext cx="8385175" cy="433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Local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723900" lvl="1" indent="-228600">
              <a:lnSpc>
                <a:spcPts val="2635"/>
              </a:lnSpc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Assume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smoothness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prior</a:t>
            </a:r>
            <a:endParaRPr sz="22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i="1" dirty="0">
                <a:latin typeface="Calibri"/>
                <a:cs typeface="Calibri"/>
              </a:rPr>
              <a:t>g(x)</a:t>
            </a:r>
            <a:r>
              <a:rPr sz="1900" i="1" spc="-45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=</a:t>
            </a:r>
            <a:r>
              <a:rPr sz="1900" i="1" spc="-35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f(g(x</a:t>
            </a:r>
            <a:r>
              <a:rPr sz="1875" i="1" baseline="-20000" dirty="0">
                <a:latin typeface="Calibri"/>
                <a:cs typeface="Calibri"/>
              </a:rPr>
              <a:t>1</a:t>
            </a:r>
            <a:r>
              <a:rPr sz="1900" i="1" dirty="0">
                <a:latin typeface="Calibri"/>
                <a:cs typeface="Calibri"/>
              </a:rPr>
              <a:t>),</a:t>
            </a:r>
            <a:r>
              <a:rPr sz="1900" i="1" spc="-40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g(x</a:t>
            </a:r>
            <a:r>
              <a:rPr sz="1875" i="1" baseline="-20000" dirty="0">
                <a:latin typeface="Calibri"/>
                <a:cs typeface="Calibri"/>
              </a:rPr>
              <a:t>2</a:t>
            </a:r>
            <a:r>
              <a:rPr sz="1900" i="1" dirty="0">
                <a:latin typeface="Calibri"/>
                <a:cs typeface="Calibri"/>
              </a:rPr>
              <a:t>),</a:t>
            </a:r>
            <a:r>
              <a:rPr sz="1900" i="1" spc="-45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…,</a:t>
            </a:r>
            <a:r>
              <a:rPr sz="1900" i="1" spc="-45" dirty="0">
                <a:latin typeface="Calibri"/>
                <a:cs typeface="Calibri"/>
              </a:rPr>
              <a:t> </a:t>
            </a:r>
            <a:r>
              <a:rPr sz="1900" i="1" spc="-10" dirty="0">
                <a:latin typeface="Calibri"/>
                <a:cs typeface="Calibri"/>
              </a:rPr>
              <a:t>g(x</a:t>
            </a:r>
            <a:r>
              <a:rPr sz="1875" i="1" spc="-15" baseline="-20000" dirty="0">
                <a:latin typeface="Calibri"/>
                <a:cs typeface="Calibri"/>
              </a:rPr>
              <a:t>k</a:t>
            </a:r>
            <a:r>
              <a:rPr sz="1900" i="1" spc="-10" dirty="0">
                <a:latin typeface="Calibri"/>
                <a:cs typeface="Calibri"/>
              </a:rPr>
              <a:t>))</a:t>
            </a:r>
            <a:endParaRPr sz="1900">
              <a:latin typeface="Calibri"/>
              <a:cs typeface="Calibri"/>
            </a:endParaRPr>
          </a:p>
          <a:p>
            <a:pPr marL="1181100" lvl="2" indent="-228600">
              <a:lnSpc>
                <a:spcPts val="2260"/>
              </a:lnSpc>
              <a:spcBef>
                <a:spcPts val="45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{</a:t>
            </a:r>
            <a:r>
              <a:rPr sz="1900" i="1" dirty="0">
                <a:latin typeface="Calibri"/>
                <a:cs typeface="Calibri"/>
              </a:rPr>
              <a:t>x</a:t>
            </a:r>
            <a:r>
              <a:rPr sz="1875" i="1" baseline="-20000" dirty="0">
                <a:latin typeface="Calibri"/>
                <a:cs typeface="Calibri"/>
              </a:rPr>
              <a:t>1</a:t>
            </a:r>
            <a:r>
              <a:rPr sz="1900" i="1" dirty="0">
                <a:latin typeface="Calibri"/>
                <a:cs typeface="Calibri"/>
              </a:rPr>
              <a:t>,</a:t>
            </a:r>
            <a:r>
              <a:rPr sz="1900" i="1" spc="-40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x</a:t>
            </a:r>
            <a:r>
              <a:rPr sz="1875" i="1" baseline="-20000" dirty="0">
                <a:latin typeface="Calibri"/>
                <a:cs typeface="Calibri"/>
              </a:rPr>
              <a:t>2</a:t>
            </a:r>
            <a:r>
              <a:rPr sz="1900" i="1" dirty="0">
                <a:latin typeface="Calibri"/>
                <a:cs typeface="Calibri"/>
              </a:rPr>
              <a:t>,</a:t>
            </a:r>
            <a:r>
              <a:rPr sz="1900" i="1" spc="-35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…,</a:t>
            </a:r>
            <a:r>
              <a:rPr sz="1900" i="1" spc="-30" dirty="0">
                <a:latin typeface="Calibri"/>
                <a:cs typeface="Calibri"/>
              </a:rPr>
              <a:t> </a:t>
            </a:r>
            <a:r>
              <a:rPr sz="1900" i="1" dirty="0">
                <a:latin typeface="Calibri"/>
                <a:cs typeface="Calibri"/>
              </a:rPr>
              <a:t>x</a:t>
            </a:r>
            <a:r>
              <a:rPr sz="1875" i="1" baseline="-20000" dirty="0">
                <a:latin typeface="Calibri"/>
                <a:cs typeface="Calibri"/>
              </a:rPr>
              <a:t>k</a:t>
            </a:r>
            <a:r>
              <a:rPr sz="1900" i="1" dirty="0">
                <a:latin typeface="Calibri"/>
                <a:cs typeface="Calibri"/>
              </a:rPr>
              <a:t>}</a:t>
            </a:r>
            <a:r>
              <a:rPr sz="1900" i="1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neighbours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i="1" spc="-50" dirty="0">
                <a:latin typeface="Calibri"/>
                <a:cs typeface="Calibri"/>
              </a:rPr>
              <a:t>x</a:t>
            </a:r>
            <a:endParaRPr sz="1900">
              <a:latin typeface="Calibri"/>
              <a:cs typeface="Calibri"/>
            </a:endParaRPr>
          </a:p>
          <a:p>
            <a:pPr marL="723900" lvl="1" indent="-228600">
              <a:lnSpc>
                <a:spcPts val="2620"/>
              </a:lnSpc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Require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metric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space</a:t>
            </a:r>
            <a:endParaRPr sz="2200">
              <a:latin typeface="Calibri"/>
              <a:cs typeface="Calibri"/>
            </a:endParaRPr>
          </a:p>
          <a:p>
            <a:pPr marL="1181100" lvl="2" indent="-228600">
              <a:lnSpc>
                <a:spcPts val="2265"/>
              </a:lnSpc>
              <a:spcBef>
                <a:spcPts val="50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notion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distance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similarity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input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space</a:t>
            </a:r>
            <a:endParaRPr sz="1900">
              <a:latin typeface="Calibri"/>
              <a:cs typeface="Calibri"/>
            </a:endParaRPr>
          </a:p>
          <a:p>
            <a:pPr marL="723900" lvl="1" indent="-228600">
              <a:lnSpc>
                <a:spcPts val="2610"/>
              </a:lnSpc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Fail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target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highly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varying</a:t>
            </a:r>
            <a:endParaRPr sz="2200">
              <a:latin typeface="Calibri"/>
              <a:cs typeface="Calibri"/>
            </a:endParaRPr>
          </a:p>
          <a:p>
            <a:pPr marL="723900" lvl="1" indent="-228600">
              <a:lnSpc>
                <a:spcPts val="2630"/>
              </a:lnSpc>
              <a:buFont typeface="Arial MT"/>
              <a:buChar char="•"/>
              <a:tabLst>
                <a:tab pos="723900" algn="l"/>
              </a:tabLst>
            </a:pPr>
            <a:r>
              <a:rPr sz="2200" spc="-10" dirty="0">
                <a:latin typeface="Calibri"/>
                <a:cs typeface="Calibri"/>
              </a:rPr>
              <a:t>Examples</a:t>
            </a:r>
            <a:endParaRPr sz="22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Nearest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Neighbour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methods</a:t>
            </a:r>
            <a:endParaRPr sz="19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Kernel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methods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Gaussian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kernel</a:t>
            </a:r>
            <a:endParaRPr sz="1900">
              <a:latin typeface="Calibri"/>
              <a:cs typeface="Calibri"/>
            </a:endParaRPr>
          </a:p>
          <a:p>
            <a:pPr marL="266700" indent="-228600">
              <a:lnSpc>
                <a:spcPts val="3115"/>
              </a:lnSpc>
              <a:spcBef>
                <a:spcPts val="34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Distributed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723900" lvl="1" indent="-228600">
              <a:lnSpc>
                <a:spcPts val="2625"/>
              </a:lnSpc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No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assumption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smoothness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Wingdings"/>
                <a:cs typeface="Wingdings"/>
              </a:rPr>
              <a:t>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similarity</a:t>
            </a:r>
            <a:endParaRPr sz="2200">
              <a:latin typeface="Calibri"/>
              <a:cs typeface="Calibri"/>
            </a:endParaRPr>
          </a:p>
          <a:p>
            <a:pPr marL="723900" lvl="1" indent="-228600">
              <a:lnSpc>
                <a:spcPts val="2630"/>
              </a:lnSpc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Ex: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Neural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0000"/>
                </a:solidFill>
              </a:rPr>
              <a:t>Multi-</a:t>
            </a:r>
            <a:r>
              <a:rPr dirty="0">
                <a:solidFill>
                  <a:srgbClr val="000000"/>
                </a:solidFill>
              </a:rPr>
              <a:t>task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3091" y="2458211"/>
            <a:ext cx="4572000" cy="3086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51579" y="6325311"/>
            <a:ext cx="5383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Source:</a:t>
            </a:r>
            <a:r>
              <a:rPr sz="1800" spc="2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https://en.wikipedia.org/wiki/Multi-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task_learning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pPr marL="38100">
                <a:lnSpc>
                  <a:spcPts val="1240"/>
                </a:lnSpc>
              </a:pPr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Desiderata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Learning</a:t>
            </a:r>
            <a:r>
              <a:rPr spc="-1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013315" cy="4272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highly-</a:t>
            </a:r>
            <a:r>
              <a:rPr sz="2800" dirty="0">
                <a:latin typeface="Calibri"/>
                <a:cs typeface="Calibri"/>
              </a:rPr>
              <a:t>varying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abstraction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little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  <a:p>
            <a:pPr marL="227329" marR="3529329" lvl="1" indent="-227329" algn="r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227329" algn="l"/>
              </a:tabLst>
            </a:pPr>
            <a:r>
              <a:rPr sz="2400" spc="-20" dirty="0">
                <a:latin typeface="Calibri"/>
                <a:cs typeface="Calibri"/>
              </a:rPr>
              <a:t>Training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endParaRPr sz="2400">
              <a:latin typeface="Calibri"/>
              <a:cs typeface="Calibri"/>
            </a:endParaRPr>
          </a:p>
          <a:p>
            <a:pPr marL="227965" marR="3583304" indent="-227965" algn="r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27965" algn="l"/>
              </a:tabLst>
            </a:pPr>
            <a:r>
              <a:rPr sz="2800" dirty="0">
                <a:latin typeface="Calibri"/>
                <a:cs typeface="Calibri"/>
              </a:rPr>
              <a:t>Ability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unlabeled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Unsupervised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semi-supervised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Multi-</a:t>
            </a:r>
            <a:r>
              <a:rPr sz="2800" dirty="0">
                <a:latin typeface="Calibri"/>
                <a:cs typeface="Calibri"/>
              </a:rPr>
              <a:t>task</a:t>
            </a:r>
            <a:r>
              <a:rPr sz="2800" spc="-10" dirty="0">
                <a:latin typeface="Calibri"/>
                <a:cs typeface="Calibri"/>
              </a:rPr>
              <a:t> learning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Sharing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Fast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8793"/>
            <a:ext cx="94100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A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Motivational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Task: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Percepts</a:t>
            </a:r>
            <a:r>
              <a:rPr spc="-19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Concepts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7866" y="1153667"/>
            <a:ext cx="2802178" cy="49031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756830"/>
            <a:ext cx="11021060" cy="46939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endParaRPr sz="2800">
              <a:latin typeface="Calibri"/>
              <a:cs typeface="Calibri"/>
            </a:endParaRPr>
          </a:p>
          <a:p>
            <a:pPr marL="697230" marR="5269230" lvl="1" indent="-227329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understand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scenes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describe 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them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natural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697230" marR="4633595" lvl="1" indent="-227329">
              <a:lnSpc>
                <a:spcPct val="90000"/>
              </a:lnSpc>
              <a:spcBef>
                <a:spcPts val="4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infer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semantic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allow 	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machines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interact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humans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	concepts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series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abstractions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280"/>
              </a:lnSpc>
              <a:spcBef>
                <a:spcPts val="79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(Pixel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Intensities)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Interactions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Scene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Description</a:t>
            </a:r>
            <a:endParaRPr sz="2000">
              <a:latin typeface="Calibri"/>
              <a:cs typeface="Calibri"/>
            </a:endParaRPr>
          </a:p>
          <a:p>
            <a:pPr marL="240029" marR="4871720" indent="-227965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Deep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automatically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	abstractions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little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supervision</a:t>
            </a:r>
            <a:endParaRPr sz="2400">
              <a:latin typeface="Calibri"/>
              <a:cs typeface="Calibri"/>
            </a:endParaRPr>
          </a:p>
          <a:p>
            <a:pPr marL="6056630">
              <a:lnSpc>
                <a:spcPct val="100000"/>
              </a:lnSpc>
              <a:spcBef>
                <a:spcPts val="2060"/>
              </a:spcBef>
            </a:pPr>
            <a:r>
              <a:rPr sz="1600" spc="-10" dirty="0">
                <a:solidFill>
                  <a:srgbClr val="A6A6A6"/>
                </a:solidFill>
                <a:latin typeface="Calibri"/>
                <a:cs typeface="Calibri"/>
              </a:rPr>
              <a:t>Courtesy:</a:t>
            </a:r>
            <a:r>
              <a:rPr sz="1600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6A6A6"/>
                </a:solidFill>
                <a:latin typeface="Calibri"/>
                <a:cs typeface="Calibri"/>
              </a:rPr>
              <a:t>Yoshua</a:t>
            </a:r>
            <a:r>
              <a:rPr sz="16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latin typeface="Calibri"/>
                <a:cs typeface="Calibri"/>
              </a:rPr>
              <a:t>Bengio,</a:t>
            </a:r>
            <a:r>
              <a:rPr sz="1600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latin typeface="Calibri"/>
                <a:cs typeface="Calibri"/>
              </a:rPr>
              <a:t>Learning</a:t>
            </a:r>
            <a:r>
              <a:rPr sz="16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latin typeface="Calibri"/>
                <a:cs typeface="Calibri"/>
              </a:rPr>
              <a:t>Deep</a:t>
            </a:r>
            <a:r>
              <a:rPr sz="1600" spc="-4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6A6A6"/>
                </a:solidFill>
                <a:latin typeface="Calibri"/>
                <a:cs typeface="Calibri"/>
              </a:rPr>
              <a:t>Architectures</a:t>
            </a:r>
            <a:r>
              <a:rPr sz="16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6A6A6"/>
                </a:solidFill>
                <a:latin typeface="Calibri"/>
                <a:cs typeface="Calibri"/>
              </a:rPr>
              <a:t>for</a:t>
            </a:r>
            <a:r>
              <a:rPr sz="1600" spc="-4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A6A6A6"/>
                </a:solidFill>
                <a:latin typeface="Calibri"/>
                <a:cs typeface="Calibri"/>
              </a:rPr>
              <a:t>AI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dirty="0">
                <a:solidFill>
                  <a:srgbClr val="000000"/>
                </a:solidFill>
              </a:rPr>
              <a:t>Deep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r>
              <a:rPr sz="4000" spc="-40" dirty="0">
                <a:solidFill>
                  <a:srgbClr val="000000"/>
                </a:solidFill>
              </a:rPr>
              <a:t>Visual-Semantic</a:t>
            </a:r>
            <a:r>
              <a:rPr sz="4000" spc="-175" dirty="0">
                <a:solidFill>
                  <a:srgbClr val="000000"/>
                </a:solidFill>
              </a:rPr>
              <a:t> </a:t>
            </a:r>
            <a:r>
              <a:rPr sz="4000" spc="-35" dirty="0">
                <a:solidFill>
                  <a:srgbClr val="000000"/>
                </a:solidFill>
              </a:rPr>
              <a:t>Alignments</a:t>
            </a:r>
            <a:r>
              <a:rPr sz="4000" spc="-17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for</a:t>
            </a:r>
            <a:r>
              <a:rPr sz="4000" spc="-18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Generating </a:t>
            </a:r>
            <a:r>
              <a:rPr sz="4000" spc="-25" dirty="0">
                <a:solidFill>
                  <a:srgbClr val="000000"/>
                </a:solidFill>
              </a:rPr>
              <a:t>Image</a:t>
            </a:r>
            <a:r>
              <a:rPr sz="4000" spc="-165" dirty="0">
                <a:solidFill>
                  <a:srgbClr val="000000"/>
                </a:solidFill>
              </a:rPr>
              <a:t> </a:t>
            </a:r>
            <a:r>
              <a:rPr sz="4000" spc="-30" dirty="0">
                <a:solidFill>
                  <a:srgbClr val="000000"/>
                </a:solidFill>
              </a:rPr>
              <a:t>Descriptions</a:t>
            </a:r>
            <a:r>
              <a:rPr sz="4000" spc="-170" dirty="0">
                <a:solidFill>
                  <a:srgbClr val="000000"/>
                </a:solidFill>
              </a:rPr>
              <a:t> </a:t>
            </a:r>
            <a:r>
              <a:rPr sz="2400" spc="-50" dirty="0">
                <a:solidFill>
                  <a:srgbClr val="000000"/>
                </a:solidFill>
              </a:rPr>
              <a:t>(Karpathy,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Fei-</a:t>
            </a:r>
            <a:r>
              <a:rPr sz="2400" spc="-10" dirty="0">
                <a:solidFill>
                  <a:srgbClr val="000000"/>
                </a:solidFill>
              </a:rPr>
              <a:t>Fei;</a:t>
            </a:r>
            <a:r>
              <a:rPr sz="2400" spc="-8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CVPR</a:t>
            </a:r>
            <a:r>
              <a:rPr sz="2400" spc="-10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2015)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592448" y="5057978"/>
            <a:ext cx="2163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"boy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doing </a:t>
            </a:r>
            <a:r>
              <a:rPr sz="1800" spc="-10" dirty="0">
                <a:latin typeface="Arial MT"/>
                <a:cs typeface="Arial MT"/>
              </a:rPr>
              <a:t>backflip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wakeboard."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0588" y="2170176"/>
            <a:ext cx="2857500" cy="2857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" y="2170176"/>
            <a:ext cx="2857500" cy="2857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2704" y="5060060"/>
            <a:ext cx="2203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“two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girls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playing 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lego</a:t>
            </a:r>
            <a:r>
              <a:rPr sz="1800" spc="-35" dirty="0">
                <a:latin typeface="Arial MT"/>
                <a:cs typeface="Arial MT"/>
              </a:rPr>
              <a:t> toy.”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61347" y="2170176"/>
            <a:ext cx="2857500" cy="28575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73539" y="5135626"/>
            <a:ext cx="2112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"man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black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shirt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playing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guitar."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0967" y="2170176"/>
            <a:ext cx="2857499" cy="2857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58533" y="5126482"/>
            <a:ext cx="2211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"construction worker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orange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safety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vest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working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road."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3</a:t>
            </a:fld>
            <a:endParaRPr spc="-50" dirty="0"/>
          </a:p>
        </p:txBody>
      </p:sp>
      <p:sp>
        <p:nvSpPr>
          <p:cNvPr id="11" name="object 11"/>
          <p:cNvSpPr txBox="1"/>
          <p:nvPr/>
        </p:nvSpPr>
        <p:spPr>
          <a:xfrm>
            <a:off x="3581146" y="6356096"/>
            <a:ext cx="531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  <a:hlinkClick r:id="rId6"/>
              </a:rPr>
              <a:t>http://cs.stanford.edu/people/karpathy/deepimagesent/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Challenge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Modelling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Complex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Behaviour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710" y="1774038"/>
            <a:ext cx="8308975" cy="4035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65" dirty="0">
                <a:latin typeface="Calibri"/>
                <a:cs typeface="Calibri"/>
              </a:rPr>
              <a:t>Too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concepts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65" dirty="0">
                <a:latin typeface="Calibri"/>
                <a:cs typeface="Calibri"/>
              </a:rPr>
              <a:t>Too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spc="-65" dirty="0">
                <a:latin typeface="Calibri"/>
                <a:cs typeface="Calibri"/>
              </a:rPr>
              <a:t>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Behaviour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varying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factors</a:t>
            </a:r>
            <a:endParaRPr sz="28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f: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L: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factors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low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dimensional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V: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behaviour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high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dimensional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observable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696595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6595" algn="l"/>
              </a:tabLst>
            </a:pPr>
            <a:r>
              <a:rPr sz="2400" dirty="0">
                <a:latin typeface="Calibri"/>
                <a:cs typeface="Calibri"/>
              </a:rPr>
              <a:t>f: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linear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48" y="321005"/>
            <a:ext cx="11064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Example:</a:t>
            </a:r>
            <a:r>
              <a:rPr sz="3600" spc="-7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Learning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the</a:t>
            </a:r>
            <a:r>
              <a:rPr sz="3600" spc="-8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Configuration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Space</a:t>
            </a:r>
            <a:r>
              <a:rPr sz="3600" spc="-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of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</a:t>
            </a:r>
            <a:r>
              <a:rPr sz="3600" spc="-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Robotic</a:t>
            </a:r>
            <a:r>
              <a:rPr sz="3600" spc="-8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Arm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045708" y="873252"/>
            <a:ext cx="5980430" cy="5918200"/>
            <a:chOff x="6045708" y="873252"/>
            <a:chExt cx="5980430" cy="5918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5708" y="873252"/>
              <a:ext cx="1170432" cy="11551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8144" y="873252"/>
              <a:ext cx="1170431" cy="11551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580" y="873252"/>
              <a:ext cx="1170431" cy="11551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3016" y="873252"/>
              <a:ext cx="1170431" cy="1155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5452" y="873252"/>
              <a:ext cx="1170431" cy="11551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45708" y="4445508"/>
              <a:ext cx="1170432" cy="11551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8144" y="4445508"/>
              <a:ext cx="1170431" cy="11551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50580" y="4445508"/>
              <a:ext cx="1170431" cy="11551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3016" y="4445508"/>
              <a:ext cx="1170431" cy="11551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55452" y="4445508"/>
              <a:ext cx="1170431" cy="11551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45708" y="2063496"/>
              <a:ext cx="1170432" cy="11551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8144" y="2063496"/>
              <a:ext cx="1170431" cy="11551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50580" y="2063496"/>
              <a:ext cx="1170431" cy="11551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53016" y="2063496"/>
              <a:ext cx="1170431" cy="11551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55452" y="2063496"/>
              <a:ext cx="1170431" cy="11551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55452" y="3253740"/>
              <a:ext cx="1170431" cy="1156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53016" y="3253740"/>
              <a:ext cx="1170431" cy="11567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0580" y="3253740"/>
              <a:ext cx="1170431" cy="11567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48144" y="3253740"/>
              <a:ext cx="1170431" cy="11567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45708" y="3253740"/>
              <a:ext cx="1170432" cy="115671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48144" y="5635752"/>
              <a:ext cx="1170431" cy="11551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855452" y="5635752"/>
              <a:ext cx="1170431" cy="11551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45708" y="5635752"/>
              <a:ext cx="1170432" cy="11551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653016" y="5635752"/>
              <a:ext cx="1170431" cy="11551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50580" y="5635752"/>
              <a:ext cx="1170431" cy="1155192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51888" y="2127504"/>
            <a:ext cx="3467100" cy="3424428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5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014" y="326847"/>
            <a:ext cx="5873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C-Space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Discovery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using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Isomap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7711" y="1993392"/>
            <a:ext cx="7909560" cy="44348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pPr marL="115570">
                <a:lnSpc>
                  <a:spcPts val="1240"/>
                </a:lnSpc>
              </a:pPr>
              <a:t>7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How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do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Train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Deep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Architectures?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37470" cy="3637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Inspiration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mammal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brain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Layers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“neurons”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(Rumelhart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1986)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Train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layer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abstraction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Ex: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Pixels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Contours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25" dirty="0">
                <a:latin typeface="Calibri"/>
                <a:cs typeface="Calibri"/>
              </a:rPr>
              <a:t>Train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layers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one-</a:t>
            </a:r>
            <a:r>
              <a:rPr sz="2800" spc="-30" dirty="0">
                <a:latin typeface="Calibri"/>
                <a:cs typeface="Calibri"/>
              </a:rPr>
              <a:t>by-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(Hinton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2006)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Greedy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3020"/>
            <a:ext cx="10013315" cy="106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Multilayer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Perceptron</a:t>
            </a:r>
            <a:r>
              <a:rPr sz="3600" spc="-14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with</a:t>
            </a:r>
            <a:r>
              <a:rPr sz="3600" spc="-1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Back-</a:t>
            </a:r>
            <a:r>
              <a:rPr sz="3600" spc="-10" dirty="0">
                <a:solidFill>
                  <a:srgbClr val="000000"/>
                </a:solidFill>
              </a:rPr>
              <a:t>propagation</a:t>
            </a:r>
            <a:endParaRPr sz="3600"/>
          </a:p>
          <a:p>
            <a:pPr marL="12700">
              <a:lnSpc>
                <a:spcPts val="4105"/>
              </a:lnSpc>
            </a:pPr>
            <a:r>
              <a:rPr sz="3600" dirty="0">
                <a:solidFill>
                  <a:srgbClr val="000000"/>
                </a:solidFill>
              </a:rPr>
              <a:t>First</a:t>
            </a:r>
            <a:r>
              <a:rPr sz="3600" spc="-1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deep</a:t>
            </a:r>
            <a:r>
              <a:rPr sz="3600" spc="-1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learning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model</a:t>
            </a:r>
            <a:r>
              <a:rPr sz="3600" spc="-105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(Rumelhart,</a:t>
            </a:r>
            <a:r>
              <a:rPr sz="2900" spc="-9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Hinton,</a:t>
            </a:r>
            <a:r>
              <a:rPr sz="2900" spc="-100" dirty="0">
                <a:solidFill>
                  <a:srgbClr val="000000"/>
                </a:solidFill>
              </a:rPr>
              <a:t> </a:t>
            </a:r>
            <a:r>
              <a:rPr sz="2900" dirty="0">
                <a:solidFill>
                  <a:srgbClr val="000000"/>
                </a:solidFill>
              </a:rPr>
              <a:t>Williams</a:t>
            </a:r>
            <a:r>
              <a:rPr sz="2900" spc="-100" dirty="0">
                <a:solidFill>
                  <a:srgbClr val="000000"/>
                </a:solidFill>
              </a:rPr>
              <a:t> </a:t>
            </a:r>
            <a:r>
              <a:rPr sz="2900" spc="-10" dirty="0">
                <a:solidFill>
                  <a:srgbClr val="000000"/>
                </a:solidFill>
              </a:rPr>
              <a:t>1986)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8444610" y="5864148"/>
            <a:ext cx="1281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3333CC"/>
                </a:solidFill>
                <a:latin typeface="Trebuchet MS"/>
                <a:cs typeface="Trebuchet MS"/>
              </a:rPr>
              <a:t>input</a:t>
            </a:r>
            <a:r>
              <a:rPr sz="2000" spc="-6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3333CC"/>
                </a:solidFill>
                <a:latin typeface="Trebuchet MS"/>
                <a:cs typeface="Trebuchet MS"/>
              </a:rPr>
              <a:t>vector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0133" y="4285869"/>
            <a:ext cx="8515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3333CC"/>
                </a:solidFill>
                <a:latin typeface="Trebuchet MS"/>
                <a:cs typeface="Trebuchet MS"/>
              </a:rPr>
              <a:t>hidden </a:t>
            </a:r>
            <a:r>
              <a:rPr sz="2400" spc="-10" dirty="0">
                <a:solidFill>
                  <a:srgbClr val="3333CC"/>
                </a:solidFill>
                <a:latin typeface="Trebuchet MS"/>
                <a:cs typeface="Trebuchet MS"/>
              </a:rPr>
              <a:t>layers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7381" y="2658236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3333CC"/>
                </a:solidFill>
                <a:latin typeface="Trebuchet MS"/>
                <a:cs typeface="Trebuchet MS"/>
              </a:rPr>
              <a:t>outputs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220" y="2560320"/>
            <a:ext cx="5993892" cy="38267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119627" y="3272028"/>
            <a:ext cx="297180" cy="2312035"/>
            <a:chOff x="3119627" y="3272028"/>
            <a:chExt cx="297180" cy="2312035"/>
          </a:xfrm>
        </p:grpSpPr>
        <p:sp>
          <p:nvSpPr>
            <p:cNvPr id="8" name="object 8"/>
            <p:cNvSpPr/>
            <p:nvPr/>
          </p:nvSpPr>
          <p:spPr>
            <a:xfrm>
              <a:off x="3124199" y="3276600"/>
              <a:ext cx="288290" cy="2303145"/>
            </a:xfrm>
            <a:custGeom>
              <a:avLst/>
              <a:gdLst/>
              <a:ahLst/>
              <a:cxnLst/>
              <a:rect l="l" t="t" r="r" b="b"/>
              <a:pathLst>
                <a:path w="288289" h="2303145">
                  <a:moveTo>
                    <a:pt x="216026" y="0"/>
                  </a:moveTo>
                  <a:lnTo>
                    <a:pt x="72008" y="0"/>
                  </a:lnTo>
                  <a:lnTo>
                    <a:pt x="72008" y="1725549"/>
                  </a:lnTo>
                  <a:lnTo>
                    <a:pt x="0" y="1725549"/>
                  </a:lnTo>
                  <a:lnTo>
                    <a:pt x="144017" y="2302764"/>
                  </a:lnTo>
                  <a:lnTo>
                    <a:pt x="288036" y="1725549"/>
                  </a:lnTo>
                  <a:lnTo>
                    <a:pt x="216026" y="1725549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4199" y="3276600"/>
              <a:ext cx="288290" cy="2303145"/>
            </a:xfrm>
            <a:custGeom>
              <a:avLst/>
              <a:gdLst/>
              <a:ahLst/>
              <a:cxnLst/>
              <a:rect l="l" t="t" r="r" b="b"/>
              <a:pathLst>
                <a:path w="288289" h="2303145">
                  <a:moveTo>
                    <a:pt x="0" y="1725549"/>
                  </a:moveTo>
                  <a:lnTo>
                    <a:pt x="72008" y="1725549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1725549"/>
                  </a:lnTo>
                  <a:lnTo>
                    <a:pt x="288036" y="1725549"/>
                  </a:lnTo>
                  <a:lnTo>
                    <a:pt x="144017" y="2302764"/>
                  </a:lnTo>
                  <a:lnTo>
                    <a:pt x="0" y="17255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9794" y="1426590"/>
            <a:ext cx="19602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Back-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propagate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error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signal</a:t>
            </a: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471C4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get</a:t>
            </a:r>
            <a:r>
              <a:rPr sz="2400" spc="-7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derivatives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9864" y="2350007"/>
            <a:ext cx="869950" cy="346075"/>
          </a:xfrm>
          <a:custGeom>
            <a:avLst/>
            <a:gdLst/>
            <a:ahLst/>
            <a:cxnLst/>
            <a:rect l="l" t="t" r="r" b="b"/>
            <a:pathLst>
              <a:path w="869950" h="346075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346075"/>
                </a:lnTo>
                <a:lnTo>
                  <a:pt x="44450" y="346075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869950" h="346075">
                <a:moveTo>
                  <a:pt x="869950" y="76327"/>
                </a:moveTo>
                <a:lnTo>
                  <a:pt x="863587" y="63500"/>
                </a:lnTo>
                <a:lnTo>
                  <a:pt x="832104" y="0"/>
                </a:lnTo>
                <a:lnTo>
                  <a:pt x="793750" y="76073"/>
                </a:lnTo>
                <a:lnTo>
                  <a:pt x="825436" y="76187"/>
                </a:lnTo>
                <a:lnTo>
                  <a:pt x="824230" y="346075"/>
                </a:lnTo>
                <a:lnTo>
                  <a:pt x="836930" y="346075"/>
                </a:lnTo>
                <a:lnTo>
                  <a:pt x="838136" y="76225"/>
                </a:lnTo>
                <a:lnTo>
                  <a:pt x="869950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2228" y="1196339"/>
            <a:ext cx="2737485" cy="1153795"/>
          </a:xfrm>
          <a:prstGeom prst="rect">
            <a:avLst/>
          </a:prstGeom>
          <a:solidFill>
            <a:srgbClr val="FFC000">
              <a:alpha val="19999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64465" marR="219075">
              <a:lnSpc>
                <a:spcPct val="100000"/>
              </a:lnSpc>
              <a:spcBef>
                <a:spcPts val="285"/>
              </a:spcBef>
            </a:pPr>
            <a:r>
              <a:rPr sz="2000" spc="-55" dirty="0">
                <a:latin typeface="Trebuchet MS"/>
                <a:cs typeface="Trebuchet MS"/>
              </a:rPr>
              <a:t>Compare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outputs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with </a:t>
            </a:r>
            <a:r>
              <a:rPr sz="2000" spc="-80" dirty="0">
                <a:solidFill>
                  <a:srgbClr val="FF0000"/>
                </a:solidFill>
                <a:latin typeface="Trebuchet MS"/>
                <a:cs typeface="Trebuchet MS"/>
              </a:rPr>
              <a:t>correct</a:t>
            </a:r>
            <a:r>
              <a:rPr sz="20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Trebuchet MS"/>
                <a:cs typeface="Trebuchet MS"/>
              </a:rPr>
              <a:t>answer</a:t>
            </a:r>
            <a:r>
              <a:rPr sz="20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get </a:t>
            </a:r>
            <a:r>
              <a:rPr sz="2000" spc="-20" dirty="0">
                <a:latin typeface="Trebuchet MS"/>
                <a:cs typeface="Trebuchet MS"/>
              </a:rPr>
              <a:t>error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signal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6129" y="6528003"/>
            <a:ext cx="40074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Source:</a:t>
            </a:r>
            <a:r>
              <a:rPr sz="14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7E7E7E"/>
                </a:solidFill>
                <a:latin typeface="Calibri"/>
                <a:cs typeface="Calibri"/>
              </a:rPr>
              <a:t>Hinton’s</a:t>
            </a:r>
            <a:r>
              <a:rPr sz="14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2009</a:t>
            </a:r>
            <a:r>
              <a:rPr sz="14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tutorial</a:t>
            </a:r>
            <a:r>
              <a:rPr sz="14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on</a:t>
            </a:r>
            <a:r>
              <a:rPr sz="14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Deep</a:t>
            </a:r>
            <a:r>
              <a:rPr sz="14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E7E7E"/>
                </a:solidFill>
                <a:latin typeface="Calibri"/>
                <a:cs typeface="Calibri"/>
              </a:rPr>
              <a:t>Belief</a:t>
            </a:r>
            <a:r>
              <a:rPr sz="14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7E7E7E"/>
                </a:solidFill>
                <a:latin typeface="Calibri"/>
                <a:cs typeface="Calibri"/>
              </a:rPr>
              <a:t>Networks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10390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2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" dirty="0">
                <a:solidFill>
                  <a:srgbClr val="000000"/>
                </a:solidFill>
              </a:rPr>
              <a:t>Drawbacks</a:t>
            </a:r>
            <a:r>
              <a:rPr sz="3600" spc="-8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of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Back-</a:t>
            </a:r>
            <a:r>
              <a:rPr sz="3600" spc="-20" dirty="0">
                <a:solidFill>
                  <a:srgbClr val="000000"/>
                </a:solidFill>
              </a:rPr>
              <a:t>propagation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based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Deep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Neural Networks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989304"/>
            <a:ext cx="9236710" cy="30187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discriminative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Get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substantial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amount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labeled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1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Gradient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initialization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poor</a:t>
            </a:r>
            <a:r>
              <a:rPr sz="28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local 	minima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670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MT</vt:lpstr>
      <vt:lpstr>Calibri</vt:lpstr>
      <vt:lpstr>Calibri Light</vt:lpstr>
      <vt:lpstr>Times New Roman</vt:lpstr>
      <vt:lpstr>Trebuchet MS</vt:lpstr>
      <vt:lpstr>Wingdings</vt:lpstr>
      <vt:lpstr>Office Theme</vt:lpstr>
      <vt:lpstr>Introduction to Deep Learning</vt:lpstr>
      <vt:lpstr>A Motivational Task: Percepts  Concepts</vt:lpstr>
      <vt:lpstr>Deep Visual-Semantic Alignments for Generating Image Descriptions (Karpathy, Fei-Fei; CVPR 2015)</vt:lpstr>
      <vt:lpstr>Challenge in Modelling Complex Behaviour</vt:lpstr>
      <vt:lpstr>Example: Learning the Configuration Space of a Robotic Arm</vt:lpstr>
      <vt:lpstr>C-Space Discovery using Isomap</vt:lpstr>
      <vt:lpstr>How do We Train Deep Architectures?</vt:lpstr>
      <vt:lpstr>Multilayer Perceptron with Back-propagation First deep learning model (Rumelhart, Hinton, Williams 1986)</vt:lpstr>
      <vt:lpstr>Drawbacks of Back-propagation based Deep Neural Networks</vt:lpstr>
      <vt:lpstr>Hand-written digit recognition</vt:lpstr>
      <vt:lpstr>A Deeper Look at the Problem</vt:lpstr>
      <vt:lpstr>A Solution – Deep Belief Networks (Hinton et al. 2006) Pre-trained N/W Weights</vt:lpstr>
      <vt:lpstr>A Solution – Deep Belief Networks (Hinton et al. 2006)</vt:lpstr>
      <vt:lpstr>Quick Check: MLP vs DBN on MNIST</vt:lpstr>
      <vt:lpstr>Intermediate Representations in Brain</vt:lpstr>
      <vt:lpstr>Local vs. Distributed in Input Space</vt:lpstr>
      <vt:lpstr>Multi-task Learning</vt:lpstr>
      <vt:lpstr>Desiderata for Learning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S Ram</dc:creator>
  <cp:lastModifiedBy>Gde</cp:lastModifiedBy>
  <cp:revision>1</cp:revision>
  <dcterms:created xsi:type="dcterms:W3CDTF">2024-03-24T06:01:40Z</dcterms:created>
  <dcterms:modified xsi:type="dcterms:W3CDTF">2025-07-22T03:41:19Z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2024-03-24T00:00:00Z</vt:filetime>
  </property>
  <property fmtid="{D5CDD505-2E9C-101B-9397-08002B2CF9AE}" pid="5" name="Producer">
    <vt:lpwstr>Microsoft® PowerPoint® 2016</vt:lpwstr>
  </property>
</Properties>
</file>