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7" r:id="rId1"/>
  </p:sldMasterIdLst>
  <p:notesMasterIdLst>
    <p:notesMasterId r:id="rId18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1A9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/>
    <p:restoredTop sz="74248" autoAdjust="0"/>
  </p:normalViewPr>
  <p:slideViewPr>
    <p:cSldViewPr snapToGrid="0">
      <p:cViewPr varScale="1">
        <p:scale>
          <a:sx n="53" d="100"/>
          <a:sy n="53" d="100"/>
        </p:scale>
        <p:origin x="6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AAD89A-DE75-490E-B3B8-DA645685EB5B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2648F-4152-4278-B136-F77E8E2B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2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SSN_(identifier)" TargetMode="External"/><Relationship Id="rId3" Type="http://schemas.openxmlformats.org/officeDocument/2006/relationships/hyperlink" Target="https://internetofthingsagenda.techtarget.com/definition/Industrial-Internet-of-Things-IIoT" TargetMode="External"/><Relationship Id="rId7" Type="http://schemas.openxmlformats.org/officeDocument/2006/relationships/hyperlink" Target="https://doi.org/10.1287/isre.1100.0322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Doi_(identifier)" TargetMode="External"/><Relationship Id="rId5" Type="http://schemas.openxmlformats.org/officeDocument/2006/relationships/hyperlink" Target="http://dl.acm.org/citation.cfm?id=1923779.1923786" TargetMode="External"/><Relationship Id="rId10" Type="http://schemas.openxmlformats.org/officeDocument/2006/relationships/hyperlink" Target="https://www.iiot-center.org/" TargetMode="External"/><Relationship Id="rId4" Type="http://schemas.openxmlformats.org/officeDocument/2006/relationships/hyperlink" Target="https://www.i-scoop.eu/internet-of-things-iot/industrial-internet-things-iiot-saving-costs-innovation/" TargetMode="External"/><Relationship Id="rId9" Type="http://schemas.openxmlformats.org/officeDocument/2006/relationships/hyperlink" Target="https://www.worldcat.org/issn/1526-5536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https://www.vturesource.com/vtu-syllabus/CS/2018/8/18CS81</a:t>
            </a:r>
          </a:p>
          <a:p>
            <a:r>
              <a:rPr lang="en-US" dirty="0"/>
              <a:t>AWS : IoT Device Simulator  https://aws.amazon.com/solutions/implementations/iot-device-simulator/?did=sl_card&amp;trk=sl_card</a:t>
            </a:r>
          </a:p>
          <a:p>
            <a:r>
              <a:rPr lang="en-US" dirty="0"/>
              <a:t>https://aws.amazon.com/s3/</a:t>
            </a:r>
          </a:p>
          <a:p>
            <a:endParaRPr lang="en-US" dirty="0"/>
          </a:p>
          <a:p>
            <a:r>
              <a:rPr lang="en-US" dirty="0"/>
              <a:t>https://www.vturesource.com/vtu-syllabus/CS/2018/8/18CS81</a:t>
            </a:r>
          </a:p>
          <a:p>
            <a:endParaRPr lang="en-US" dirty="0"/>
          </a:p>
          <a:p>
            <a:r>
              <a:rPr lang="en-US" dirty="0"/>
              <a:t>https://www.simplilearn.com/pgp-full-stack-web-development-certification-training-course?utm_campaign=Skillup-IOT-6mBO2vqLv38&amp;utm_medium=Comments&amp;utm_source=youtube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81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43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7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03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80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100" dirty="0" smtClean="0">
                <a:hlinkClick r:id="rId3"/>
              </a:rPr>
              <a:t>https://internetofthingsagenda.techtarget.com/definition/Industrial-Internet-of-Things-IIoT</a:t>
            </a:r>
            <a:endParaRPr lang="en-US" sz="1100" dirty="0" smtClean="0"/>
          </a:p>
          <a:p>
            <a:r>
              <a:rPr lang="en-US" sz="1100" dirty="0" smtClean="0"/>
              <a:t>https://www.trendmicro.com/vinfo/us/security/definition/industrial-internet-of-things-iiot</a:t>
            </a:r>
          </a:p>
          <a:p>
            <a:r>
              <a:rPr lang="en-US" sz="1100" dirty="0" smtClean="0">
                <a:hlinkClick r:id="rId4"/>
              </a:rPr>
              <a:t>https://www.i-scoop.eu/internet-of-things-iot/industrial-internet-things-iiot-saving-costs-innovation/</a:t>
            </a:r>
            <a:endParaRPr lang="en-US" sz="1100" dirty="0" smtClean="0"/>
          </a:p>
          <a:p>
            <a:r>
              <a:rPr lang="en-US" sz="1100" dirty="0" err="1" smtClean="0"/>
              <a:t>Yoo</a:t>
            </a:r>
            <a:r>
              <a:rPr lang="en-US" sz="1100" dirty="0" smtClean="0"/>
              <a:t>, </a:t>
            </a:r>
            <a:r>
              <a:rPr lang="en-US" sz="1100" dirty="0" err="1" smtClean="0"/>
              <a:t>Youngjin</a:t>
            </a:r>
            <a:r>
              <a:rPr lang="en-US" sz="1100" dirty="0" smtClean="0"/>
              <a:t>; </a:t>
            </a:r>
            <a:r>
              <a:rPr lang="en-US" sz="1100" dirty="0" err="1" smtClean="0"/>
              <a:t>Henfridsson</a:t>
            </a:r>
            <a:r>
              <a:rPr lang="en-US" sz="1100" dirty="0" smtClean="0"/>
              <a:t>, Ola; </a:t>
            </a:r>
            <a:r>
              <a:rPr lang="en-US" sz="1100" dirty="0" err="1" smtClean="0"/>
              <a:t>Lyytinen</a:t>
            </a:r>
            <a:r>
              <a:rPr lang="en-US" sz="1100" dirty="0" smtClean="0"/>
              <a:t>, </a:t>
            </a:r>
            <a:r>
              <a:rPr lang="en-US" sz="1100" dirty="0" err="1" smtClean="0"/>
              <a:t>Kalle</a:t>
            </a:r>
            <a:r>
              <a:rPr lang="en-US" sz="1100" dirty="0" smtClean="0"/>
              <a:t> (2010-12-01). </a:t>
            </a:r>
            <a:r>
              <a:rPr lang="en-US" sz="1100" dirty="0" smtClean="0">
                <a:hlinkClick r:id="rId5"/>
              </a:rPr>
              <a:t>"Research Commentary---The New Organizing Logic of Digital Innovation: An Agenda for Information Systems Research"</a:t>
            </a:r>
            <a:r>
              <a:rPr lang="en-US" sz="1100" dirty="0" smtClean="0"/>
              <a:t>. </a:t>
            </a:r>
            <a:r>
              <a:rPr lang="en-US" sz="1100" i="1" dirty="0" smtClean="0"/>
              <a:t>Information Systems Research</a:t>
            </a:r>
            <a:r>
              <a:rPr lang="en-US" sz="1100" dirty="0" smtClean="0"/>
              <a:t>. </a:t>
            </a:r>
            <a:r>
              <a:rPr lang="en-US" sz="1100" b="1" dirty="0" smtClean="0"/>
              <a:t>21</a:t>
            </a:r>
            <a:r>
              <a:rPr lang="en-US" sz="1100" dirty="0" smtClean="0"/>
              <a:t> (4): 724–735. </a:t>
            </a:r>
            <a:r>
              <a:rPr lang="en-US" sz="1100" dirty="0" smtClean="0">
                <a:hlinkClick r:id="rId6" tooltip="Doi (identifier)"/>
              </a:rPr>
              <a:t>doi</a:t>
            </a:r>
            <a:r>
              <a:rPr lang="en-US" sz="1100" dirty="0" smtClean="0"/>
              <a:t>:</a:t>
            </a:r>
            <a:r>
              <a:rPr lang="en-US" sz="1100" dirty="0" smtClean="0">
                <a:hlinkClick r:id="rId7"/>
              </a:rPr>
              <a:t>10.1287/isre.1100.0322</a:t>
            </a:r>
            <a:r>
              <a:rPr lang="en-US" sz="1100" dirty="0" smtClean="0"/>
              <a:t>. </a:t>
            </a:r>
            <a:r>
              <a:rPr lang="en-US" sz="1100" dirty="0" smtClean="0">
                <a:hlinkClick r:id="rId8" tooltip="ISSN (identifier)"/>
              </a:rPr>
              <a:t>ISSN</a:t>
            </a:r>
            <a:r>
              <a:rPr lang="en-US" sz="1100" dirty="0" smtClean="0"/>
              <a:t> </a:t>
            </a:r>
            <a:r>
              <a:rPr lang="en-US" sz="1100" dirty="0" smtClean="0">
                <a:hlinkClick r:id="rId9"/>
              </a:rPr>
              <a:t>1526-5536</a:t>
            </a:r>
            <a:r>
              <a:rPr lang="en-US" sz="1100" dirty="0" smtClean="0"/>
              <a:t>.</a:t>
            </a:r>
          </a:p>
          <a:p>
            <a:r>
              <a:rPr lang="en-US" sz="1100" dirty="0" smtClean="0">
                <a:hlinkClick r:id="rId10"/>
              </a:rPr>
              <a:t>https://www.iiot-center.org/</a:t>
            </a:r>
            <a:endParaRPr lang="en-US" sz="11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4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7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93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43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665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14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40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64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2648F-4152-4278-B136-F77E8E2B334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1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2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5482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30" y="33951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67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666565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1879600" y="2768600"/>
            <a:ext cx="3978800" cy="21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133"/>
            </a:lvl1pPr>
            <a:lvl2pPr lvl="1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2pPr>
            <a:lvl3pPr lvl="2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3pPr>
            <a:lvl4pPr lvl="3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4pPr>
            <a:lvl5pPr lvl="4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5pPr>
            <a:lvl6pPr lvl="5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6pPr>
            <a:lvl7pPr lvl="6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7pPr>
            <a:lvl8pPr lvl="7" rtl="0">
              <a:spcBef>
                <a:spcPts val="2133"/>
              </a:spcBef>
              <a:spcAft>
                <a:spcPts val="0"/>
              </a:spcAft>
              <a:buSzPts val="1800"/>
              <a:buNone/>
              <a:defRPr sz="24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ctrTitle"/>
          </p:nvPr>
        </p:nvSpPr>
        <p:spPr>
          <a:xfrm>
            <a:off x="960000" y="503967"/>
            <a:ext cx="1783200" cy="1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152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30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7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8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0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49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8" r:id="rId1"/>
    <p:sldLayoutId id="2147483999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  <p:sldLayoutId id="2147484009" r:id="rId12"/>
    <p:sldLayoutId id="2147484010" r:id="rId13"/>
    <p:sldLayoutId id="214748401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87E-D6B3-8B0D-9456-5D2BA79A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1180" y="3987071"/>
            <a:ext cx="5184061" cy="6816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</a:pPr>
            <a:r>
              <a:rPr lang="en" sz="4000" dirty="0"/>
              <a:t>Internet of Things</a:t>
            </a:r>
            <a:endParaRPr lang="en-US" sz="2200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9717" y="4619069"/>
            <a:ext cx="5676901" cy="1061184"/>
          </a:xfrm>
        </p:spPr>
        <p:txBody>
          <a:bodyPr>
            <a:normAutofit/>
          </a:bodyPr>
          <a:lstStyle/>
          <a:p>
            <a:r>
              <a:rPr lang="en-US" sz="1600" dirty="0" smtClean="0"/>
              <a:t>PDS</a:t>
            </a:r>
            <a:endParaRPr lang="en-US" sz="1600" dirty="0"/>
          </a:p>
        </p:txBody>
      </p:sp>
      <p:pic>
        <p:nvPicPr>
          <p:cNvPr id="48" name="Picture 47" descr="White structure">
            <a:extLst>
              <a:ext uri="{FF2B5EF4-FFF2-40B4-BE49-F238E27FC236}">
                <a16:creationId xmlns:a16="http://schemas.microsoft.com/office/drawing/2014/main" id="{E0652CF5-4E0B-F89D-4D88-A13BE5A6A8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" r="25990" b="3"/>
          <a:stretch/>
        </p:blipFill>
        <p:spPr>
          <a:xfrm>
            <a:off x="-1" y="1371600"/>
            <a:ext cx="4076699" cy="4114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6FD42-6AB7-9431-FDD4-769D8098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361" y="330959"/>
            <a:ext cx="4640189" cy="329714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346874" y="2470551"/>
            <a:ext cx="3064025" cy="1516520"/>
            <a:chOff x="4853562" y="1589418"/>
            <a:chExt cx="2609520" cy="1291565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>
                <a:solidFill>
                  <a:schemeClr val="tx1"/>
                </a:solidFill>
              </a:endParaRPr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1518026" y="3132053"/>
            <a:ext cx="1334145" cy="620384"/>
            <a:chOff x="7729280" y="2195997"/>
            <a:chExt cx="2143740" cy="996849"/>
          </a:xfrm>
          <a:solidFill>
            <a:schemeClr val="accent6"/>
          </a:solidFill>
        </p:grpSpPr>
        <p:sp>
          <p:nvSpPr>
            <p:cNvPr id="13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729280" y="2195997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14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421007" y="2543552"/>
              <a:ext cx="443936" cy="326800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8911525" y="5781051"/>
            <a:ext cx="34850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27402" y="5596385"/>
            <a:ext cx="216459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609668" y="5965717"/>
            <a:ext cx="488959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</a:t>
            </a:r>
            <a:r>
              <a:rPr lang="en-US" sz="1200" dirty="0" smtClean="0"/>
              <a:t>://github.com/amelcharolinesgn2/IoT_simulator-mqtt-NodeRed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8203920" y="6150383"/>
            <a:ext cx="39880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https://github.com/amelcharolinesgn2/Cloud-Infrastructures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33733" y="6335050"/>
            <a:ext cx="5022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https://github.com/amelcharolinesgn2/ClouD-Infrastructure-SISKA-2025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146404" y="6503163"/>
            <a:ext cx="40455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https://github.com/amelcharolinesgn2/IoT_app-and-Modules</a:t>
            </a:r>
          </a:p>
        </p:txBody>
      </p:sp>
    </p:spTree>
    <p:extLst>
      <p:ext uri="{BB962C8B-B14F-4D97-AF65-F5344CB8AC3E}">
        <p14:creationId xmlns:p14="http://schemas.microsoft.com/office/powerpoint/2010/main" val="323585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637" y="545532"/>
            <a:ext cx="4037095" cy="408625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Packet Tracer Protocols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43200" y="1807131"/>
          <a:ext cx="8128000" cy="3793066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02692">
                  <a:extLst>
                    <a:ext uri="{9D8B030D-6E8A-4147-A177-3AD203B41FA5}">
                      <a16:colId xmlns:a16="http://schemas.microsoft.com/office/drawing/2014/main" val="1799521087"/>
                    </a:ext>
                  </a:extLst>
                </a:gridCol>
                <a:gridCol w="6225308">
                  <a:extLst>
                    <a:ext uri="{9D8B030D-6E8A-4147-A177-3AD203B41FA5}">
                      <a16:colId xmlns:a16="http://schemas.microsoft.com/office/drawing/2014/main" val="3112603945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Layer </a:t>
                      </a:r>
                      <a:endParaRPr lang="en-US" sz="16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smtClean="0"/>
                        <a:t>Protocols</a:t>
                      </a:r>
                      <a:endParaRPr lang="en-US" sz="1600">
                        <a:solidFill>
                          <a:schemeClr val="bg1"/>
                        </a:solidFill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78505923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Application 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FTP,SMTP, POP3, HTTP, TFTP, Telnet, SSH, DNS, DHCP, NTP,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SNMP,AAA, ISR VOIP, SCCP config and calls ISR command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support, Call Manager Express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360473221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Transport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TCP and UDP, TCP Nagle Algorithm &amp; IP Fragmentation, RTP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042630543"/>
                  </a:ext>
                </a:extLst>
              </a:tr>
              <a:tr h="109728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Network 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BGP, IPv4, ICMP, ARP, IPv6, ICMPv6, IPSec, RIPv1/ v2/ng, Multi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Area OSPF, EIGRP, Static Routing, Route Redistribution, Multilayer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Switching, L3 QoS, NAT, CBAL, Zone-based policy firewall and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Intrusion Protection System on the ISR, GRE VPN, IPSec VPN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233006683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Network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Access/</a:t>
                      </a:r>
                      <a:br>
                        <a:rPr lang="en-US" sz="1600">
                          <a:effectLst/>
                        </a:rPr>
                      </a:br>
                      <a:r>
                        <a:rPr lang="en-US" sz="1600">
                          <a:effectLst/>
                        </a:rPr>
                        <a:t>Interface</a:t>
                      </a:r>
                      <a:endParaRPr lang="en-US" sz="160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Interface Ethernet (802.3), 802.11, HDLC, Frame Relay, PPP,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 err="1">
                          <a:effectLst/>
                        </a:rPr>
                        <a:t>PPPoE</a:t>
                      </a:r>
                      <a:r>
                        <a:rPr lang="en-US" sz="1600" dirty="0">
                          <a:effectLst/>
                        </a:rPr>
                        <a:t>, STP, RSTP, VTP, DTP, CDP, 802.1q, </a:t>
                      </a:r>
                      <a:r>
                        <a:rPr lang="en-US" sz="1600" dirty="0" err="1">
                          <a:effectLst/>
                        </a:rPr>
                        <a:t>PAgP</a:t>
                      </a:r>
                      <a:r>
                        <a:rPr lang="en-US" sz="1600" dirty="0">
                          <a:effectLst/>
                        </a:rPr>
                        <a:t>, L2 </a:t>
                      </a:r>
                      <a:r>
                        <a:rPr lang="en-US" sz="1600" dirty="0" err="1">
                          <a:effectLst/>
                        </a:rPr>
                        <a:t>QoS</a:t>
                      </a:r>
                      <a:r>
                        <a:rPr lang="en-US" sz="1600" dirty="0">
                          <a:effectLst/>
                        </a:rPr>
                        <a:t>,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effectLst/>
                        </a:rPr>
                        <a:t>SLARP, Simple WEP, WPA, EAP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Rockwell" panose="02060603020205020403" pitchFamily="18" charset="0"/>
                      </a:endParaRPr>
                    </a:p>
                  </a:txBody>
                  <a:tcPr marL="121920" marR="121920" marT="60960" marB="60960" anchor="ctr"/>
                </a:tc>
                <a:extLst>
                  <a:ext uri="{0D108BD9-81ED-4DB2-BD59-A6C34878D82A}">
                    <a16:rowId xmlns:a16="http://schemas.microsoft.com/office/drawing/2014/main" val="19197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03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757" y="209485"/>
            <a:ext cx="4243148" cy="1261600"/>
          </a:xfrm>
        </p:spPr>
        <p:txBody>
          <a:bodyPr/>
          <a:lstStyle/>
          <a:p>
            <a:r>
              <a:rPr lang="en-US" sz="2400" dirty="0" smtClean="0"/>
              <a:t>Ex: SMART HOME</a:t>
            </a:r>
            <a:endParaRPr lang="en-US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0" y="1557989"/>
            <a:ext cx="91821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23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581" y="284325"/>
            <a:ext cx="5470327" cy="296147"/>
          </a:xfrm>
        </p:spPr>
        <p:txBody>
          <a:bodyPr>
            <a:normAutofit fontScale="90000"/>
          </a:bodyPr>
          <a:lstStyle/>
          <a:p>
            <a:r>
              <a:rPr lang="en-US" sz="2133" dirty="0"/>
              <a:t>SMART HOME NETWORK TOPOLOGY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867" y="1188844"/>
            <a:ext cx="9296400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3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80" y="372501"/>
            <a:ext cx="5049703" cy="483031"/>
          </a:xfrm>
        </p:spPr>
        <p:txBody>
          <a:bodyPr/>
          <a:lstStyle/>
          <a:p>
            <a:r>
              <a:rPr lang="en-US" sz="2133" dirty="0"/>
              <a:t>SMART HOME MICROCONTROLLER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58785" y="855532"/>
            <a:ext cx="24628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1920" tIns="60960" rIns="121920" bIns="6096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r>
              <a:rPr lang="en-US" altLang="en-US" sz="2400">
                <a:latin typeface="Arial" panose="020B0604020202020204" pitchFamily="34" charset="0"/>
              </a:rPr>
              <a:t/>
            </a:r>
            <a:br>
              <a:rPr lang="en-US" altLang="en-US" sz="2400">
                <a:latin typeface="Arial" panose="020B0604020202020204" pitchFamily="34" charset="0"/>
              </a:rPr>
            </a:br>
            <a:endParaRPr lang="en-US" altLang="en-US" sz="2400">
              <a:latin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80" y="2478358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387" y="1471085"/>
            <a:ext cx="23907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5086" y="3549921"/>
            <a:ext cx="2619375" cy="1743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72240" y="2423986"/>
            <a:ext cx="2619375" cy="1752600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391581" y="4421458"/>
            <a:ext cx="1977321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Motion Sensor</a:t>
            </a:r>
            <a:endParaRPr lang="en-US" sz="2133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070195" y="4421458"/>
            <a:ext cx="1577250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SBC-PT</a:t>
            </a:r>
            <a:endParaRPr lang="en-US" sz="2133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63081" y="2553400"/>
            <a:ext cx="874853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Door</a:t>
            </a:r>
            <a:endParaRPr lang="en-US" sz="2133" dirty="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8099608" y="4706512"/>
            <a:ext cx="874853" cy="285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dirty="0" smtClean="0"/>
              <a:t>Light</a:t>
            </a:r>
            <a:endParaRPr lang="en-US" sz="2133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299134" y="3387289"/>
            <a:ext cx="1020435" cy="24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915520" y="2473254"/>
            <a:ext cx="1020435" cy="24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889908" y="4225854"/>
            <a:ext cx="778521" cy="26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0" name="Pentagon 19"/>
          <p:cNvSpPr/>
          <p:nvPr/>
        </p:nvSpPr>
        <p:spPr>
          <a:xfrm>
            <a:off x="189571" y="5843239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>
          <a:xfrm>
            <a:off x="3276803" y="5843239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</a:t>
            </a:r>
            <a:endParaRPr lang="en-US" dirty="0"/>
          </a:p>
        </p:txBody>
      </p:sp>
      <p:sp>
        <p:nvSpPr>
          <p:cNvPr id="22" name="Pentagon 21"/>
          <p:cNvSpPr/>
          <p:nvPr/>
        </p:nvSpPr>
        <p:spPr>
          <a:xfrm>
            <a:off x="6394179" y="5848954"/>
            <a:ext cx="2687444" cy="45720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8680" y="1271239"/>
            <a:ext cx="2425898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282847" y="1302949"/>
            <a:ext cx="2607061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389973" y="1349298"/>
            <a:ext cx="2607061" cy="449394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Direct Access Storage 26"/>
          <p:cNvSpPr/>
          <p:nvPr/>
        </p:nvSpPr>
        <p:spPr>
          <a:xfrm>
            <a:off x="3272602" y="6328211"/>
            <a:ext cx="422127" cy="367990"/>
          </a:xfrm>
          <a:prstGeom prst="flowChartMagneticDru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75852" y="6390720"/>
            <a:ext cx="548844" cy="3365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5819" y="6380539"/>
            <a:ext cx="309808" cy="30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345" y="531675"/>
            <a:ext cx="1783200" cy="1261600"/>
          </a:xfrm>
        </p:spPr>
        <p:txBody>
          <a:bodyPr/>
          <a:lstStyle/>
          <a:p>
            <a:r>
              <a:rPr lang="en-US" sz="2667" dirty="0" err="1"/>
              <a:t>EXercise</a:t>
            </a:r>
            <a:endParaRPr lang="en-US" sz="2667" dirty="0"/>
          </a:p>
        </p:txBody>
      </p:sp>
      <p:sp>
        <p:nvSpPr>
          <p:cNvPr id="3" name="Rectangle 2"/>
          <p:cNvSpPr/>
          <p:nvPr/>
        </p:nvSpPr>
        <p:spPr>
          <a:xfrm>
            <a:off x="983669" y="1793275"/>
            <a:ext cx="1084811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Jelaskan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Cara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Kerja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Arsitektur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!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Disertai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bagan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skema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gambar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Buatlah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simluasi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Smart Home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sederhana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menggunakan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packet tracer.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Contoh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video. 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Alat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digunakan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: 2 Home device 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usahakan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berbeda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device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ada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video), 1 Home Gateway, 1 Smartphone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Tugas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dikerjakan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word.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Untuk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tugas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no 2, Capture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tiap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langkah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dikerjakan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disertai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penjelasan</a:t>
            </a: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Terdapat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file yang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: 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File word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hasil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pengerjaan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nomor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2 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File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hasil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simulasi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packet tracer (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simulasi.pkt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)</a:t>
            </a:r>
          </a:p>
          <a:p>
            <a:pPr lvl="7">
              <a:buClr>
                <a:schemeClr val="bg1"/>
              </a:buClr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5.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Semua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file di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jadikan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1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berbentuk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rar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/zip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dikumpulkan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dengan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format :</a:t>
            </a:r>
          </a:p>
          <a:p>
            <a:pPr lvl="7">
              <a:buClr>
                <a:schemeClr val="bg1"/>
              </a:buClr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    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IoT_namakelas_nim_nama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File di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kumpulkan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di 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github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/</a:t>
            </a:r>
            <a:r>
              <a:rPr lang="en-US" sz="1600" dirty="0" err="1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Gd</a:t>
            </a:r>
            <a:r>
              <a:rPr lang="en-US" sz="1600" dirty="0" smtClean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paling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lambat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1600" dirty="0" err="1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tanggal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  <a:latin typeface="Rockwell" panose="02060603020205020403" pitchFamily="18" charset="0"/>
              </a:rPr>
              <a:t> .... Jam ....</a:t>
            </a:r>
          </a:p>
          <a:p>
            <a:pPr marL="304792" indent="-304792">
              <a:buClr>
                <a:schemeClr val="bg1"/>
              </a:buClr>
              <a:buFont typeface="+mj-lt"/>
              <a:buAutoNum type="arabicPeriod"/>
            </a:pPr>
            <a:endParaRPr lang="en-US" sz="1600" dirty="0">
              <a:solidFill>
                <a:schemeClr val="bg1">
                  <a:lumMod val="95000"/>
                </a:schemeClr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3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Referensi </a:t>
            </a: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7183" y="615282"/>
            <a:ext cx="6096000" cy="2974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/>
              <a:t>https://www.sciencedirect.com/journal/internet-of-things/vol/25/suppl/C</a:t>
            </a:r>
          </a:p>
        </p:txBody>
      </p:sp>
      <p:sp>
        <p:nvSpPr>
          <p:cNvPr id="5" name="Rectangle 4"/>
          <p:cNvSpPr/>
          <p:nvPr/>
        </p:nvSpPr>
        <p:spPr>
          <a:xfrm>
            <a:off x="960000" y="1054891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smart </a:t>
            </a:r>
            <a:r>
              <a:rPr lang="en-US" sz="2400" dirty="0" err="1"/>
              <a:t>IoT</a:t>
            </a:r>
            <a:r>
              <a:rPr lang="en-US" sz="2400" dirty="0"/>
              <a:t>-based monitoring system in poultry farms using chicken </a:t>
            </a:r>
            <a:r>
              <a:rPr lang="en-US" sz="2400" dirty="0" err="1"/>
              <a:t>behavioural</a:t>
            </a:r>
            <a:r>
              <a:rPr lang="en-US" sz="2400" dirty="0"/>
              <a:t>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0352" y="19192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In-cabin and outdoor environmental monitoring in vehicular scenarios with distributed computing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0000" y="317716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Managing a </a:t>
            </a:r>
            <a:r>
              <a:rPr lang="en-US" sz="2400" dirty="0" err="1"/>
              <a:t>QoS</a:t>
            </a:r>
            <a:r>
              <a:rPr lang="en-US" sz="2400" dirty="0"/>
              <a:t>-enabled Bluetooth Mesh network using a Digital Twin Network: An experimental evaluation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362336" y="44684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Sustainable collaboration: Federated learning for environmentally conscious forest fire classification in Green Internet of Things (</a:t>
            </a:r>
            <a:r>
              <a:rPr lang="en-US" sz="2400" dirty="0" err="1"/>
              <a:t>IoT</a:t>
            </a:r>
            <a:r>
              <a:rPr lang="en-US" sz="2400" dirty="0"/>
              <a:t>)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97183" y="126874"/>
            <a:ext cx="1783200" cy="36042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 kern="1200">
                <a:solidFill>
                  <a:schemeClr val="lt1"/>
                </a:solidFill>
                <a:latin typeface="+mj-lt"/>
                <a:ea typeface="+mj-ea"/>
                <a:cs typeface="+mj-c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867">
                <a:solidFill>
                  <a:schemeClr val="lt1"/>
                </a:solidFill>
              </a:defRPr>
            </a:lvl9pPr>
          </a:lstStyle>
          <a:p>
            <a:r>
              <a:rPr lang="en-US" sz="2667" dirty="0" smtClean="0">
                <a:solidFill>
                  <a:schemeClr val="tx1"/>
                </a:solidFill>
              </a:rPr>
              <a:t>Journal: </a:t>
            </a:r>
            <a:r>
              <a:rPr lang="en-US" sz="2667" dirty="0" err="1" smtClean="0">
                <a:solidFill>
                  <a:schemeClr val="tx1"/>
                </a:solidFill>
              </a:rPr>
              <a:t>IoT</a:t>
            </a:r>
            <a:endParaRPr lang="en-US" sz="2667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49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4B310-956B-4986-B649-6C84FE080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286000"/>
            <a:ext cx="10018713" cy="1752599"/>
          </a:xfrm>
        </p:spPr>
        <p:txBody>
          <a:bodyPr>
            <a:normAutofit/>
          </a:bodyPr>
          <a:lstStyle/>
          <a:p>
            <a:r>
              <a:rPr lang="en-IN" sz="6600" dirty="0">
                <a:solidFill>
                  <a:schemeClr val="accent4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9100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91C430F3-DBFE-4A56-98B3-667C30C0BB16}"/>
              </a:ext>
            </a:extLst>
          </p:cNvPr>
          <p:cNvSpPr/>
          <p:nvPr/>
        </p:nvSpPr>
        <p:spPr>
          <a:xfrm>
            <a:off x="-21781" y="-5325"/>
            <a:ext cx="3466671" cy="685800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9" name="Title 3">
            <a:extLst>
              <a:ext uri="{FF2B5EF4-FFF2-40B4-BE49-F238E27FC236}">
                <a16:creationId xmlns:a16="http://schemas.microsoft.com/office/drawing/2014/main" id="{D99876DD-A312-4C15-992F-217B3CD465DC}"/>
              </a:ext>
            </a:extLst>
          </p:cNvPr>
          <p:cNvSpPr txBox="1">
            <a:spLocks/>
          </p:cNvSpPr>
          <p:nvPr/>
        </p:nvSpPr>
        <p:spPr>
          <a:xfrm>
            <a:off x="253450" y="-147202"/>
            <a:ext cx="3059113" cy="17907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bg1"/>
                </a:solidFill>
              </a:rPr>
              <a:t>Internet of Things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CA5AD93-33BD-4CC6-B1E2-E81221FE1A47}"/>
              </a:ext>
            </a:extLst>
          </p:cNvPr>
          <p:cNvGrpSpPr/>
          <p:nvPr/>
        </p:nvGrpSpPr>
        <p:grpSpPr>
          <a:xfrm>
            <a:off x="349879" y="1974051"/>
            <a:ext cx="2866253" cy="2899248"/>
            <a:chOff x="398105" y="1056729"/>
            <a:chExt cx="3095529" cy="3131164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B47A7E1-A22A-4B3F-9FE5-3A3A01D58538}"/>
                </a:ext>
              </a:extLst>
            </p:cNvPr>
            <p:cNvGrpSpPr/>
            <p:nvPr/>
          </p:nvGrpSpPr>
          <p:grpSpPr>
            <a:xfrm>
              <a:off x="398105" y="1056729"/>
              <a:ext cx="3095529" cy="3131164"/>
              <a:chOff x="369152" y="1617134"/>
              <a:chExt cx="3546035" cy="3586857"/>
            </a:xfrm>
            <a:solidFill>
              <a:schemeClr val="accent6"/>
            </a:solidFill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6667A063-1160-40C1-8C8E-4018BDB59960}"/>
                  </a:ext>
                </a:extLst>
              </p:cNvPr>
              <p:cNvGrpSpPr/>
              <p:nvPr/>
            </p:nvGrpSpPr>
            <p:grpSpPr>
              <a:xfrm>
                <a:off x="926950" y="1617134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12" name="Rectangle 14">
                  <a:extLst>
                    <a:ext uri="{FF2B5EF4-FFF2-40B4-BE49-F238E27FC236}">
                      <a16:creationId xmlns:a16="http://schemas.microsoft.com/office/drawing/2014/main" id="{2D593987-AAC1-4218-B196-FA66DF07DAB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3" name="Right Triangle 13">
                  <a:extLst>
                    <a:ext uri="{FF2B5EF4-FFF2-40B4-BE49-F238E27FC236}">
                      <a16:creationId xmlns:a16="http://schemas.microsoft.com/office/drawing/2014/main" id="{625FDC05-6379-46E1-B6E3-74172108A0D6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 dirty="0"/>
                </a:p>
              </p:txBody>
            </p:sp>
            <p:sp>
              <p:nvSpPr>
                <p:cNvPr id="114" name="Rectangle 24">
                  <a:extLst>
                    <a:ext uri="{FF2B5EF4-FFF2-40B4-BE49-F238E27FC236}">
                      <a16:creationId xmlns:a16="http://schemas.microsoft.com/office/drawing/2014/main" id="{54D46EE8-5B4E-40B7-BE07-902DB43E6BC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5" name="Rectangle 41">
                  <a:extLst>
                    <a:ext uri="{FF2B5EF4-FFF2-40B4-BE49-F238E27FC236}">
                      <a16:creationId xmlns:a16="http://schemas.microsoft.com/office/drawing/2014/main" id="{3AB8C187-6D05-4384-A570-16C594F09E64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6" name="Isosceles Triangle 3">
                  <a:extLst>
                    <a:ext uri="{FF2B5EF4-FFF2-40B4-BE49-F238E27FC236}">
                      <a16:creationId xmlns:a16="http://schemas.microsoft.com/office/drawing/2014/main" id="{9F93064C-FA82-4CE3-B9C8-D51F6E942A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96E2A8CC-79A6-4188-BFDB-EC85D36B0F3C}"/>
                  </a:ext>
                </a:extLst>
              </p:cNvPr>
              <p:cNvGrpSpPr/>
              <p:nvPr/>
            </p:nvGrpSpPr>
            <p:grpSpPr>
              <a:xfrm rot="4990866">
                <a:off x="2464466" y="2788531"/>
                <a:ext cx="2049224" cy="852218"/>
                <a:chOff x="926950" y="1617134"/>
                <a:chExt cx="2049224" cy="852218"/>
              </a:xfrm>
              <a:grpFill/>
            </p:grpSpPr>
            <p:sp>
              <p:nvSpPr>
                <p:cNvPr id="107" name="Rectangle 14">
                  <a:extLst>
                    <a:ext uri="{FF2B5EF4-FFF2-40B4-BE49-F238E27FC236}">
                      <a16:creationId xmlns:a16="http://schemas.microsoft.com/office/drawing/2014/main" id="{A76793EF-9738-49CD-8D72-CFED517A7794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8" name="Right Triangle 13">
                  <a:extLst>
                    <a:ext uri="{FF2B5EF4-FFF2-40B4-BE49-F238E27FC236}">
                      <a16:creationId xmlns:a16="http://schemas.microsoft.com/office/drawing/2014/main" id="{8F459342-8EA1-4AB3-AE4E-DFAF7276D9C0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9" name="Rectangle 24">
                  <a:extLst>
                    <a:ext uri="{FF2B5EF4-FFF2-40B4-BE49-F238E27FC236}">
                      <a16:creationId xmlns:a16="http://schemas.microsoft.com/office/drawing/2014/main" id="{B0178D23-6EF3-46C9-B282-0435479995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0573" y="1797574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0" name="Rectangle 41">
                  <a:extLst>
                    <a:ext uri="{FF2B5EF4-FFF2-40B4-BE49-F238E27FC236}">
                      <a16:creationId xmlns:a16="http://schemas.microsoft.com/office/drawing/2014/main" id="{89E4940D-48CD-4A7D-9150-9F54A2DB09B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11" name="Isosceles Triangle 3">
                  <a:extLst>
                    <a:ext uri="{FF2B5EF4-FFF2-40B4-BE49-F238E27FC236}">
                      <a16:creationId xmlns:a16="http://schemas.microsoft.com/office/drawing/2014/main" id="{DE6CAD33-65DD-4EF9-BD97-281D926B548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16513" y="2030577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5FC36ABD-5AA8-44B3-9DB9-8C24A7665DA1}"/>
                  </a:ext>
                </a:extLst>
              </p:cNvPr>
              <p:cNvGrpSpPr/>
              <p:nvPr/>
            </p:nvGrpSpPr>
            <p:grpSpPr>
              <a:xfrm rot="10066674">
                <a:off x="1444650" y="4351773"/>
                <a:ext cx="2063339" cy="852218"/>
                <a:chOff x="926950" y="1617134"/>
                <a:chExt cx="2063339" cy="852218"/>
              </a:xfrm>
              <a:grpFill/>
            </p:grpSpPr>
            <p:sp>
              <p:nvSpPr>
                <p:cNvPr id="102" name="Rectangle 14">
                  <a:extLst>
                    <a:ext uri="{FF2B5EF4-FFF2-40B4-BE49-F238E27FC236}">
                      <a16:creationId xmlns:a16="http://schemas.microsoft.com/office/drawing/2014/main" id="{67881403-9914-415C-B5A7-C5754EED827F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3" name="Right Triangle 13">
                  <a:extLst>
                    <a:ext uri="{FF2B5EF4-FFF2-40B4-BE49-F238E27FC236}">
                      <a16:creationId xmlns:a16="http://schemas.microsoft.com/office/drawing/2014/main" id="{EB421034-5AF3-4471-AD8C-49B7A8A53DB2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4" name="Rectangle 24">
                  <a:extLst>
                    <a:ext uri="{FF2B5EF4-FFF2-40B4-BE49-F238E27FC236}">
                      <a16:creationId xmlns:a16="http://schemas.microsoft.com/office/drawing/2014/main" id="{88E39F22-CD7B-46A1-B499-CF0A59C5FA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5" name="Rectangle 41">
                  <a:extLst>
                    <a:ext uri="{FF2B5EF4-FFF2-40B4-BE49-F238E27FC236}">
                      <a16:creationId xmlns:a16="http://schemas.microsoft.com/office/drawing/2014/main" id="{7B0B63EC-4829-4F80-8D8B-061E92198087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6" name="Isosceles Triangle 3">
                  <a:extLst>
                    <a:ext uri="{FF2B5EF4-FFF2-40B4-BE49-F238E27FC236}">
                      <a16:creationId xmlns:a16="http://schemas.microsoft.com/office/drawing/2014/main" id="{37BE62D9-5C29-44E8-B29C-261B4CB1524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30628" y="1965414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9967643B-CD95-42CE-923E-35F1DB330A9D}"/>
                  </a:ext>
                </a:extLst>
              </p:cNvPr>
              <p:cNvGrpSpPr/>
              <p:nvPr/>
            </p:nvGrpSpPr>
            <p:grpSpPr>
              <a:xfrm rot="15054074">
                <a:off x="-267551" y="3562253"/>
                <a:ext cx="2125623" cy="852218"/>
                <a:chOff x="926950" y="1617134"/>
                <a:chExt cx="2125623" cy="852218"/>
              </a:xfrm>
              <a:grpFill/>
            </p:grpSpPr>
            <p:sp>
              <p:nvSpPr>
                <p:cNvPr id="97" name="Rectangle 14">
                  <a:extLst>
                    <a:ext uri="{FF2B5EF4-FFF2-40B4-BE49-F238E27FC236}">
                      <a16:creationId xmlns:a16="http://schemas.microsoft.com/office/drawing/2014/main" id="{02163E53-C0E0-4BE5-8444-5C865AC25B17}"/>
                    </a:ext>
                  </a:extLst>
                </p:cNvPr>
                <p:cNvSpPr/>
                <p:nvPr/>
              </p:nvSpPr>
              <p:spPr>
                <a:xfrm rot="19949266">
                  <a:off x="1199615" y="1717912"/>
                  <a:ext cx="531261" cy="531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2192" h="3931865">
                      <a:moveTo>
                        <a:pt x="2826148" y="3448804"/>
                      </a:moveTo>
                      <a:lnTo>
                        <a:pt x="2826148" y="3556804"/>
                      </a:lnTo>
                      <a:lnTo>
                        <a:pt x="3042148" y="3556804"/>
                      </a:lnTo>
                      <a:lnTo>
                        <a:pt x="3042148" y="3448804"/>
                      </a:lnTo>
                      <a:close/>
                      <a:moveTo>
                        <a:pt x="890988" y="3448804"/>
                      </a:moveTo>
                      <a:lnTo>
                        <a:pt x="890988" y="3556804"/>
                      </a:lnTo>
                      <a:lnTo>
                        <a:pt x="1106988" y="3556804"/>
                      </a:lnTo>
                      <a:lnTo>
                        <a:pt x="1106988" y="3448804"/>
                      </a:lnTo>
                      <a:close/>
                      <a:moveTo>
                        <a:pt x="3528192" y="3439467"/>
                      </a:moveTo>
                      <a:lnTo>
                        <a:pt x="3528192" y="3547467"/>
                      </a:lnTo>
                      <a:lnTo>
                        <a:pt x="3744192" y="3547467"/>
                      </a:lnTo>
                      <a:lnTo>
                        <a:pt x="3744192" y="3439467"/>
                      </a:lnTo>
                      <a:close/>
                      <a:moveTo>
                        <a:pt x="198000" y="3439467"/>
                      </a:moveTo>
                      <a:lnTo>
                        <a:pt x="198000" y="3547467"/>
                      </a:lnTo>
                      <a:lnTo>
                        <a:pt x="414000" y="3547467"/>
                      </a:lnTo>
                      <a:lnTo>
                        <a:pt x="414000" y="3439467"/>
                      </a:lnTo>
                      <a:close/>
                      <a:moveTo>
                        <a:pt x="2826148" y="3206154"/>
                      </a:moveTo>
                      <a:lnTo>
                        <a:pt x="2826148" y="3314154"/>
                      </a:lnTo>
                      <a:lnTo>
                        <a:pt x="3042148" y="3314154"/>
                      </a:lnTo>
                      <a:lnTo>
                        <a:pt x="3042148" y="3206154"/>
                      </a:lnTo>
                      <a:close/>
                      <a:moveTo>
                        <a:pt x="890988" y="3206154"/>
                      </a:moveTo>
                      <a:lnTo>
                        <a:pt x="890988" y="3314154"/>
                      </a:lnTo>
                      <a:lnTo>
                        <a:pt x="1106988" y="3314154"/>
                      </a:lnTo>
                      <a:lnTo>
                        <a:pt x="1106988" y="3206154"/>
                      </a:lnTo>
                      <a:close/>
                      <a:moveTo>
                        <a:pt x="3528192" y="3196817"/>
                      </a:moveTo>
                      <a:lnTo>
                        <a:pt x="3528192" y="3304817"/>
                      </a:lnTo>
                      <a:lnTo>
                        <a:pt x="3744192" y="3304817"/>
                      </a:lnTo>
                      <a:lnTo>
                        <a:pt x="3744192" y="3196817"/>
                      </a:lnTo>
                      <a:close/>
                      <a:moveTo>
                        <a:pt x="198000" y="3196817"/>
                      </a:moveTo>
                      <a:lnTo>
                        <a:pt x="198000" y="3304817"/>
                      </a:lnTo>
                      <a:lnTo>
                        <a:pt x="414000" y="3304817"/>
                      </a:lnTo>
                      <a:lnTo>
                        <a:pt x="414000" y="3196817"/>
                      </a:lnTo>
                      <a:close/>
                      <a:moveTo>
                        <a:pt x="2070064" y="3046635"/>
                      </a:moveTo>
                      <a:lnTo>
                        <a:pt x="2070064" y="3154635"/>
                      </a:lnTo>
                      <a:lnTo>
                        <a:pt x="2286064" y="3154635"/>
                      </a:lnTo>
                      <a:lnTo>
                        <a:pt x="2286064" y="3046635"/>
                      </a:lnTo>
                      <a:close/>
                      <a:moveTo>
                        <a:pt x="1638016" y="3037298"/>
                      </a:moveTo>
                      <a:lnTo>
                        <a:pt x="1638016" y="3145298"/>
                      </a:lnTo>
                      <a:lnTo>
                        <a:pt x="1854016" y="3145298"/>
                      </a:lnTo>
                      <a:lnTo>
                        <a:pt x="1854016" y="3037298"/>
                      </a:lnTo>
                      <a:close/>
                      <a:moveTo>
                        <a:pt x="2826148" y="2963504"/>
                      </a:moveTo>
                      <a:lnTo>
                        <a:pt x="2826148" y="3071504"/>
                      </a:lnTo>
                      <a:lnTo>
                        <a:pt x="3042148" y="3071504"/>
                      </a:lnTo>
                      <a:lnTo>
                        <a:pt x="3042148" y="2963504"/>
                      </a:lnTo>
                      <a:close/>
                      <a:moveTo>
                        <a:pt x="890988" y="2963504"/>
                      </a:moveTo>
                      <a:lnTo>
                        <a:pt x="890988" y="3071504"/>
                      </a:lnTo>
                      <a:lnTo>
                        <a:pt x="1106988" y="3071504"/>
                      </a:lnTo>
                      <a:lnTo>
                        <a:pt x="1106988" y="2963504"/>
                      </a:lnTo>
                      <a:close/>
                      <a:moveTo>
                        <a:pt x="3528192" y="2954167"/>
                      </a:moveTo>
                      <a:lnTo>
                        <a:pt x="3528192" y="3062167"/>
                      </a:lnTo>
                      <a:lnTo>
                        <a:pt x="3744192" y="3062167"/>
                      </a:lnTo>
                      <a:lnTo>
                        <a:pt x="3744192" y="2954167"/>
                      </a:lnTo>
                      <a:close/>
                      <a:moveTo>
                        <a:pt x="198000" y="2954167"/>
                      </a:moveTo>
                      <a:lnTo>
                        <a:pt x="198000" y="3062167"/>
                      </a:lnTo>
                      <a:lnTo>
                        <a:pt x="414000" y="3062167"/>
                      </a:lnTo>
                      <a:lnTo>
                        <a:pt x="414000" y="2954167"/>
                      </a:lnTo>
                      <a:close/>
                      <a:moveTo>
                        <a:pt x="2070064" y="2803981"/>
                      </a:moveTo>
                      <a:lnTo>
                        <a:pt x="2070064" y="2911981"/>
                      </a:lnTo>
                      <a:lnTo>
                        <a:pt x="2286064" y="2911981"/>
                      </a:lnTo>
                      <a:lnTo>
                        <a:pt x="2286064" y="2803981"/>
                      </a:lnTo>
                      <a:close/>
                      <a:moveTo>
                        <a:pt x="1638016" y="2794644"/>
                      </a:moveTo>
                      <a:lnTo>
                        <a:pt x="1638016" y="2902644"/>
                      </a:lnTo>
                      <a:lnTo>
                        <a:pt x="1854016" y="2902644"/>
                      </a:lnTo>
                      <a:lnTo>
                        <a:pt x="1854016" y="2794644"/>
                      </a:lnTo>
                      <a:close/>
                      <a:moveTo>
                        <a:pt x="2826148" y="2720854"/>
                      </a:moveTo>
                      <a:lnTo>
                        <a:pt x="2826148" y="2828854"/>
                      </a:lnTo>
                      <a:lnTo>
                        <a:pt x="3042148" y="2828854"/>
                      </a:lnTo>
                      <a:lnTo>
                        <a:pt x="3042148" y="2720854"/>
                      </a:lnTo>
                      <a:close/>
                      <a:moveTo>
                        <a:pt x="890988" y="2720854"/>
                      </a:moveTo>
                      <a:lnTo>
                        <a:pt x="890988" y="2828854"/>
                      </a:lnTo>
                      <a:lnTo>
                        <a:pt x="1106988" y="2828854"/>
                      </a:lnTo>
                      <a:lnTo>
                        <a:pt x="1106988" y="2720854"/>
                      </a:lnTo>
                      <a:close/>
                      <a:moveTo>
                        <a:pt x="3528192" y="2711517"/>
                      </a:moveTo>
                      <a:lnTo>
                        <a:pt x="3528192" y="2819517"/>
                      </a:lnTo>
                      <a:lnTo>
                        <a:pt x="3744192" y="2819517"/>
                      </a:lnTo>
                      <a:lnTo>
                        <a:pt x="3744192" y="2711517"/>
                      </a:lnTo>
                      <a:close/>
                      <a:moveTo>
                        <a:pt x="198000" y="2711517"/>
                      </a:moveTo>
                      <a:lnTo>
                        <a:pt x="198000" y="2819517"/>
                      </a:lnTo>
                      <a:lnTo>
                        <a:pt x="414000" y="2819517"/>
                      </a:lnTo>
                      <a:lnTo>
                        <a:pt x="414000" y="2711517"/>
                      </a:lnTo>
                      <a:close/>
                      <a:moveTo>
                        <a:pt x="2070064" y="2561331"/>
                      </a:moveTo>
                      <a:lnTo>
                        <a:pt x="2070064" y="2669331"/>
                      </a:lnTo>
                      <a:lnTo>
                        <a:pt x="2286064" y="2669331"/>
                      </a:lnTo>
                      <a:lnTo>
                        <a:pt x="2286064" y="2561331"/>
                      </a:lnTo>
                      <a:close/>
                      <a:moveTo>
                        <a:pt x="1638016" y="2551994"/>
                      </a:moveTo>
                      <a:lnTo>
                        <a:pt x="1638016" y="2659994"/>
                      </a:lnTo>
                      <a:lnTo>
                        <a:pt x="1854016" y="2659994"/>
                      </a:lnTo>
                      <a:lnTo>
                        <a:pt x="1854016" y="2551994"/>
                      </a:lnTo>
                      <a:close/>
                      <a:moveTo>
                        <a:pt x="2826148" y="2478204"/>
                      </a:moveTo>
                      <a:lnTo>
                        <a:pt x="2826148" y="2586204"/>
                      </a:lnTo>
                      <a:lnTo>
                        <a:pt x="3042148" y="2586204"/>
                      </a:lnTo>
                      <a:lnTo>
                        <a:pt x="3042148" y="2478204"/>
                      </a:lnTo>
                      <a:close/>
                      <a:moveTo>
                        <a:pt x="890988" y="2478204"/>
                      </a:moveTo>
                      <a:lnTo>
                        <a:pt x="890988" y="2586204"/>
                      </a:lnTo>
                      <a:lnTo>
                        <a:pt x="1106988" y="2586204"/>
                      </a:lnTo>
                      <a:lnTo>
                        <a:pt x="1106988" y="2478204"/>
                      </a:lnTo>
                      <a:close/>
                      <a:moveTo>
                        <a:pt x="3528192" y="2468867"/>
                      </a:moveTo>
                      <a:lnTo>
                        <a:pt x="3528192" y="2576867"/>
                      </a:lnTo>
                      <a:lnTo>
                        <a:pt x="3744192" y="2576867"/>
                      </a:lnTo>
                      <a:lnTo>
                        <a:pt x="3744192" y="2468867"/>
                      </a:lnTo>
                      <a:close/>
                      <a:moveTo>
                        <a:pt x="198000" y="2468867"/>
                      </a:moveTo>
                      <a:lnTo>
                        <a:pt x="198000" y="2576867"/>
                      </a:lnTo>
                      <a:lnTo>
                        <a:pt x="414000" y="2576867"/>
                      </a:lnTo>
                      <a:lnTo>
                        <a:pt x="414000" y="2468867"/>
                      </a:lnTo>
                      <a:close/>
                      <a:moveTo>
                        <a:pt x="2070064" y="2318681"/>
                      </a:moveTo>
                      <a:lnTo>
                        <a:pt x="2070064" y="2426681"/>
                      </a:lnTo>
                      <a:lnTo>
                        <a:pt x="2286064" y="2426681"/>
                      </a:lnTo>
                      <a:lnTo>
                        <a:pt x="2286064" y="2318681"/>
                      </a:lnTo>
                      <a:close/>
                      <a:moveTo>
                        <a:pt x="1638016" y="2309344"/>
                      </a:moveTo>
                      <a:lnTo>
                        <a:pt x="1638016" y="2417344"/>
                      </a:lnTo>
                      <a:lnTo>
                        <a:pt x="1854016" y="2417344"/>
                      </a:lnTo>
                      <a:lnTo>
                        <a:pt x="1854016" y="2309344"/>
                      </a:lnTo>
                      <a:close/>
                      <a:moveTo>
                        <a:pt x="2826148" y="2235554"/>
                      </a:moveTo>
                      <a:lnTo>
                        <a:pt x="2826148" y="2343554"/>
                      </a:lnTo>
                      <a:lnTo>
                        <a:pt x="3042148" y="2343554"/>
                      </a:lnTo>
                      <a:lnTo>
                        <a:pt x="3042148" y="2235554"/>
                      </a:lnTo>
                      <a:close/>
                      <a:moveTo>
                        <a:pt x="890988" y="2235554"/>
                      </a:moveTo>
                      <a:lnTo>
                        <a:pt x="890988" y="2343554"/>
                      </a:lnTo>
                      <a:lnTo>
                        <a:pt x="1106988" y="2343554"/>
                      </a:lnTo>
                      <a:lnTo>
                        <a:pt x="1106988" y="2235554"/>
                      </a:lnTo>
                      <a:close/>
                      <a:moveTo>
                        <a:pt x="3528192" y="2226217"/>
                      </a:moveTo>
                      <a:lnTo>
                        <a:pt x="3528192" y="2334217"/>
                      </a:lnTo>
                      <a:lnTo>
                        <a:pt x="3744192" y="2334217"/>
                      </a:lnTo>
                      <a:lnTo>
                        <a:pt x="3744192" y="2226217"/>
                      </a:lnTo>
                      <a:close/>
                      <a:moveTo>
                        <a:pt x="198000" y="2226217"/>
                      </a:moveTo>
                      <a:lnTo>
                        <a:pt x="198000" y="2334217"/>
                      </a:lnTo>
                      <a:lnTo>
                        <a:pt x="414000" y="2334217"/>
                      </a:lnTo>
                      <a:lnTo>
                        <a:pt x="414000" y="2226217"/>
                      </a:lnTo>
                      <a:close/>
                      <a:moveTo>
                        <a:pt x="2070064" y="2076031"/>
                      </a:moveTo>
                      <a:lnTo>
                        <a:pt x="2070064" y="2184031"/>
                      </a:lnTo>
                      <a:lnTo>
                        <a:pt x="2286064" y="2184031"/>
                      </a:lnTo>
                      <a:lnTo>
                        <a:pt x="2286064" y="2076031"/>
                      </a:lnTo>
                      <a:close/>
                      <a:moveTo>
                        <a:pt x="1638016" y="2066694"/>
                      </a:moveTo>
                      <a:lnTo>
                        <a:pt x="1638016" y="2174694"/>
                      </a:lnTo>
                      <a:lnTo>
                        <a:pt x="1854016" y="2174694"/>
                      </a:lnTo>
                      <a:lnTo>
                        <a:pt x="1854016" y="2066694"/>
                      </a:lnTo>
                      <a:close/>
                      <a:moveTo>
                        <a:pt x="2826148" y="1992904"/>
                      </a:moveTo>
                      <a:lnTo>
                        <a:pt x="2826148" y="2100904"/>
                      </a:lnTo>
                      <a:lnTo>
                        <a:pt x="3042148" y="2100904"/>
                      </a:lnTo>
                      <a:lnTo>
                        <a:pt x="3042148" y="1992904"/>
                      </a:lnTo>
                      <a:close/>
                      <a:moveTo>
                        <a:pt x="890988" y="1992904"/>
                      </a:moveTo>
                      <a:lnTo>
                        <a:pt x="890988" y="2100904"/>
                      </a:lnTo>
                      <a:lnTo>
                        <a:pt x="1106988" y="2100904"/>
                      </a:lnTo>
                      <a:lnTo>
                        <a:pt x="1106988" y="1992904"/>
                      </a:lnTo>
                      <a:close/>
                      <a:moveTo>
                        <a:pt x="3528192" y="1983567"/>
                      </a:moveTo>
                      <a:lnTo>
                        <a:pt x="3528192" y="2091567"/>
                      </a:lnTo>
                      <a:lnTo>
                        <a:pt x="3744192" y="2091567"/>
                      </a:lnTo>
                      <a:lnTo>
                        <a:pt x="3744192" y="1983567"/>
                      </a:lnTo>
                      <a:close/>
                      <a:moveTo>
                        <a:pt x="198000" y="1983567"/>
                      </a:moveTo>
                      <a:lnTo>
                        <a:pt x="198000" y="2091567"/>
                      </a:lnTo>
                      <a:lnTo>
                        <a:pt x="414000" y="2091567"/>
                      </a:lnTo>
                      <a:lnTo>
                        <a:pt x="414000" y="1983567"/>
                      </a:lnTo>
                      <a:close/>
                      <a:moveTo>
                        <a:pt x="2070064" y="1833381"/>
                      </a:moveTo>
                      <a:lnTo>
                        <a:pt x="2070064" y="1941381"/>
                      </a:lnTo>
                      <a:lnTo>
                        <a:pt x="2286064" y="1941381"/>
                      </a:lnTo>
                      <a:lnTo>
                        <a:pt x="2286064" y="1833381"/>
                      </a:lnTo>
                      <a:close/>
                      <a:moveTo>
                        <a:pt x="1638016" y="1824044"/>
                      </a:moveTo>
                      <a:lnTo>
                        <a:pt x="1638016" y="1932044"/>
                      </a:lnTo>
                      <a:lnTo>
                        <a:pt x="1854016" y="1932044"/>
                      </a:lnTo>
                      <a:lnTo>
                        <a:pt x="1854016" y="1824044"/>
                      </a:lnTo>
                      <a:close/>
                      <a:moveTo>
                        <a:pt x="2826148" y="1750254"/>
                      </a:moveTo>
                      <a:lnTo>
                        <a:pt x="2826148" y="1858254"/>
                      </a:lnTo>
                      <a:lnTo>
                        <a:pt x="3042148" y="1858254"/>
                      </a:lnTo>
                      <a:lnTo>
                        <a:pt x="3042148" y="1750254"/>
                      </a:lnTo>
                      <a:close/>
                      <a:moveTo>
                        <a:pt x="890988" y="1750254"/>
                      </a:moveTo>
                      <a:lnTo>
                        <a:pt x="890988" y="1858254"/>
                      </a:lnTo>
                      <a:lnTo>
                        <a:pt x="1106988" y="1858254"/>
                      </a:lnTo>
                      <a:lnTo>
                        <a:pt x="1106988" y="1750254"/>
                      </a:lnTo>
                      <a:close/>
                      <a:moveTo>
                        <a:pt x="3528192" y="1740917"/>
                      </a:moveTo>
                      <a:lnTo>
                        <a:pt x="3528192" y="1848917"/>
                      </a:lnTo>
                      <a:lnTo>
                        <a:pt x="3744192" y="1848917"/>
                      </a:lnTo>
                      <a:lnTo>
                        <a:pt x="3744192" y="1740917"/>
                      </a:lnTo>
                      <a:close/>
                      <a:moveTo>
                        <a:pt x="198000" y="1740917"/>
                      </a:moveTo>
                      <a:lnTo>
                        <a:pt x="198000" y="1848917"/>
                      </a:lnTo>
                      <a:lnTo>
                        <a:pt x="414000" y="1848917"/>
                      </a:lnTo>
                      <a:lnTo>
                        <a:pt x="414000" y="1740917"/>
                      </a:lnTo>
                      <a:close/>
                      <a:moveTo>
                        <a:pt x="2070064" y="1590731"/>
                      </a:moveTo>
                      <a:lnTo>
                        <a:pt x="2070064" y="1698731"/>
                      </a:lnTo>
                      <a:lnTo>
                        <a:pt x="2286064" y="1698731"/>
                      </a:lnTo>
                      <a:lnTo>
                        <a:pt x="2286064" y="1590731"/>
                      </a:lnTo>
                      <a:close/>
                      <a:moveTo>
                        <a:pt x="1638016" y="1581394"/>
                      </a:moveTo>
                      <a:lnTo>
                        <a:pt x="1638016" y="1689394"/>
                      </a:lnTo>
                      <a:lnTo>
                        <a:pt x="1854016" y="1689394"/>
                      </a:lnTo>
                      <a:lnTo>
                        <a:pt x="1854016" y="1581394"/>
                      </a:lnTo>
                      <a:close/>
                      <a:moveTo>
                        <a:pt x="3330192" y="1507604"/>
                      </a:moveTo>
                      <a:lnTo>
                        <a:pt x="3942192" y="1507604"/>
                      </a:lnTo>
                      <a:lnTo>
                        <a:pt x="3942192" y="3931865"/>
                      </a:lnTo>
                      <a:lnTo>
                        <a:pt x="3330192" y="3931865"/>
                      </a:lnTo>
                      <a:close/>
                      <a:moveTo>
                        <a:pt x="2826148" y="1507604"/>
                      </a:moveTo>
                      <a:lnTo>
                        <a:pt x="2826148" y="1615604"/>
                      </a:lnTo>
                      <a:lnTo>
                        <a:pt x="3042148" y="1615604"/>
                      </a:lnTo>
                      <a:lnTo>
                        <a:pt x="3042148" y="1507604"/>
                      </a:lnTo>
                      <a:close/>
                      <a:moveTo>
                        <a:pt x="890988" y="1507604"/>
                      </a:moveTo>
                      <a:lnTo>
                        <a:pt x="890988" y="1615604"/>
                      </a:lnTo>
                      <a:lnTo>
                        <a:pt x="1106988" y="1615604"/>
                      </a:lnTo>
                      <a:lnTo>
                        <a:pt x="1106988" y="1507604"/>
                      </a:lnTo>
                      <a:close/>
                      <a:moveTo>
                        <a:pt x="0" y="1507604"/>
                      </a:moveTo>
                      <a:lnTo>
                        <a:pt x="612000" y="1507604"/>
                      </a:lnTo>
                      <a:lnTo>
                        <a:pt x="612000" y="3931865"/>
                      </a:lnTo>
                      <a:lnTo>
                        <a:pt x="0" y="3931865"/>
                      </a:lnTo>
                      <a:close/>
                      <a:moveTo>
                        <a:pt x="2070064" y="1348081"/>
                      </a:moveTo>
                      <a:lnTo>
                        <a:pt x="2070064" y="1456081"/>
                      </a:lnTo>
                      <a:lnTo>
                        <a:pt x="2286064" y="1456081"/>
                      </a:lnTo>
                      <a:lnTo>
                        <a:pt x="2286064" y="1348081"/>
                      </a:lnTo>
                      <a:close/>
                      <a:moveTo>
                        <a:pt x="1638016" y="1338744"/>
                      </a:moveTo>
                      <a:lnTo>
                        <a:pt x="1638016" y="1446744"/>
                      </a:lnTo>
                      <a:lnTo>
                        <a:pt x="1854016" y="1446744"/>
                      </a:lnTo>
                      <a:lnTo>
                        <a:pt x="1854016" y="1338744"/>
                      </a:lnTo>
                      <a:close/>
                      <a:moveTo>
                        <a:pt x="2628148" y="1267865"/>
                      </a:moveTo>
                      <a:lnTo>
                        <a:pt x="3240148" y="1267865"/>
                      </a:lnTo>
                      <a:lnTo>
                        <a:pt x="3240148" y="3931865"/>
                      </a:lnTo>
                      <a:lnTo>
                        <a:pt x="2628148" y="3931865"/>
                      </a:lnTo>
                      <a:close/>
                      <a:moveTo>
                        <a:pt x="692988" y="1267865"/>
                      </a:moveTo>
                      <a:lnTo>
                        <a:pt x="1304988" y="1267865"/>
                      </a:lnTo>
                      <a:lnTo>
                        <a:pt x="1304988" y="3931865"/>
                      </a:lnTo>
                      <a:lnTo>
                        <a:pt x="692988" y="3931865"/>
                      </a:lnTo>
                      <a:close/>
                      <a:moveTo>
                        <a:pt x="2070064" y="1105431"/>
                      </a:moveTo>
                      <a:lnTo>
                        <a:pt x="2070064" y="1213431"/>
                      </a:lnTo>
                      <a:lnTo>
                        <a:pt x="2286064" y="1213431"/>
                      </a:lnTo>
                      <a:lnTo>
                        <a:pt x="2286064" y="1105431"/>
                      </a:lnTo>
                      <a:close/>
                      <a:moveTo>
                        <a:pt x="1638016" y="1096094"/>
                      </a:moveTo>
                      <a:lnTo>
                        <a:pt x="1638016" y="1204094"/>
                      </a:lnTo>
                      <a:lnTo>
                        <a:pt x="1854016" y="1204094"/>
                      </a:lnTo>
                      <a:lnTo>
                        <a:pt x="1854016" y="1096094"/>
                      </a:lnTo>
                      <a:close/>
                      <a:moveTo>
                        <a:pt x="2070064" y="862781"/>
                      </a:moveTo>
                      <a:lnTo>
                        <a:pt x="2070064" y="970781"/>
                      </a:lnTo>
                      <a:lnTo>
                        <a:pt x="2286064" y="970781"/>
                      </a:lnTo>
                      <a:lnTo>
                        <a:pt x="2286064" y="862781"/>
                      </a:lnTo>
                      <a:close/>
                      <a:moveTo>
                        <a:pt x="1638016" y="853444"/>
                      </a:moveTo>
                      <a:lnTo>
                        <a:pt x="1638016" y="961444"/>
                      </a:lnTo>
                      <a:lnTo>
                        <a:pt x="1854016" y="961444"/>
                      </a:lnTo>
                      <a:lnTo>
                        <a:pt x="1854016" y="853444"/>
                      </a:lnTo>
                      <a:close/>
                      <a:moveTo>
                        <a:pt x="1883174" y="0"/>
                      </a:moveTo>
                      <a:lnTo>
                        <a:pt x="2040907" y="0"/>
                      </a:lnTo>
                      <a:lnTo>
                        <a:pt x="2040907" y="355600"/>
                      </a:lnTo>
                      <a:lnTo>
                        <a:pt x="2178064" y="355600"/>
                      </a:lnTo>
                      <a:lnTo>
                        <a:pt x="2178064" y="596007"/>
                      </a:lnTo>
                      <a:lnTo>
                        <a:pt x="2538104" y="596007"/>
                      </a:lnTo>
                      <a:lnTo>
                        <a:pt x="2538104" y="3931865"/>
                      </a:lnTo>
                      <a:lnTo>
                        <a:pt x="2142040" y="3931865"/>
                      </a:lnTo>
                      <a:lnTo>
                        <a:pt x="2142040" y="3291036"/>
                      </a:lnTo>
                      <a:lnTo>
                        <a:pt x="1782040" y="3291036"/>
                      </a:lnTo>
                      <a:lnTo>
                        <a:pt x="1782040" y="3931865"/>
                      </a:lnTo>
                      <a:lnTo>
                        <a:pt x="1385976" y="3931865"/>
                      </a:lnTo>
                      <a:lnTo>
                        <a:pt x="1385976" y="596007"/>
                      </a:lnTo>
                      <a:lnTo>
                        <a:pt x="1746016" y="596007"/>
                      </a:lnTo>
                      <a:lnTo>
                        <a:pt x="1746016" y="355600"/>
                      </a:lnTo>
                      <a:lnTo>
                        <a:pt x="1883174" y="3556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98" name="Right Triangle 13">
                  <a:extLst>
                    <a:ext uri="{FF2B5EF4-FFF2-40B4-BE49-F238E27FC236}">
                      <a16:creationId xmlns:a16="http://schemas.microsoft.com/office/drawing/2014/main" id="{EE5FBE13-437F-4160-95FE-41D26C54C63C}"/>
                    </a:ext>
                  </a:extLst>
                </p:cNvPr>
                <p:cNvSpPr/>
                <p:nvPr/>
              </p:nvSpPr>
              <p:spPr>
                <a:xfrm>
                  <a:off x="1823542" y="1617134"/>
                  <a:ext cx="504056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32" h="3921971">
                      <a:moveTo>
                        <a:pt x="3379043" y="3254688"/>
                      </a:moveTo>
                      <a:lnTo>
                        <a:pt x="3379043" y="3462328"/>
                      </a:lnTo>
                      <a:lnTo>
                        <a:pt x="3628183" y="3462328"/>
                      </a:lnTo>
                      <a:lnTo>
                        <a:pt x="3628183" y="3254688"/>
                      </a:lnTo>
                      <a:close/>
                      <a:moveTo>
                        <a:pt x="2945132" y="3254688"/>
                      </a:moveTo>
                      <a:lnTo>
                        <a:pt x="2945132" y="3462328"/>
                      </a:lnTo>
                      <a:lnTo>
                        <a:pt x="3194272" y="3462328"/>
                      </a:lnTo>
                      <a:lnTo>
                        <a:pt x="3194272" y="3254688"/>
                      </a:lnTo>
                      <a:close/>
                      <a:moveTo>
                        <a:pt x="2514947" y="3254688"/>
                      </a:moveTo>
                      <a:lnTo>
                        <a:pt x="2514947" y="3462328"/>
                      </a:lnTo>
                      <a:lnTo>
                        <a:pt x="2764087" y="3462328"/>
                      </a:lnTo>
                      <a:lnTo>
                        <a:pt x="2764087" y="3254688"/>
                      </a:lnTo>
                      <a:close/>
                      <a:moveTo>
                        <a:pt x="3379043" y="2864535"/>
                      </a:moveTo>
                      <a:lnTo>
                        <a:pt x="3379043" y="3072175"/>
                      </a:lnTo>
                      <a:lnTo>
                        <a:pt x="3628183" y="3072175"/>
                      </a:lnTo>
                      <a:lnTo>
                        <a:pt x="3628183" y="2864535"/>
                      </a:lnTo>
                      <a:close/>
                      <a:moveTo>
                        <a:pt x="2945132" y="2864535"/>
                      </a:moveTo>
                      <a:lnTo>
                        <a:pt x="2945132" y="3072175"/>
                      </a:lnTo>
                      <a:lnTo>
                        <a:pt x="3194272" y="3072175"/>
                      </a:lnTo>
                      <a:lnTo>
                        <a:pt x="3194272" y="2864535"/>
                      </a:lnTo>
                      <a:close/>
                      <a:moveTo>
                        <a:pt x="2514947" y="2864535"/>
                      </a:moveTo>
                      <a:lnTo>
                        <a:pt x="2514947" y="3072175"/>
                      </a:lnTo>
                      <a:lnTo>
                        <a:pt x="2764087" y="3072175"/>
                      </a:lnTo>
                      <a:lnTo>
                        <a:pt x="2764087" y="2864535"/>
                      </a:lnTo>
                      <a:close/>
                      <a:moveTo>
                        <a:pt x="1945832" y="2577619"/>
                      </a:moveTo>
                      <a:lnTo>
                        <a:pt x="1945832" y="2937659"/>
                      </a:lnTo>
                      <a:lnTo>
                        <a:pt x="2124754" y="2937659"/>
                      </a:lnTo>
                      <a:lnTo>
                        <a:pt x="2124754" y="2577619"/>
                      </a:lnTo>
                      <a:close/>
                      <a:moveTo>
                        <a:pt x="1531681" y="2577619"/>
                      </a:moveTo>
                      <a:lnTo>
                        <a:pt x="1531681" y="2937659"/>
                      </a:lnTo>
                      <a:lnTo>
                        <a:pt x="1710603" y="2937659"/>
                      </a:lnTo>
                      <a:lnTo>
                        <a:pt x="1710603" y="2577619"/>
                      </a:lnTo>
                      <a:close/>
                      <a:moveTo>
                        <a:pt x="1117528" y="2577619"/>
                      </a:moveTo>
                      <a:lnTo>
                        <a:pt x="1117528" y="2937659"/>
                      </a:lnTo>
                      <a:lnTo>
                        <a:pt x="1296450" y="2937659"/>
                      </a:lnTo>
                      <a:lnTo>
                        <a:pt x="1296450" y="2577619"/>
                      </a:lnTo>
                      <a:close/>
                      <a:moveTo>
                        <a:pt x="703375" y="2577619"/>
                      </a:moveTo>
                      <a:lnTo>
                        <a:pt x="703375" y="2937659"/>
                      </a:lnTo>
                      <a:lnTo>
                        <a:pt x="882297" y="2937659"/>
                      </a:lnTo>
                      <a:lnTo>
                        <a:pt x="882297" y="2577619"/>
                      </a:lnTo>
                      <a:close/>
                      <a:moveTo>
                        <a:pt x="289222" y="2577619"/>
                      </a:moveTo>
                      <a:lnTo>
                        <a:pt x="289222" y="2937659"/>
                      </a:lnTo>
                      <a:lnTo>
                        <a:pt x="468144" y="2937659"/>
                      </a:lnTo>
                      <a:lnTo>
                        <a:pt x="468144" y="2577619"/>
                      </a:lnTo>
                      <a:close/>
                      <a:moveTo>
                        <a:pt x="3379043" y="2474382"/>
                      </a:moveTo>
                      <a:lnTo>
                        <a:pt x="3379043" y="2682022"/>
                      </a:lnTo>
                      <a:lnTo>
                        <a:pt x="3628183" y="2682022"/>
                      </a:lnTo>
                      <a:lnTo>
                        <a:pt x="3628183" y="2474382"/>
                      </a:lnTo>
                      <a:close/>
                      <a:moveTo>
                        <a:pt x="2945132" y="2474382"/>
                      </a:moveTo>
                      <a:lnTo>
                        <a:pt x="2945132" y="2682022"/>
                      </a:lnTo>
                      <a:lnTo>
                        <a:pt x="3194272" y="2682022"/>
                      </a:lnTo>
                      <a:lnTo>
                        <a:pt x="3194272" y="2474382"/>
                      </a:lnTo>
                      <a:close/>
                      <a:moveTo>
                        <a:pt x="2514947" y="2474382"/>
                      </a:moveTo>
                      <a:lnTo>
                        <a:pt x="2514947" y="2682022"/>
                      </a:lnTo>
                      <a:lnTo>
                        <a:pt x="2764087" y="2682022"/>
                      </a:lnTo>
                      <a:lnTo>
                        <a:pt x="2764087" y="2474382"/>
                      </a:lnTo>
                      <a:close/>
                      <a:moveTo>
                        <a:pt x="3379043" y="2084229"/>
                      </a:moveTo>
                      <a:lnTo>
                        <a:pt x="3379043" y="2291869"/>
                      </a:lnTo>
                      <a:lnTo>
                        <a:pt x="3628183" y="2291869"/>
                      </a:lnTo>
                      <a:lnTo>
                        <a:pt x="3628183" y="2084229"/>
                      </a:lnTo>
                      <a:close/>
                      <a:moveTo>
                        <a:pt x="2945132" y="2084229"/>
                      </a:moveTo>
                      <a:lnTo>
                        <a:pt x="2945132" y="2291869"/>
                      </a:lnTo>
                      <a:lnTo>
                        <a:pt x="3194272" y="2291869"/>
                      </a:lnTo>
                      <a:lnTo>
                        <a:pt x="3194272" y="2084229"/>
                      </a:lnTo>
                      <a:close/>
                      <a:moveTo>
                        <a:pt x="2514947" y="2084229"/>
                      </a:moveTo>
                      <a:lnTo>
                        <a:pt x="2514947" y="2291869"/>
                      </a:lnTo>
                      <a:lnTo>
                        <a:pt x="2764087" y="2291869"/>
                      </a:lnTo>
                      <a:lnTo>
                        <a:pt x="2764087" y="2084229"/>
                      </a:lnTo>
                      <a:close/>
                      <a:moveTo>
                        <a:pt x="2124144" y="1714020"/>
                      </a:moveTo>
                      <a:lnTo>
                        <a:pt x="2124144" y="2164020"/>
                      </a:lnTo>
                      <a:lnTo>
                        <a:pt x="1296144" y="2164020"/>
                      </a:lnTo>
                      <a:close/>
                      <a:moveTo>
                        <a:pt x="197090" y="609603"/>
                      </a:moveTo>
                      <a:lnTo>
                        <a:pt x="525322" y="609603"/>
                      </a:lnTo>
                      <a:lnTo>
                        <a:pt x="584058" y="2101023"/>
                      </a:lnTo>
                      <a:lnTo>
                        <a:pt x="1296144" y="1714020"/>
                      </a:lnTo>
                      <a:lnTo>
                        <a:pt x="1296144" y="2164020"/>
                      </a:lnTo>
                      <a:lnTo>
                        <a:pt x="586539" y="2164020"/>
                      </a:lnTo>
                      <a:lnTo>
                        <a:pt x="590547" y="2265787"/>
                      </a:lnTo>
                      <a:lnTo>
                        <a:pt x="2232248" y="2265787"/>
                      </a:lnTo>
                      <a:lnTo>
                        <a:pt x="2232248" y="1954513"/>
                      </a:lnTo>
                      <a:lnTo>
                        <a:pt x="2232248" y="1054513"/>
                      </a:lnTo>
                      <a:lnTo>
                        <a:pt x="3888248" y="1954513"/>
                      </a:lnTo>
                      <a:lnTo>
                        <a:pt x="3888432" y="1954513"/>
                      </a:lnTo>
                      <a:lnTo>
                        <a:pt x="3888432" y="3921971"/>
                      </a:lnTo>
                      <a:lnTo>
                        <a:pt x="2304256" y="3921971"/>
                      </a:lnTo>
                      <a:lnTo>
                        <a:pt x="2232248" y="3921971"/>
                      </a:lnTo>
                      <a:lnTo>
                        <a:pt x="772857" y="3921971"/>
                      </a:lnTo>
                      <a:lnTo>
                        <a:pt x="772857" y="3290059"/>
                      </a:lnTo>
                      <a:lnTo>
                        <a:pt x="361206" y="3290059"/>
                      </a:lnTo>
                      <a:lnTo>
                        <a:pt x="361206" y="3921971"/>
                      </a:lnTo>
                      <a:lnTo>
                        <a:pt x="0" y="3921971"/>
                      </a:lnTo>
                      <a:lnTo>
                        <a:pt x="0" y="2265787"/>
                      </a:lnTo>
                      <a:lnTo>
                        <a:pt x="131865" y="2265787"/>
                      </a:lnTo>
                      <a:close/>
                      <a:moveTo>
                        <a:pt x="929888" y="0"/>
                      </a:moveTo>
                      <a:cubicBezTo>
                        <a:pt x="1019595" y="0"/>
                        <a:pt x="1124659" y="30463"/>
                        <a:pt x="1166726" y="102575"/>
                      </a:cubicBezTo>
                      <a:cubicBezTo>
                        <a:pt x="1212070" y="48192"/>
                        <a:pt x="1255094" y="19511"/>
                        <a:pt x="1304210" y="14210"/>
                      </a:cubicBezTo>
                      <a:cubicBezTo>
                        <a:pt x="1353326" y="8909"/>
                        <a:pt x="1418945" y="35057"/>
                        <a:pt x="1461423" y="70767"/>
                      </a:cubicBezTo>
                      <a:cubicBezTo>
                        <a:pt x="1500648" y="39845"/>
                        <a:pt x="1550404" y="23049"/>
                        <a:pt x="1604082" y="23049"/>
                      </a:cubicBezTo>
                      <a:cubicBezTo>
                        <a:pt x="1692530" y="23049"/>
                        <a:pt x="1770327" y="68651"/>
                        <a:pt x="1814928" y="137833"/>
                      </a:cubicBezTo>
                      <a:cubicBezTo>
                        <a:pt x="1859765" y="69447"/>
                        <a:pt x="1937139" y="24416"/>
                        <a:pt x="2025031" y="24416"/>
                      </a:cubicBezTo>
                      <a:cubicBezTo>
                        <a:pt x="2135143" y="24416"/>
                        <a:pt x="2228747" y="95092"/>
                        <a:pt x="2261925" y="193913"/>
                      </a:cubicBezTo>
                      <a:cubicBezTo>
                        <a:pt x="2262329" y="193791"/>
                        <a:pt x="2262735" y="193790"/>
                        <a:pt x="2263140" y="193790"/>
                      </a:cubicBezTo>
                      <a:cubicBezTo>
                        <a:pt x="2402209" y="193790"/>
                        <a:pt x="2514947" y="306528"/>
                        <a:pt x="2514947" y="445597"/>
                      </a:cubicBezTo>
                      <a:cubicBezTo>
                        <a:pt x="2514947" y="584666"/>
                        <a:pt x="2402209" y="697404"/>
                        <a:pt x="2263140" y="697404"/>
                      </a:cubicBezTo>
                      <a:cubicBezTo>
                        <a:pt x="2176391" y="697404"/>
                        <a:pt x="2099888" y="653537"/>
                        <a:pt x="2054640" y="586750"/>
                      </a:cubicBezTo>
                      <a:cubicBezTo>
                        <a:pt x="2010395" y="653762"/>
                        <a:pt x="1934062" y="697404"/>
                        <a:pt x="1847535" y="697404"/>
                      </a:cubicBezTo>
                      <a:cubicBezTo>
                        <a:pt x="1789311" y="697404"/>
                        <a:pt x="1735702" y="677642"/>
                        <a:pt x="1693695" y="643630"/>
                      </a:cubicBezTo>
                      <a:cubicBezTo>
                        <a:pt x="1651689" y="677642"/>
                        <a:pt x="1598080" y="697404"/>
                        <a:pt x="1539855" y="697404"/>
                      </a:cubicBezTo>
                      <a:cubicBezTo>
                        <a:pt x="1441551" y="697404"/>
                        <a:pt x="1356403" y="641072"/>
                        <a:pt x="1315888" y="558445"/>
                      </a:cubicBezTo>
                      <a:cubicBezTo>
                        <a:pt x="1272229" y="598661"/>
                        <a:pt x="1206400" y="634839"/>
                        <a:pt x="1149712" y="622576"/>
                      </a:cubicBezTo>
                      <a:cubicBezTo>
                        <a:pt x="1096483" y="611061"/>
                        <a:pt x="1025744" y="572014"/>
                        <a:pt x="984978" y="498638"/>
                      </a:cubicBezTo>
                      <a:cubicBezTo>
                        <a:pt x="959504" y="574665"/>
                        <a:pt x="887516" y="629050"/>
                        <a:pt x="802824" y="629050"/>
                      </a:cubicBezTo>
                      <a:cubicBezTo>
                        <a:pt x="724492" y="629050"/>
                        <a:pt x="657026" y="582526"/>
                        <a:pt x="627413" y="515210"/>
                      </a:cubicBezTo>
                      <a:cubicBezTo>
                        <a:pt x="584988" y="553591"/>
                        <a:pt x="527392" y="574026"/>
                        <a:pt x="479717" y="567162"/>
                      </a:cubicBezTo>
                      <a:cubicBezTo>
                        <a:pt x="439788" y="561414"/>
                        <a:pt x="406466" y="547383"/>
                        <a:pt x="379767" y="527160"/>
                      </a:cubicBezTo>
                      <a:cubicBezTo>
                        <a:pt x="310874" y="498171"/>
                        <a:pt x="262300" y="430445"/>
                        <a:pt x="261518" y="351249"/>
                      </a:cubicBezTo>
                      <a:cubicBezTo>
                        <a:pt x="261425" y="351089"/>
                        <a:pt x="261381" y="350918"/>
                        <a:pt x="261338" y="350746"/>
                      </a:cubicBezTo>
                      <a:cubicBezTo>
                        <a:pt x="228153" y="316942"/>
                        <a:pt x="208360" y="270473"/>
                        <a:pt x="208360" y="219381"/>
                      </a:cubicBezTo>
                      <a:cubicBezTo>
                        <a:pt x="208360" y="112466"/>
                        <a:pt x="295031" y="25795"/>
                        <a:pt x="401946" y="25795"/>
                      </a:cubicBezTo>
                      <a:cubicBezTo>
                        <a:pt x="425158" y="25795"/>
                        <a:pt x="447416" y="29880"/>
                        <a:pt x="467791" y="38056"/>
                      </a:cubicBezTo>
                      <a:cubicBezTo>
                        <a:pt x="585794" y="17893"/>
                        <a:pt x="696162" y="87852"/>
                        <a:pt x="737322" y="124235"/>
                      </a:cubicBezTo>
                      <a:cubicBezTo>
                        <a:pt x="782627" y="68126"/>
                        <a:pt x="852143" y="0"/>
                        <a:pt x="92988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99" name="Rectangle 24">
                  <a:extLst>
                    <a:ext uri="{FF2B5EF4-FFF2-40B4-BE49-F238E27FC236}">
                      <a16:creationId xmlns:a16="http://schemas.microsoft.com/office/drawing/2014/main" id="{AA6A2591-51E8-43EC-803C-B5E01F02F95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2307865" y="1808900"/>
                  <a:ext cx="456968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5825" h="2998234">
                      <a:moveTo>
                        <a:pt x="571963" y="2092124"/>
                      </a:moveTo>
                      <a:lnTo>
                        <a:pt x="465390" y="2092124"/>
                      </a:lnTo>
                      <a:lnTo>
                        <a:pt x="571963" y="2198697"/>
                      </a:lnTo>
                      <a:close/>
                      <a:moveTo>
                        <a:pt x="571962" y="1939097"/>
                      </a:moveTo>
                      <a:lnTo>
                        <a:pt x="465390" y="2045669"/>
                      </a:lnTo>
                      <a:lnTo>
                        <a:pt x="571962" y="2045669"/>
                      </a:lnTo>
                      <a:close/>
                      <a:moveTo>
                        <a:pt x="724990" y="2092124"/>
                      </a:moveTo>
                      <a:lnTo>
                        <a:pt x="618417" y="2092124"/>
                      </a:lnTo>
                      <a:lnTo>
                        <a:pt x="618418" y="2198697"/>
                      </a:lnTo>
                      <a:close/>
                      <a:moveTo>
                        <a:pt x="618418" y="1939104"/>
                      </a:moveTo>
                      <a:lnTo>
                        <a:pt x="618417" y="2045669"/>
                      </a:lnTo>
                      <a:lnTo>
                        <a:pt x="724982" y="2045669"/>
                      </a:lnTo>
                      <a:close/>
                      <a:moveTo>
                        <a:pt x="760612" y="1901643"/>
                      </a:moveTo>
                      <a:lnTo>
                        <a:pt x="654047" y="1901643"/>
                      </a:lnTo>
                      <a:lnTo>
                        <a:pt x="760612" y="2008208"/>
                      </a:lnTo>
                      <a:close/>
                      <a:moveTo>
                        <a:pt x="760612" y="1748616"/>
                      </a:moveTo>
                      <a:lnTo>
                        <a:pt x="654040" y="1855188"/>
                      </a:lnTo>
                      <a:lnTo>
                        <a:pt x="760612" y="1855188"/>
                      </a:lnTo>
                      <a:close/>
                      <a:moveTo>
                        <a:pt x="913640" y="1901643"/>
                      </a:moveTo>
                      <a:lnTo>
                        <a:pt x="807067" y="1901643"/>
                      </a:lnTo>
                      <a:lnTo>
                        <a:pt x="807067" y="2008216"/>
                      </a:lnTo>
                      <a:close/>
                      <a:moveTo>
                        <a:pt x="807067" y="1748615"/>
                      </a:moveTo>
                      <a:lnTo>
                        <a:pt x="807067" y="1855188"/>
                      </a:lnTo>
                      <a:lnTo>
                        <a:pt x="913640" y="1855188"/>
                      </a:lnTo>
                      <a:close/>
                      <a:moveTo>
                        <a:pt x="953368" y="1708887"/>
                      </a:moveTo>
                      <a:lnTo>
                        <a:pt x="846796" y="1708887"/>
                      </a:lnTo>
                      <a:lnTo>
                        <a:pt x="953368" y="1815459"/>
                      </a:lnTo>
                      <a:close/>
                      <a:moveTo>
                        <a:pt x="953368" y="1555860"/>
                      </a:moveTo>
                      <a:lnTo>
                        <a:pt x="846796" y="1662432"/>
                      </a:lnTo>
                      <a:lnTo>
                        <a:pt x="953368" y="1662432"/>
                      </a:lnTo>
                      <a:close/>
                      <a:moveTo>
                        <a:pt x="1106396" y="1708887"/>
                      </a:moveTo>
                      <a:lnTo>
                        <a:pt x="999823" y="1708887"/>
                      </a:lnTo>
                      <a:lnTo>
                        <a:pt x="999823" y="1815460"/>
                      </a:lnTo>
                      <a:close/>
                      <a:moveTo>
                        <a:pt x="999823" y="1555860"/>
                      </a:moveTo>
                      <a:lnTo>
                        <a:pt x="999823" y="1662432"/>
                      </a:lnTo>
                      <a:lnTo>
                        <a:pt x="1106396" y="1662432"/>
                      </a:lnTo>
                      <a:close/>
                      <a:moveTo>
                        <a:pt x="1144754" y="1514764"/>
                      </a:moveTo>
                      <a:lnTo>
                        <a:pt x="1038182" y="1514764"/>
                      </a:lnTo>
                      <a:lnTo>
                        <a:pt x="1144754" y="1621337"/>
                      </a:lnTo>
                      <a:close/>
                      <a:moveTo>
                        <a:pt x="1144754" y="1361737"/>
                      </a:moveTo>
                      <a:lnTo>
                        <a:pt x="1038182" y="1468309"/>
                      </a:lnTo>
                      <a:lnTo>
                        <a:pt x="1144754" y="1468309"/>
                      </a:lnTo>
                      <a:close/>
                      <a:moveTo>
                        <a:pt x="1297782" y="1514764"/>
                      </a:moveTo>
                      <a:lnTo>
                        <a:pt x="1191209" y="1514764"/>
                      </a:lnTo>
                      <a:lnTo>
                        <a:pt x="1191209" y="1621337"/>
                      </a:lnTo>
                      <a:close/>
                      <a:moveTo>
                        <a:pt x="1191209" y="1361737"/>
                      </a:moveTo>
                      <a:lnTo>
                        <a:pt x="1191209" y="1468309"/>
                      </a:lnTo>
                      <a:lnTo>
                        <a:pt x="1297782" y="1468309"/>
                      </a:lnTo>
                      <a:close/>
                      <a:moveTo>
                        <a:pt x="1335838" y="1323681"/>
                      </a:moveTo>
                      <a:lnTo>
                        <a:pt x="1229266" y="1323681"/>
                      </a:lnTo>
                      <a:lnTo>
                        <a:pt x="1335838" y="1430253"/>
                      </a:lnTo>
                      <a:close/>
                      <a:moveTo>
                        <a:pt x="1335838" y="1170654"/>
                      </a:moveTo>
                      <a:lnTo>
                        <a:pt x="1229266" y="1277226"/>
                      </a:lnTo>
                      <a:lnTo>
                        <a:pt x="1335838" y="1277226"/>
                      </a:lnTo>
                      <a:close/>
                      <a:moveTo>
                        <a:pt x="1488865" y="1323681"/>
                      </a:moveTo>
                      <a:lnTo>
                        <a:pt x="1382293" y="1323681"/>
                      </a:lnTo>
                      <a:lnTo>
                        <a:pt x="1382293" y="1430253"/>
                      </a:lnTo>
                      <a:close/>
                      <a:moveTo>
                        <a:pt x="1382293" y="1170653"/>
                      </a:moveTo>
                      <a:lnTo>
                        <a:pt x="1382293" y="1277226"/>
                      </a:lnTo>
                      <a:lnTo>
                        <a:pt x="1488865" y="1277226"/>
                      </a:lnTo>
                      <a:close/>
                      <a:moveTo>
                        <a:pt x="2914702" y="2523007"/>
                      </a:moveTo>
                      <a:cubicBezTo>
                        <a:pt x="2900642" y="2508947"/>
                        <a:pt x="2877845" y="2508947"/>
                        <a:pt x="2863784" y="2523007"/>
                      </a:cubicBezTo>
                      <a:cubicBezTo>
                        <a:pt x="2849724" y="2537067"/>
                        <a:pt x="2849724" y="2559864"/>
                        <a:pt x="2863784" y="2573924"/>
                      </a:cubicBezTo>
                      <a:cubicBezTo>
                        <a:pt x="2877845" y="2587985"/>
                        <a:pt x="2900642" y="2587985"/>
                        <a:pt x="2914702" y="2573924"/>
                      </a:cubicBezTo>
                      <a:cubicBezTo>
                        <a:pt x="2928762" y="2559864"/>
                        <a:pt x="2928762" y="2537067"/>
                        <a:pt x="2914702" y="2523007"/>
                      </a:cubicBezTo>
                      <a:close/>
                      <a:moveTo>
                        <a:pt x="1526922" y="1132597"/>
                      </a:moveTo>
                      <a:lnTo>
                        <a:pt x="1420350" y="1132596"/>
                      </a:lnTo>
                      <a:lnTo>
                        <a:pt x="1526922" y="1239169"/>
                      </a:lnTo>
                      <a:close/>
                      <a:moveTo>
                        <a:pt x="1526922" y="979569"/>
                      </a:moveTo>
                      <a:lnTo>
                        <a:pt x="1420350" y="1086141"/>
                      </a:lnTo>
                      <a:lnTo>
                        <a:pt x="1526922" y="1086142"/>
                      </a:lnTo>
                      <a:close/>
                      <a:moveTo>
                        <a:pt x="1679950" y="1132597"/>
                      </a:moveTo>
                      <a:lnTo>
                        <a:pt x="1573377" y="1132597"/>
                      </a:lnTo>
                      <a:lnTo>
                        <a:pt x="1573377" y="1239169"/>
                      </a:lnTo>
                      <a:close/>
                      <a:moveTo>
                        <a:pt x="1573377" y="979569"/>
                      </a:moveTo>
                      <a:lnTo>
                        <a:pt x="1573377" y="1086142"/>
                      </a:lnTo>
                      <a:lnTo>
                        <a:pt x="1679950" y="1086142"/>
                      </a:lnTo>
                      <a:close/>
                      <a:moveTo>
                        <a:pt x="1718007" y="941512"/>
                      </a:moveTo>
                      <a:lnTo>
                        <a:pt x="1611434" y="941512"/>
                      </a:lnTo>
                      <a:lnTo>
                        <a:pt x="1718007" y="1048085"/>
                      </a:lnTo>
                      <a:close/>
                      <a:moveTo>
                        <a:pt x="1718006" y="788485"/>
                      </a:moveTo>
                      <a:lnTo>
                        <a:pt x="1611434" y="895057"/>
                      </a:lnTo>
                      <a:lnTo>
                        <a:pt x="1718006" y="895057"/>
                      </a:lnTo>
                      <a:close/>
                      <a:moveTo>
                        <a:pt x="1871034" y="941512"/>
                      </a:moveTo>
                      <a:lnTo>
                        <a:pt x="1764461" y="941512"/>
                      </a:lnTo>
                      <a:lnTo>
                        <a:pt x="1764462" y="1048085"/>
                      </a:lnTo>
                      <a:close/>
                      <a:moveTo>
                        <a:pt x="1764461" y="788485"/>
                      </a:moveTo>
                      <a:lnTo>
                        <a:pt x="1764462" y="895057"/>
                      </a:lnTo>
                      <a:lnTo>
                        <a:pt x="1871034" y="895057"/>
                      </a:lnTo>
                      <a:close/>
                      <a:moveTo>
                        <a:pt x="3382381" y="1946466"/>
                      </a:moveTo>
                      <a:lnTo>
                        <a:pt x="2893361" y="2435486"/>
                      </a:lnTo>
                      <a:lnTo>
                        <a:pt x="2933988" y="2428503"/>
                      </a:lnTo>
                      <a:lnTo>
                        <a:pt x="3009207" y="2503722"/>
                      </a:lnTo>
                      <a:lnTo>
                        <a:pt x="3003173" y="2538827"/>
                      </a:lnTo>
                      <a:lnTo>
                        <a:pt x="3488958" y="2053042"/>
                      </a:lnTo>
                      <a:lnTo>
                        <a:pt x="3388629" y="1952714"/>
                      </a:lnTo>
                      <a:close/>
                      <a:moveTo>
                        <a:pt x="2405874" y="794872"/>
                      </a:moveTo>
                      <a:lnTo>
                        <a:pt x="2299301" y="794872"/>
                      </a:lnTo>
                      <a:lnTo>
                        <a:pt x="2405874" y="901444"/>
                      </a:lnTo>
                      <a:close/>
                      <a:moveTo>
                        <a:pt x="2789111" y="1176277"/>
                      </a:moveTo>
                      <a:lnTo>
                        <a:pt x="2682538" y="1176278"/>
                      </a:lnTo>
                      <a:lnTo>
                        <a:pt x="2789111" y="1282850"/>
                      </a:lnTo>
                      <a:close/>
                      <a:moveTo>
                        <a:pt x="2596355" y="983521"/>
                      </a:moveTo>
                      <a:lnTo>
                        <a:pt x="2489782" y="983522"/>
                      </a:lnTo>
                      <a:lnTo>
                        <a:pt x="2596355" y="1090094"/>
                      </a:lnTo>
                      <a:close/>
                      <a:moveTo>
                        <a:pt x="3174317" y="1558747"/>
                      </a:moveTo>
                      <a:lnTo>
                        <a:pt x="3067745" y="1558747"/>
                      </a:lnTo>
                      <a:lnTo>
                        <a:pt x="3174317" y="1665320"/>
                      </a:lnTo>
                      <a:close/>
                      <a:moveTo>
                        <a:pt x="2983234" y="1367664"/>
                      </a:moveTo>
                      <a:lnTo>
                        <a:pt x="2876661" y="1367664"/>
                      </a:lnTo>
                      <a:lnTo>
                        <a:pt x="2983234" y="1474236"/>
                      </a:lnTo>
                      <a:close/>
                      <a:moveTo>
                        <a:pt x="3556486" y="1940915"/>
                      </a:moveTo>
                      <a:lnTo>
                        <a:pt x="3449914" y="1940915"/>
                      </a:lnTo>
                      <a:lnTo>
                        <a:pt x="3556487" y="2047488"/>
                      </a:lnTo>
                      <a:close/>
                      <a:moveTo>
                        <a:pt x="3365402" y="1749831"/>
                      </a:moveTo>
                      <a:lnTo>
                        <a:pt x="3258830" y="1749831"/>
                      </a:lnTo>
                      <a:lnTo>
                        <a:pt x="3365402" y="1856404"/>
                      </a:lnTo>
                      <a:close/>
                      <a:moveTo>
                        <a:pt x="3761426" y="2144804"/>
                      </a:moveTo>
                      <a:lnTo>
                        <a:pt x="3654853" y="2144804"/>
                      </a:lnTo>
                      <a:lnTo>
                        <a:pt x="3761426" y="2251377"/>
                      </a:lnTo>
                      <a:close/>
                      <a:moveTo>
                        <a:pt x="2405874" y="657532"/>
                      </a:moveTo>
                      <a:lnTo>
                        <a:pt x="2314989" y="748417"/>
                      </a:lnTo>
                      <a:lnTo>
                        <a:pt x="2405874" y="748417"/>
                      </a:lnTo>
                      <a:close/>
                      <a:moveTo>
                        <a:pt x="2558894" y="794872"/>
                      </a:moveTo>
                      <a:lnTo>
                        <a:pt x="2452329" y="794872"/>
                      </a:lnTo>
                      <a:lnTo>
                        <a:pt x="2452329" y="901437"/>
                      </a:lnTo>
                      <a:close/>
                      <a:moveTo>
                        <a:pt x="2596355" y="830501"/>
                      </a:moveTo>
                      <a:lnTo>
                        <a:pt x="2489790" y="937067"/>
                      </a:lnTo>
                      <a:lnTo>
                        <a:pt x="2596355" y="937067"/>
                      </a:lnTo>
                      <a:close/>
                      <a:moveTo>
                        <a:pt x="2942138" y="1176278"/>
                      </a:moveTo>
                      <a:lnTo>
                        <a:pt x="2835566" y="1176277"/>
                      </a:lnTo>
                      <a:lnTo>
                        <a:pt x="2835566" y="1282850"/>
                      </a:lnTo>
                      <a:close/>
                      <a:moveTo>
                        <a:pt x="2789111" y="1023250"/>
                      </a:moveTo>
                      <a:lnTo>
                        <a:pt x="2682538" y="1129823"/>
                      </a:lnTo>
                      <a:lnTo>
                        <a:pt x="2789111" y="1129823"/>
                      </a:lnTo>
                      <a:close/>
                      <a:moveTo>
                        <a:pt x="2749382" y="983521"/>
                      </a:moveTo>
                      <a:lnTo>
                        <a:pt x="2642810" y="983522"/>
                      </a:lnTo>
                      <a:lnTo>
                        <a:pt x="2642810" y="1090094"/>
                      </a:lnTo>
                      <a:close/>
                      <a:moveTo>
                        <a:pt x="3327345" y="1558747"/>
                      </a:moveTo>
                      <a:lnTo>
                        <a:pt x="3220772" y="1558747"/>
                      </a:lnTo>
                      <a:lnTo>
                        <a:pt x="3220772" y="1665320"/>
                      </a:lnTo>
                      <a:close/>
                      <a:moveTo>
                        <a:pt x="3174317" y="1405720"/>
                      </a:moveTo>
                      <a:lnTo>
                        <a:pt x="3067745" y="1512292"/>
                      </a:lnTo>
                      <a:lnTo>
                        <a:pt x="3174317" y="1512292"/>
                      </a:lnTo>
                      <a:close/>
                      <a:moveTo>
                        <a:pt x="3136261" y="1367664"/>
                      </a:moveTo>
                      <a:lnTo>
                        <a:pt x="3029688" y="1367664"/>
                      </a:lnTo>
                      <a:lnTo>
                        <a:pt x="3029689" y="1474236"/>
                      </a:lnTo>
                      <a:close/>
                      <a:moveTo>
                        <a:pt x="2983234" y="1214636"/>
                      </a:moveTo>
                      <a:lnTo>
                        <a:pt x="2876661" y="1321209"/>
                      </a:lnTo>
                      <a:lnTo>
                        <a:pt x="2983234" y="1321209"/>
                      </a:lnTo>
                      <a:close/>
                      <a:moveTo>
                        <a:pt x="3709514" y="1940915"/>
                      </a:moveTo>
                      <a:lnTo>
                        <a:pt x="3602941" y="1940915"/>
                      </a:lnTo>
                      <a:lnTo>
                        <a:pt x="3602942" y="2047488"/>
                      </a:lnTo>
                      <a:close/>
                      <a:moveTo>
                        <a:pt x="3556487" y="1787888"/>
                      </a:moveTo>
                      <a:lnTo>
                        <a:pt x="3449914" y="1894460"/>
                      </a:lnTo>
                      <a:lnTo>
                        <a:pt x="3556486" y="1894460"/>
                      </a:lnTo>
                      <a:close/>
                      <a:moveTo>
                        <a:pt x="3518430" y="1749831"/>
                      </a:moveTo>
                      <a:lnTo>
                        <a:pt x="3411857" y="1749831"/>
                      </a:lnTo>
                      <a:lnTo>
                        <a:pt x="3411857" y="1856403"/>
                      </a:lnTo>
                      <a:close/>
                      <a:moveTo>
                        <a:pt x="3365402" y="1596803"/>
                      </a:moveTo>
                      <a:lnTo>
                        <a:pt x="3258830" y="1703376"/>
                      </a:lnTo>
                      <a:lnTo>
                        <a:pt x="3365402" y="1703376"/>
                      </a:lnTo>
                      <a:close/>
                      <a:moveTo>
                        <a:pt x="3761426" y="1991777"/>
                      </a:moveTo>
                      <a:lnTo>
                        <a:pt x="3654853" y="2098349"/>
                      </a:lnTo>
                      <a:lnTo>
                        <a:pt x="3761426" y="2098349"/>
                      </a:lnTo>
                      <a:close/>
                      <a:moveTo>
                        <a:pt x="2452329" y="641845"/>
                      </a:moveTo>
                      <a:lnTo>
                        <a:pt x="2452329" y="748417"/>
                      </a:lnTo>
                      <a:lnTo>
                        <a:pt x="2558901" y="748417"/>
                      </a:lnTo>
                      <a:close/>
                      <a:moveTo>
                        <a:pt x="2835566" y="1023250"/>
                      </a:moveTo>
                      <a:lnTo>
                        <a:pt x="2835566" y="1129822"/>
                      </a:lnTo>
                      <a:lnTo>
                        <a:pt x="2942138" y="1129822"/>
                      </a:lnTo>
                      <a:close/>
                      <a:moveTo>
                        <a:pt x="2642810" y="830494"/>
                      </a:moveTo>
                      <a:lnTo>
                        <a:pt x="2642810" y="937066"/>
                      </a:lnTo>
                      <a:lnTo>
                        <a:pt x="2749382" y="937066"/>
                      </a:lnTo>
                      <a:close/>
                      <a:moveTo>
                        <a:pt x="3220772" y="1405720"/>
                      </a:moveTo>
                      <a:lnTo>
                        <a:pt x="3220772" y="1512292"/>
                      </a:lnTo>
                      <a:lnTo>
                        <a:pt x="3327344" y="1512292"/>
                      </a:lnTo>
                      <a:close/>
                      <a:moveTo>
                        <a:pt x="3029688" y="1214636"/>
                      </a:moveTo>
                      <a:lnTo>
                        <a:pt x="3029688" y="1321209"/>
                      </a:lnTo>
                      <a:lnTo>
                        <a:pt x="3136261" y="1321209"/>
                      </a:lnTo>
                      <a:close/>
                      <a:moveTo>
                        <a:pt x="3602941" y="1787888"/>
                      </a:moveTo>
                      <a:lnTo>
                        <a:pt x="3602941" y="1894460"/>
                      </a:lnTo>
                      <a:lnTo>
                        <a:pt x="3709514" y="1894460"/>
                      </a:lnTo>
                      <a:close/>
                      <a:moveTo>
                        <a:pt x="3411857" y="1596803"/>
                      </a:moveTo>
                      <a:lnTo>
                        <a:pt x="3411857" y="1703376"/>
                      </a:lnTo>
                      <a:lnTo>
                        <a:pt x="3518429" y="1703376"/>
                      </a:lnTo>
                      <a:close/>
                      <a:moveTo>
                        <a:pt x="2353083" y="150965"/>
                      </a:moveTo>
                      <a:lnTo>
                        <a:pt x="2025288" y="132265"/>
                      </a:lnTo>
                      <a:lnTo>
                        <a:pt x="2071608" y="178585"/>
                      </a:lnTo>
                      <a:lnTo>
                        <a:pt x="2093619" y="156574"/>
                      </a:lnTo>
                      <a:lnTo>
                        <a:pt x="2220546" y="283501"/>
                      </a:lnTo>
                      <a:close/>
                      <a:moveTo>
                        <a:pt x="2523312" y="286240"/>
                      </a:moveTo>
                      <a:lnTo>
                        <a:pt x="2373298" y="436253"/>
                      </a:lnTo>
                      <a:lnTo>
                        <a:pt x="2500225" y="563180"/>
                      </a:lnTo>
                      <a:lnTo>
                        <a:pt x="2473487" y="589919"/>
                      </a:lnTo>
                      <a:lnTo>
                        <a:pt x="2618667" y="735099"/>
                      </a:lnTo>
                      <a:lnTo>
                        <a:pt x="2619582" y="734183"/>
                      </a:lnTo>
                      <a:lnTo>
                        <a:pt x="2812338" y="926939"/>
                      </a:lnTo>
                      <a:lnTo>
                        <a:pt x="2845693" y="960294"/>
                      </a:lnTo>
                      <a:lnTo>
                        <a:pt x="3005093" y="1119693"/>
                      </a:lnTo>
                      <a:lnTo>
                        <a:pt x="3006461" y="1118325"/>
                      </a:lnTo>
                      <a:lnTo>
                        <a:pt x="3197545" y="1309409"/>
                      </a:lnTo>
                      <a:lnTo>
                        <a:pt x="3232572" y="1344436"/>
                      </a:lnTo>
                      <a:lnTo>
                        <a:pt x="3246403" y="1358267"/>
                      </a:lnTo>
                      <a:close/>
                      <a:moveTo>
                        <a:pt x="2523816" y="30335"/>
                      </a:moveTo>
                      <a:lnTo>
                        <a:pt x="2626629" y="133149"/>
                      </a:lnTo>
                      <a:lnTo>
                        <a:pt x="2552082" y="207696"/>
                      </a:lnTo>
                      <a:lnTo>
                        <a:pt x="2576968" y="232583"/>
                      </a:lnTo>
                      <a:lnTo>
                        <a:pt x="2575182" y="234369"/>
                      </a:lnTo>
                      <a:lnTo>
                        <a:pt x="3513251" y="1625113"/>
                      </a:lnTo>
                      <a:lnTo>
                        <a:pt x="3579714" y="1691577"/>
                      </a:lnTo>
                      <a:lnTo>
                        <a:pt x="3614741" y="1726603"/>
                      </a:lnTo>
                      <a:lnTo>
                        <a:pt x="3784128" y="1895991"/>
                      </a:lnTo>
                      <a:lnTo>
                        <a:pt x="3784653" y="1895466"/>
                      </a:lnTo>
                      <a:lnTo>
                        <a:pt x="3802957" y="1913770"/>
                      </a:lnTo>
                      <a:lnTo>
                        <a:pt x="3802957" y="1914820"/>
                      </a:lnTo>
                      <a:lnTo>
                        <a:pt x="3805825" y="1917687"/>
                      </a:lnTo>
                      <a:lnTo>
                        <a:pt x="3802957" y="1920555"/>
                      </a:lnTo>
                      <a:lnTo>
                        <a:pt x="3802957" y="2329384"/>
                      </a:lnTo>
                      <a:lnTo>
                        <a:pt x="3784653" y="2347688"/>
                      </a:lnTo>
                      <a:lnTo>
                        <a:pt x="3580239" y="2143274"/>
                      </a:lnTo>
                      <a:lnTo>
                        <a:pt x="3579714" y="2143798"/>
                      </a:lnTo>
                      <a:lnTo>
                        <a:pt x="3514414" y="2078498"/>
                      </a:lnTo>
                      <a:lnTo>
                        <a:pt x="2992605" y="2600306"/>
                      </a:lnTo>
                      <a:lnTo>
                        <a:pt x="2990741" y="2611151"/>
                      </a:lnTo>
                      <a:lnTo>
                        <a:pt x="2771416" y="2767764"/>
                      </a:lnTo>
                      <a:lnTo>
                        <a:pt x="2746140" y="2742487"/>
                      </a:lnTo>
                      <a:lnTo>
                        <a:pt x="2670170" y="2818456"/>
                      </a:lnTo>
                      <a:lnTo>
                        <a:pt x="2651401" y="2799687"/>
                      </a:lnTo>
                      <a:cubicBezTo>
                        <a:pt x="2625528" y="2785735"/>
                        <a:pt x="2592950" y="2788926"/>
                        <a:pt x="2569612" y="2809139"/>
                      </a:cubicBezTo>
                      <a:cubicBezTo>
                        <a:pt x="2540180" y="2834630"/>
                        <a:pt x="2535445" y="2878528"/>
                        <a:pt x="2558763" y="2909709"/>
                      </a:cubicBezTo>
                      <a:cubicBezTo>
                        <a:pt x="2580225" y="2939886"/>
                        <a:pt x="2602221" y="2944074"/>
                        <a:pt x="2698387" y="2956528"/>
                      </a:cubicBezTo>
                      <a:cubicBezTo>
                        <a:pt x="2612716" y="3019512"/>
                        <a:pt x="2549084" y="3004923"/>
                        <a:pt x="2499317" y="2954166"/>
                      </a:cubicBezTo>
                      <a:cubicBezTo>
                        <a:pt x="2449549" y="2903408"/>
                        <a:pt x="2462151" y="2804007"/>
                        <a:pt x="2521014" y="2753027"/>
                      </a:cubicBezTo>
                      <a:cubicBezTo>
                        <a:pt x="2561003" y="2718393"/>
                        <a:pt x="2614554" y="2708748"/>
                        <a:pt x="2661444" y="2725347"/>
                      </a:cubicBezTo>
                      <a:lnTo>
                        <a:pt x="2695222" y="2691569"/>
                      </a:lnTo>
                      <a:lnTo>
                        <a:pt x="2669947" y="2666294"/>
                      </a:lnTo>
                      <a:lnTo>
                        <a:pt x="2810390" y="2469612"/>
                      </a:lnTo>
                      <a:lnTo>
                        <a:pt x="2809356" y="2468579"/>
                      </a:lnTo>
                      <a:lnTo>
                        <a:pt x="2815551" y="2462385"/>
                      </a:lnTo>
                      <a:lnTo>
                        <a:pt x="2826559" y="2446968"/>
                      </a:lnTo>
                      <a:lnTo>
                        <a:pt x="2831882" y="2446053"/>
                      </a:lnTo>
                      <a:lnTo>
                        <a:pt x="3356925" y="1921010"/>
                      </a:lnTo>
                      <a:lnTo>
                        <a:pt x="3353603" y="1917688"/>
                      </a:lnTo>
                      <a:lnTo>
                        <a:pt x="3197545" y="1761630"/>
                      </a:lnTo>
                      <a:lnTo>
                        <a:pt x="3197544" y="1761631"/>
                      </a:lnTo>
                      <a:lnTo>
                        <a:pt x="3006461" y="1570547"/>
                      </a:lnTo>
                      <a:lnTo>
                        <a:pt x="2971434" y="1535520"/>
                      </a:lnTo>
                      <a:lnTo>
                        <a:pt x="2813706" y="1377793"/>
                      </a:lnTo>
                      <a:lnTo>
                        <a:pt x="2812338" y="1379161"/>
                      </a:lnTo>
                      <a:lnTo>
                        <a:pt x="2619582" y="1186405"/>
                      </a:lnTo>
                      <a:lnTo>
                        <a:pt x="2586227" y="1153050"/>
                      </a:lnTo>
                      <a:lnTo>
                        <a:pt x="2430017" y="996839"/>
                      </a:lnTo>
                      <a:lnTo>
                        <a:pt x="2429101" y="997755"/>
                      </a:lnTo>
                      <a:lnTo>
                        <a:pt x="2247376" y="816030"/>
                      </a:lnTo>
                      <a:lnTo>
                        <a:pt x="2194721" y="868684"/>
                      </a:lnTo>
                      <a:lnTo>
                        <a:pt x="2169629" y="843592"/>
                      </a:lnTo>
                      <a:lnTo>
                        <a:pt x="2012511" y="1000710"/>
                      </a:lnTo>
                      <a:lnTo>
                        <a:pt x="1948715" y="936915"/>
                      </a:lnTo>
                      <a:lnTo>
                        <a:pt x="1776261" y="1109369"/>
                      </a:lnTo>
                      <a:lnTo>
                        <a:pt x="1741234" y="1144396"/>
                      </a:lnTo>
                      <a:lnTo>
                        <a:pt x="1585176" y="1300453"/>
                      </a:lnTo>
                      <a:lnTo>
                        <a:pt x="1550150" y="1335480"/>
                      </a:lnTo>
                      <a:lnTo>
                        <a:pt x="1394093" y="1491537"/>
                      </a:lnTo>
                      <a:lnTo>
                        <a:pt x="1359065" y="1526564"/>
                      </a:lnTo>
                      <a:lnTo>
                        <a:pt x="1201338" y="1684291"/>
                      </a:lnTo>
                      <a:lnTo>
                        <a:pt x="1202706" y="1685660"/>
                      </a:lnTo>
                      <a:lnTo>
                        <a:pt x="1009951" y="1878416"/>
                      </a:lnTo>
                      <a:lnTo>
                        <a:pt x="976596" y="1911771"/>
                      </a:lnTo>
                      <a:lnTo>
                        <a:pt x="820385" y="2067981"/>
                      </a:lnTo>
                      <a:lnTo>
                        <a:pt x="821301" y="2068897"/>
                      </a:lnTo>
                      <a:lnTo>
                        <a:pt x="612116" y="2278081"/>
                      </a:lnTo>
                      <a:lnTo>
                        <a:pt x="673628" y="2339593"/>
                      </a:lnTo>
                      <a:lnTo>
                        <a:pt x="567426" y="2445795"/>
                      </a:lnTo>
                      <a:lnTo>
                        <a:pt x="672230" y="2550598"/>
                      </a:lnTo>
                      <a:lnTo>
                        <a:pt x="566028" y="2656800"/>
                      </a:lnTo>
                      <a:lnTo>
                        <a:pt x="0" y="2090772"/>
                      </a:lnTo>
                      <a:lnTo>
                        <a:pt x="106202" y="1984570"/>
                      </a:lnTo>
                      <a:lnTo>
                        <a:pt x="211005" y="2089373"/>
                      </a:lnTo>
                      <a:lnTo>
                        <a:pt x="317206" y="1983171"/>
                      </a:lnTo>
                      <a:lnTo>
                        <a:pt x="386005" y="2051970"/>
                      </a:lnTo>
                      <a:lnTo>
                        <a:pt x="558644" y="1879331"/>
                      </a:lnTo>
                      <a:lnTo>
                        <a:pt x="557729" y="1878415"/>
                      </a:lnTo>
                      <a:lnTo>
                        <a:pt x="750485" y="1685660"/>
                      </a:lnTo>
                      <a:lnTo>
                        <a:pt x="783839" y="1652305"/>
                      </a:lnTo>
                      <a:lnTo>
                        <a:pt x="943239" y="1492905"/>
                      </a:lnTo>
                      <a:lnTo>
                        <a:pt x="941871" y="1491537"/>
                      </a:lnTo>
                      <a:lnTo>
                        <a:pt x="1132954" y="1300453"/>
                      </a:lnTo>
                      <a:lnTo>
                        <a:pt x="1167982" y="1265426"/>
                      </a:lnTo>
                      <a:lnTo>
                        <a:pt x="1324039" y="1109369"/>
                      </a:lnTo>
                      <a:lnTo>
                        <a:pt x="1359065" y="1074342"/>
                      </a:lnTo>
                      <a:lnTo>
                        <a:pt x="1515123" y="918285"/>
                      </a:lnTo>
                      <a:lnTo>
                        <a:pt x="1550150" y="883258"/>
                      </a:lnTo>
                      <a:lnTo>
                        <a:pt x="1722604" y="710804"/>
                      </a:lnTo>
                      <a:lnTo>
                        <a:pt x="1656089" y="644289"/>
                      </a:lnTo>
                      <a:lnTo>
                        <a:pt x="1813208" y="487170"/>
                      </a:lnTo>
                      <a:lnTo>
                        <a:pt x="1788115" y="462078"/>
                      </a:lnTo>
                      <a:lnTo>
                        <a:pt x="1817021" y="433172"/>
                      </a:lnTo>
                      <a:lnTo>
                        <a:pt x="1638436" y="254587"/>
                      </a:lnTo>
                      <a:lnTo>
                        <a:pt x="1893022" y="0"/>
                      </a:lnTo>
                      <a:lnTo>
                        <a:pt x="1948799" y="55777"/>
                      </a:lnTo>
                      <a:lnTo>
                        <a:pt x="2421315" y="82732"/>
                      </a:lnTo>
                      <a:lnTo>
                        <a:pt x="2424216" y="79831"/>
                      </a:lnTo>
                      <a:lnTo>
                        <a:pt x="2449269" y="10488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0" name="Rectangle 41">
                  <a:extLst>
                    <a:ext uri="{FF2B5EF4-FFF2-40B4-BE49-F238E27FC236}">
                      <a16:creationId xmlns:a16="http://schemas.microsoft.com/office/drawing/2014/main" id="{F24EC7AE-E2EC-4F03-ABA5-26F24F4804DD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19192674">
                  <a:off x="926950" y="2109352"/>
                  <a:ext cx="360000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8423" h="3970014">
                      <a:moveTo>
                        <a:pt x="1259577" y="2471243"/>
                      </a:moveTo>
                      <a:cubicBezTo>
                        <a:pt x="1293292" y="2471243"/>
                        <a:pt x="1320623" y="2543205"/>
                        <a:pt x="1320623" y="2631975"/>
                      </a:cubicBezTo>
                      <a:cubicBezTo>
                        <a:pt x="1320623" y="2720745"/>
                        <a:pt x="1293292" y="2792707"/>
                        <a:pt x="1259577" y="2792707"/>
                      </a:cubicBezTo>
                      <a:cubicBezTo>
                        <a:pt x="1225862" y="2792707"/>
                        <a:pt x="1198531" y="2720745"/>
                        <a:pt x="1198531" y="2631975"/>
                      </a:cubicBezTo>
                      <a:cubicBezTo>
                        <a:pt x="1198531" y="2543205"/>
                        <a:pt x="1225862" y="2471243"/>
                        <a:pt x="1259577" y="2471243"/>
                      </a:cubicBezTo>
                      <a:close/>
                      <a:moveTo>
                        <a:pt x="1710471" y="2470362"/>
                      </a:moveTo>
                      <a:cubicBezTo>
                        <a:pt x="1741030" y="2470028"/>
                        <a:pt x="1768823" y="2488083"/>
                        <a:pt x="1781169" y="2516203"/>
                      </a:cubicBezTo>
                      <a:cubicBezTo>
                        <a:pt x="1793845" y="2545068"/>
                        <a:pt x="1787700" y="2578742"/>
                        <a:pt x="1765642" y="2601268"/>
                      </a:cubicBezTo>
                      <a:cubicBezTo>
                        <a:pt x="1750827" y="2616399"/>
                        <a:pt x="1730831" y="2624459"/>
                        <a:pt x="1710472" y="2623745"/>
                      </a:cubicBezTo>
                      <a:close/>
                      <a:moveTo>
                        <a:pt x="2456093" y="2374056"/>
                      </a:moveTo>
                      <a:lnTo>
                        <a:pt x="2456093" y="2889893"/>
                      </a:lnTo>
                      <a:lnTo>
                        <a:pt x="2566690" y="2889893"/>
                      </a:lnTo>
                      <a:lnTo>
                        <a:pt x="2566690" y="2706284"/>
                      </a:lnTo>
                      <a:lnTo>
                        <a:pt x="2632197" y="2884955"/>
                      </a:lnTo>
                      <a:lnTo>
                        <a:pt x="2635843" y="2883618"/>
                      </a:lnTo>
                      <a:lnTo>
                        <a:pt x="2635843" y="2889893"/>
                      </a:lnTo>
                      <a:lnTo>
                        <a:pt x="2746439" y="2889893"/>
                      </a:lnTo>
                      <a:lnTo>
                        <a:pt x="2746439" y="2374056"/>
                      </a:lnTo>
                      <a:lnTo>
                        <a:pt x="2635843" y="2374056"/>
                      </a:lnTo>
                      <a:lnTo>
                        <a:pt x="2635843" y="2573614"/>
                      </a:lnTo>
                      <a:lnTo>
                        <a:pt x="2566690" y="2385000"/>
                      </a:lnTo>
                      <a:lnTo>
                        <a:pt x="2566690" y="2374056"/>
                      </a:lnTo>
                      <a:close/>
                      <a:moveTo>
                        <a:pt x="2032426" y="2374056"/>
                      </a:moveTo>
                      <a:lnTo>
                        <a:pt x="2032426" y="2889895"/>
                      </a:lnTo>
                      <a:lnTo>
                        <a:pt x="2115405" y="2889895"/>
                      </a:lnTo>
                      <a:lnTo>
                        <a:pt x="2143023" y="2889895"/>
                      </a:lnTo>
                      <a:lnTo>
                        <a:pt x="2308949" y="2889895"/>
                      </a:lnTo>
                      <a:lnTo>
                        <a:pt x="2308949" y="2779299"/>
                      </a:lnTo>
                      <a:lnTo>
                        <a:pt x="2143023" y="2779299"/>
                      </a:lnTo>
                      <a:lnTo>
                        <a:pt x="2143023" y="2686401"/>
                      </a:lnTo>
                      <a:lnTo>
                        <a:pt x="2308949" y="2686401"/>
                      </a:lnTo>
                      <a:lnTo>
                        <a:pt x="2308949" y="2575804"/>
                      </a:lnTo>
                      <a:lnTo>
                        <a:pt x="2143023" y="2575804"/>
                      </a:lnTo>
                      <a:lnTo>
                        <a:pt x="2143023" y="2484653"/>
                      </a:lnTo>
                      <a:lnTo>
                        <a:pt x="2308949" y="2484653"/>
                      </a:lnTo>
                      <a:lnTo>
                        <a:pt x="2308949" y="2374056"/>
                      </a:lnTo>
                      <a:lnTo>
                        <a:pt x="2143023" y="2374056"/>
                      </a:lnTo>
                      <a:lnTo>
                        <a:pt x="2115405" y="2374056"/>
                      </a:lnTo>
                      <a:close/>
                      <a:moveTo>
                        <a:pt x="1259577" y="2374056"/>
                      </a:moveTo>
                      <a:cubicBezTo>
                        <a:pt x="1172187" y="2374056"/>
                        <a:pt x="1101344" y="2489530"/>
                        <a:pt x="1101344" y="2631975"/>
                      </a:cubicBezTo>
                      <a:cubicBezTo>
                        <a:pt x="1101344" y="2774420"/>
                        <a:pt x="1172187" y="2889894"/>
                        <a:pt x="1259577" y="2889894"/>
                      </a:cubicBezTo>
                      <a:cubicBezTo>
                        <a:pt x="1346967" y="2889894"/>
                        <a:pt x="1417810" y="2774420"/>
                        <a:pt x="1417810" y="2631975"/>
                      </a:cubicBezTo>
                      <a:cubicBezTo>
                        <a:pt x="1417810" y="2489530"/>
                        <a:pt x="1346967" y="2374056"/>
                        <a:pt x="1259577" y="2374056"/>
                      </a:cubicBezTo>
                      <a:close/>
                      <a:moveTo>
                        <a:pt x="1599876" y="2366688"/>
                      </a:moveTo>
                      <a:lnTo>
                        <a:pt x="1599875" y="2882524"/>
                      </a:lnTo>
                      <a:lnTo>
                        <a:pt x="1710472" y="2882525"/>
                      </a:lnTo>
                      <a:lnTo>
                        <a:pt x="1710472" y="2723975"/>
                      </a:lnTo>
                      <a:cubicBezTo>
                        <a:pt x="1757507" y="2725624"/>
                        <a:pt x="1803701" y="2707003"/>
                        <a:pt x="1837929" y="2672047"/>
                      </a:cubicBezTo>
                      <a:cubicBezTo>
                        <a:pt x="1888884" y="2620006"/>
                        <a:pt x="1903084" y="2542214"/>
                        <a:pt x="1873801" y="2475527"/>
                      </a:cubicBezTo>
                      <a:cubicBezTo>
                        <a:pt x="1845275" y="2410565"/>
                        <a:pt x="1781067" y="2368851"/>
                        <a:pt x="1710472" y="2369624"/>
                      </a:cubicBezTo>
                      <a:lnTo>
                        <a:pt x="1710471" y="2366688"/>
                      </a:lnTo>
                      <a:close/>
                      <a:moveTo>
                        <a:pt x="920754" y="2169815"/>
                      </a:moveTo>
                      <a:lnTo>
                        <a:pt x="3008986" y="2169815"/>
                      </a:lnTo>
                      <a:lnTo>
                        <a:pt x="3008986" y="3105919"/>
                      </a:lnTo>
                      <a:lnTo>
                        <a:pt x="920754" y="3105919"/>
                      </a:lnTo>
                      <a:close/>
                      <a:moveTo>
                        <a:pt x="632722" y="1985007"/>
                      </a:moveTo>
                      <a:lnTo>
                        <a:pt x="632722" y="3321943"/>
                      </a:lnTo>
                      <a:lnTo>
                        <a:pt x="3297018" y="3321943"/>
                      </a:lnTo>
                      <a:lnTo>
                        <a:pt x="3297018" y="1985007"/>
                      </a:lnTo>
                      <a:close/>
                      <a:moveTo>
                        <a:pt x="2657019" y="761679"/>
                      </a:moveTo>
                      <a:lnTo>
                        <a:pt x="2760733" y="1606387"/>
                      </a:lnTo>
                      <a:lnTo>
                        <a:pt x="2761762" y="1614761"/>
                      </a:lnTo>
                      <a:lnTo>
                        <a:pt x="2762330" y="1614691"/>
                      </a:lnTo>
                      <a:cubicBezTo>
                        <a:pt x="2780335" y="1740615"/>
                        <a:pt x="2862522" y="1833408"/>
                        <a:pt x="2948897" y="1824230"/>
                      </a:cubicBezTo>
                      <a:cubicBezTo>
                        <a:pt x="3036464" y="1814924"/>
                        <a:pt x="3095979" y="1704243"/>
                        <a:pt x="3083047" y="1575312"/>
                      </a:cubicBezTo>
                      <a:lnTo>
                        <a:pt x="3083347" y="1575275"/>
                      </a:lnTo>
                      <a:lnTo>
                        <a:pt x="2983448" y="761679"/>
                      </a:lnTo>
                      <a:close/>
                      <a:moveTo>
                        <a:pt x="2205921" y="761679"/>
                      </a:moveTo>
                      <a:lnTo>
                        <a:pt x="2264137" y="1594263"/>
                      </a:lnTo>
                      <a:cubicBezTo>
                        <a:pt x="2264333" y="1597068"/>
                        <a:pt x="2264530" y="1599874"/>
                        <a:pt x="2264726" y="1602679"/>
                      </a:cubicBezTo>
                      <a:lnTo>
                        <a:pt x="2265297" y="1602640"/>
                      </a:lnTo>
                      <a:cubicBezTo>
                        <a:pt x="2276686" y="1729333"/>
                        <a:pt x="2353905" y="1826300"/>
                        <a:pt x="2440641" y="1821655"/>
                      </a:cubicBezTo>
                      <a:cubicBezTo>
                        <a:pt x="2528577" y="1816945"/>
                        <a:pt x="2593802" y="1709530"/>
                        <a:pt x="2587636" y="1580099"/>
                      </a:cubicBezTo>
                      <a:lnTo>
                        <a:pt x="2587937" y="1580078"/>
                      </a:lnTo>
                      <a:lnTo>
                        <a:pt x="2530706" y="761679"/>
                      </a:lnTo>
                      <a:close/>
                      <a:moveTo>
                        <a:pt x="1761700" y="761679"/>
                      </a:moveTo>
                      <a:cubicBezTo>
                        <a:pt x="1761699" y="1032443"/>
                        <a:pt x="1761699" y="1303208"/>
                        <a:pt x="1761698" y="1573972"/>
                      </a:cubicBezTo>
                      <a:lnTo>
                        <a:pt x="1761698" y="1582410"/>
                      </a:lnTo>
                      <a:lnTo>
                        <a:pt x="1762270" y="1582410"/>
                      </a:lnTo>
                      <a:cubicBezTo>
                        <a:pt x="1764795" y="1709590"/>
                        <a:pt x="1835062" y="1811707"/>
                        <a:pt x="1921910" y="1813122"/>
                      </a:cubicBezTo>
                      <a:cubicBezTo>
                        <a:pt x="2009960" y="1814558"/>
                        <a:pt x="2082519" y="1711955"/>
                        <a:pt x="2085398" y="1582410"/>
                      </a:cubicBezTo>
                      <a:lnTo>
                        <a:pt x="2085698" y="1582410"/>
                      </a:lnTo>
                      <a:cubicBezTo>
                        <a:pt x="2085698" y="1308834"/>
                        <a:pt x="2085698" y="1035256"/>
                        <a:pt x="2085696" y="761679"/>
                      </a:cubicBezTo>
                      <a:close/>
                      <a:moveTo>
                        <a:pt x="3411320" y="761678"/>
                      </a:moveTo>
                      <a:lnTo>
                        <a:pt x="3078803" y="761679"/>
                      </a:lnTo>
                      <a:lnTo>
                        <a:pt x="3277545" y="1622538"/>
                      </a:lnTo>
                      <a:lnTo>
                        <a:pt x="3279443" y="1630759"/>
                      </a:lnTo>
                      <a:lnTo>
                        <a:pt x="3280000" y="1630631"/>
                      </a:lnTo>
                      <a:cubicBezTo>
                        <a:pt x="3311069" y="1753983"/>
                        <a:pt x="3402507" y="1837676"/>
                        <a:pt x="3487448" y="1819520"/>
                      </a:cubicBezTo>
                      <a:cubicBezTo>
                        <a:pt x="3573564" y="1801112"/>
                        <a:pt x="3621183" y="1684815"/>
                        <a:pt x="3594846" y="1557943"/>
                      </a:cubicBezTo>
                      <a:lnTo>
                        <a:pt x="3595140" y="1557876"/>
                      </a:lnTo>
                      <a:close/>
                      <a:moveTo>
                        <a:pt x="1633002" y="761678"/>
                      </a:moveTo>
                      <a:lnTo>
                        <a:pt x="1308563" y="761679"/>
                      </a:lnTo>
                      <a:lnTo>
                        <a:pt x="1266057" y="1572672"/>
                      </a:lnTo>
                      <a:lnTo>
                        <a:pt x="1265616" y="1581099"/>
                      </a:lnTo>
                      <a:lnTo>
                        <a:pt x="1266187" y="1581128"/>
                      </a:lnTo>
                      <a:cubicBezTo>
                        <a:pt x="1262052" y="1708267"/>
                        <a:pt x="1326878" y="1813921"/>
                        <a:pt x="1413534" y="1819881"/>
                      </a:cubicBezTo>
                      <a:cubicBezTo>
                        <a:pt x="1501387" y="1825922"/>
                        <a:pt x="1579217" y="1727257"/>
                        <a:pt x="1588872" y="1598040"/>
                      </a:cubicBezTo>
                      <a:lnTo>
                        <a:pt x="1589172" y="1598055"/>
                      </a:lnTo>
                      <a:close/>
                      <a:moveTo>
                        <a:pt x="863949" y="761678"/>
                      </a:moveTo>
                      <a:lnTo>
                        <a:pt x="765078" y="1566901"/>
                      </a:lnTo>
                      <a:lnTo>
                        <a:pt x="764050" y="1575275"/>
                      </a:lnTo>
                      <a:lnTo>
                        <a:pt x="764617" y="1575345"/>
                      </a:lnTo>
                      <a:cubicBezTo>
                        <a:pt x="751624" y="1701884"/>
                        <a:pt x="808922" y="1811803"/>
                        <a:pt x="894951" y="1823794"/>
                      </a:cubicBezTo>
                      <a:cubicBezTo>
                        <a:pt x="982168" y="1835949"/>
                        <a:pt x="1066691" y="1742953"/>
                        <a:pt x="1085336" y="1614724"/>
                      </a:cubicBezTo>
                      <a:lnTo>
                        <a:pt x="1085635" y="1614761"/>
                      </a:lnTo>
                      <a:lnTo>
                        <a:pt x="1190378" y="761679"/>
                      </a:lnTo>
                      <a:close/>
                      <a:moveTo>
                        <a:pt x="295535" y="441623"/>
                      </a:moveTo>
                      <a:lnTo>
                        <a:pt x="3583899" y="441623"/>
                      </a:lnTo>
                      <a:cubicBezTo>
                        <a:pt x="3610412" y="441623"/>
                        <a:pt x="3631905" y="463116"/>
                        <a:pt x="3631905" y="489629"/>
                      </a:cubicBezTo>
                      <a:lnTo>
                        <a:pt x="3631905" y="655863"/>
                      </a:lnTo>
                      <a:lnTo>
                        <a:pt x="3884522" y="1666330"/>
                      </a:lnTo>
                      <a:cubicBezTo>
                        <a:pt x="3909974" y="1748325"/>
                        <a:pt x="3809191" y="1900953"/>
                        <a:pt x="3631905" y="1666330"/>
                      </a:cubicBezTo>
                      <a:lnTo>
                        <a:pt x="3631905" y="3970014"/>
                      </a:lnTo>
                      <a:lnTo>
                        <a:pt x="247529" y="3970014"/>
                      </a:lnTo>
                      <a:lnTo>
                        <a:pt x="247529" y="1768425"/>
                      </a:lnTo>
                      <a:cubicBezTo>
                        <a:pt x="263724" y="1795996"/>
                        <a:pt x="288366" y="1813812"/>
                        <a:pt x="317369" y="1820473"/>
                      </a:cubicBezTo>
                      <a:cubicBezTo>
                        <a:pt x="403196" y="1840184"/>
                        <a:pt x="495502" y="1754908"/>
                        <a:pt x="525251" y="1628793"/>
                      </a:cubicBezTo>
                      <a:lnTo>
                        <a:pt x="525545" y="1628855"/>
                      </a:lnTo>
                      <a:lnTo>
                        <a:pt x="709866" y="761679"/>
                      </a:lnTo>
                      <a:lnTo>
                        <a:pt x="378634" y="761679"/>
                      </a:lnTo>
                      <a:lnTo>
                        <a:pt x="210380" y="1553239"/>
                      </a:lnTo>
                      <a:lnTo>
                        <a:pt x="208625" y="1561492"/>
                      </a:lnTo>
                      <a:lnTo>
                        <a:pt x="209185" y="1561611"/>
                      </a:lnTo>
                      <a:cubicBezTo>
                        <a:pt x="202164" y="1598200"/>
                        <a:pt x="201274" y="1633895"/>
                        <a:pt x="207433" y="1666330"/>
                      </a:cubicBezTo>
                      <a:cubicBezTo>
                        <a:pt x="113985" y="1883037"/>
                        <a:pt x="-32319" y="1816968"/>
                        <a:pt x="6372" y="1666330"/>
                      </a:cubicBezTo>
                      <a:lnTo>
                        <a:pt x="249769" y="692744"/>
                      </a:lnTo>
                      <a:cubicBezTo>
                        <a:pt x="247993" y="689334"/>
                        <a:pt x="247529" y="685546"/>
                        <a:pt x="247529" y="681649"/>
                      </a:cubicBezTo>
                      <a:lnTo>
                        <a:pt x="247529" y="489629"/>
                      </a:lnTo>
                      <a:cubicBezTo>
                        <a:pt x="247529" y="463116"/>
                        <a:pt x="269022" y="441623"/>
                        <a:pt x="295535" y="441623"/>
                      </a:cubicBezTo>
                      <a:close/>
                      <a:moveTo>
                        <a:pt x="307785" y="0"/>
                      </a:moveTo>
                      <a:lnTo>
                        <a:pt x="3571649" y="0"/>
                      </a:lnTo>
                      <a:cubicBezTo>
                        <a:pt x="3604927" y="0"/>
                        <a:pt x="3631905" y="26978"/>
                        <a:pt x="3631905" y="60256"/>
                      </a:cubicBezTo>
                      <a:lnTo>
                        <a:pt x="3631905" y="301273"/>
                      </a:lnTo>
                      <a:cubicBezTo>
                        <a:pt x="3631905" y="334551"/>
                        <a:pt x="3604927" y="361529"/>
                        <a:pt x="3571649" y="361529"/>
                      </a:cubicBezTo>
                      <a:lnTo>
                        <a:pt x="307785" y="361529"/>
                      </a:lnTo>
                      <a:cubicBezTo>
                        <a:pt x="274507" y="361529"/>
                        <a:pt x="247529" y="334551"/>
                        <a:pt x="247529" y="301273"/>
                      </a:cubicBezTo>
                      <a:lnTo>
                        <a:pt x="247529" y="60256"/>
                      </a:lnTo>
                      <a:cubicBezTo>
                        <a:pt x="247529" y="26978"/>
                        <a:pt x="274507" y="0"/>
                        <a:pt x="307785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  <p:sp>
              <p:nvSpPr>
                <p:cNvPr id="101" name="Isosceles Triangle 3">
                  <a:extLst>
                    <a:ext uri="{FF2B5EF4-FFF2-40B4-BE49-F238E27FC236}">
                      <a16:creationId xmlns:a16="http://schemas.microsoft.com/office/drawing/2014/main" id="{250C62EC-801A-4CDD-BD36-01013ECC84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229245">
                  <a:off x="2692912" y="1965188"/>
                  <a:ext cx="359661" cy="360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5086" h="3938802">
                      <a:moveTo>
                        <a:pt x="1861742" y="3314001"/>
                      </a:moveTo>
                      <a:cubicBezTo>
                        <a:pt x="1921395" y="3314001"/>
                        <a:pt x="1969754" y="3362360"/>
                        <a:pt x="1969754" y="3422013"/>
                      </a:cubicBezTo>
                      <a:cubicBezTo>
                        <a:pt x="1969754" y="3481666"/>
                        <a:pt x="1921395" y="3530025"/>
                        <a:pt x="1861742" y="3530025"/>
                      </a:cubicBezTo>
                      <a:cubicBezTo>
                        <a:pt x="1802089" y="3530025"/>
                        <a:pt x="1753730" y="3481666"/>
                        <a:pt x="1753730" y="3422013"/>
                      </a:cubicBezTo>
                      <a:cubicBezTo>
                        <a:pt x="1753730" y="3362360"/>
                        <a:pt x="1802089" y="3314001"/>
                        <a:pt x="1861742" y="3314001"/>
                      </a:cubicBezTo>
                      <a:close/>
                      <a:moveTo>
                        <a:pt x="2097646" y="2118753"/>
                      </a:moveTo>
                      <a:lnTo>
                        <a:pt x="2097646" y="2478753"/>
                      </a:lnTo>
                      <a:lnTo>
                        <a:pt x="2457646" y="2478753"/>
                      </a:lnTo>
                      <a:lnTo>
                        <a:pt x="2457646" y="2118753"/>
                      </a:lnTo>
                      <a:close/>
                      <a:moveTo>
                        <a:pt x="1476536" y="2118753"/>
                      </a:moveTo>
                      <a:lnTo>
                        <a:pt x="1476536" y="2478753"/>
                      </a:lnTo>
                      <a:lnTo>
                        <a:pt x="1836536" y="2478753"/>
                      </a:lnTo>
                      <a:lnTo>
                        <a:pt x="1836536" y="2118753"/>
                      </a:lnTo>
                      <a:close/>
                      <a:moveTo>
                        <a:pt x="2097646" y="1539638"/>
                      </a:moveTo>
                      <a:lnTo>
                        <a:pt x="2097646" y="1899638"/>
                      </a:lnTo>
                      <a:lnTo>
                        <a:pt x="2457646" y="1899638"/>
                      </a:lnTo>
                      <a:lnTo>
                        <a:pt x="2457646" y="1539638"/>
                      </a:lnTo>
                      <a:close/>
                      <a:moveTo>
                        <a:pt x="1476536" y="1539638"/>
                      </a:moveTo>
                      <a:lnTo>
                        <a:pt x="1476536" y="1899638"/>
                      </a:lnTo>
                      <a:lnTo>
                        <a:pt x="1836536" y="1899638"/>
                      </a:lnTo>
                      <a:lnTo>
                        <a:pt x="1836536" y="1539638"/>
                      </a:lnTo>
                      <a:close/>
                      <a:moveTo>
                        <a:pt x="1989788" y="770570"/>
                      </a:moveTo>
                      <a:lnTo>
                        <a:pt x="3429788" y="1850570"/>
                      </a:lnTo>
                      <a:lnTo>
                        <a:pt x="3430108" y="1850570"/>
                      </a:lnTo>
                      <a:lnTo>
                        <a:pt x="3430108" y="3938802"/>
                      </a:lnTo>
                      <a:lnTo>
                        <a:pt x="2265771" y="3938802"/>
                      </a:lnTo>
                      <a:lnTo>
                        <a:pt x="2265771" y="2786674"/>
                      </a:lnTo>
                      <a:lnTo>
                        <a:pt x="1669844" y="2786674"/>
                      </a:lnTo>
                      <a:lnTo>
                        <a:pt x="1669844" y="3938802"/>
                      </a:lnTo>
                      <a:lnTo>
                        <a:pt x="549788" y="3938802"/>
                      </a:lnTo>
                      <a:lnTo>
                        <a:pt x="549788" y="1850570"/>
                      </a:lnTo>
                      <a:close/>
                      <a:moveTo>
                        <a:pt x="1969233" y="1003"/>
                      </a:moveTo>
                      <a:cubicBezTo>
                        <a:pt x="1995162" y="-2644"/>
                        <a:pt x="2022483" y="3601"/>
                        <a:pt x="2045048" y="20601"/>
                      </a:cubicBezTo>
                      <a:lnTo>
                        <a:pt x="3894333" y="1413834"/>
                      </a:lnTo>
                      <a:cubicBezTo>
                        <a:pt x="3939464" y="1447835"/>
                        <a:pt x="3948486" y="1511986"/>
                        <a:pt x="3914485" y="1557117"/>
                      </a:cubicBezTo>
                      <a:lnTo>
                        <a:pt x="3756006" y="1767472"/>
                      </a:lnTo>
                      <a:cubicBezTo>
                        <a:pt x="3722004" y="1812603"/>
                        <a:pt x="3657854" y="1821626"/>
                        <a:pt x="3612722" y="1787625"/>
                      </a:cubicBezTo>
                      <a:lnTo>
                        <a:pt x="1967544" y="548164"/>
                      </a:lnTo>
                      <a:lnTo>
                        <a:pt x="322364" y="1787626"/>
                      </a:lnTo>
                      <a:cubicBezTo>
                        <a:pt x="277233" y="1821627"/>
                        <a:pt x="213082" y="1812604"/>
                        <a:pt x="179080" y="1767473"/>
                      </a:cubicBezTo>
                      <a:lnTo>
                        <a:pt x="20601" y="1557118"/>
                      </a:lnTo>
                      <a:cubicBezTo>
                        <a:pt x="-13400" y="1511987"/>
                        <a:pt x="-4378" y="1447836"/>
                        <a:pt x="40754" y="1413835"/>
                      </a:cubicBezTo>
                      <a:lnTo>
                        <a:pt x="1890038" y="20602"/>
                      </a:lnTo>
                      <a:cubicBezTo>
                        <a:pt x="1912604" y="3602"/>
                        <a:pt x="1939924" y="-2643"/>
                        <a:pt x="1965854" y="1004"/>
                      </a:cubicBezTo>
                      <a:lnTo>
                        <a:pt x="1967542" y="1586"/>
                      </a:lnTo>
                      <a:cubicBezTo>
                        <a:pt x="1968071" y="1171"/>
                        <a:pt x="1968652" y="1085"/>
                        <a:pt x="1969233" y="100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3601"/>
                </a:p>
              </p:txBody>
            </p:sp>
          </p:grpSp>
          <p:sp>
            <p:nvSpPr>
              <p:cNvPr id="96" name="Rectangle 14">
                <a:extLst>
                  <a:ext uri="{FF2B5EF4-FFF2-40B4-BE49-F238E27FC236}">
                    <a16:creationId xmlns:a16="http://schemas.microsoft.com/office/drawing/2014/main" id="{AC63FCAC-663C-44C9-9ECE-F98D55933CF8}"/>
                  </a:ext>
                </a:extLst>
              </p:cNvPr>
              <p:cNvSpPr/>
              <p:nvPr/>
            </p:nvSpPr>
            <p:spPr>
              <a:xfrm rot="18143891">
                <a:off x="423487" y="2403381"/>
                <a:ext cx="531261" cy="531261"/>
              </a:xfrm>
              <a:custGeom>
                <a:avLst/>
                <a:gdLst/>
                <a:ahLst/>
                <a:cxnLst/>
                <a:rect l="l" t="t" r="r" b="b"/>
                <a:pathLst>
                  <a:path w="3942192" h="3931865">
                    <a:moveTo>
                      <a:pt x="2826148" y="3448804"/>
                    </a:moveTo>
                    <a:lnTo>
                      <a:pt x="2826148" y="3556804"/>
                    </a:lnTo>
                    <a:lnTo>
                      <a:pt x="3042148" y="3556804"/>
                    </a:lnTo>
                    <a:lnTo>
                      <a:pt x="3042148" y="3448804"/>
                    </a:lnTo>
                    <a:close/>
                    <a:moveTo>
                      <a:pt x="890988" y="3448804"/>
                    </a:moveTo>
                    <a:lnTo>
                      <a:pt x="890988" y="3556804"/>
                    </a:lnTo>
                    <a:lnTo>
                      <a:pt x="1106988" y="3556804"/>
                    </a:lnTo>
                    <a:lnTo>
                      <a:pt x="1106988" y="3448804"/>
                    </a:lnTo>
                    <a:close/>
                    <a:moveTo>
                      <a:pt x="3528192" y="3439467"/>
                    </a:moveTo>
                    <a:lnTo>
                      <a:pt x="3528192" y="3547467"/>
                    </a:lnTo>
                    <a:lnTo>
                      <a:pt x="3744192" y="3547467"/>
                    </a:lnTo>
                    <a:lnTo>
                      <a:pt x="3744192" y="3439467"/>
                    </a:lnTo>
                    <a:close/>
                    <a:moveTo>
                      <a:pt x="198000" y="3439467"/>
                    </a:moveTo>
                    <a:lnTo>
                      <a:pt x="198000" y="3547467"/>
                    </a:lnTo>
                    <a:lnTo>
                      <a:pt x="414000" y="3547467"/>
                    </a:lnTo>
                    <a:lnTo>
                      <a:pt x="414000" y="3439467"/>
                    </a:lnTo>
                    <a:close/>
                    <a:moveTo>
                      <a:pt x="2826148" y="3206154"/>
                    </a:moveTo>
                    <a:lnTo>
                      <a:pt x="2826148" y="3314154"/>
                    </a:lnTo>
                    <a:lnTo>
                      <a:pt x="3042148" y="3314154"/>
                    </a:lnTo>
                    <a:lnTo>
                      <a:pt x="3042148" y="3206154"/>
                    </a:lnTo>
                    <a:close/>
                    <a:moveTo>
                      <a:pt x="890988" y="3206154"/>
                    </a:moveTo>
                    <a:lnTo>
                      <a:pt x="890988" y="3314154"/>
                    </a:lnTo>
                    <a:lnTo>
                      <a:pt x="1106988" y="3314154"/>
                    </a:lnTo>
                    <a:lnTo>
                      <a:pt x="1106988" y="3206154"/>
                    </a:lnTo>
                    <a:close/>
                    <a:moveTo>
                      <a:pt x="3528192" y="3196817"/>
                    </a:moveTo>
                    <a:lnTo>
                      <a:pt x="3528192" y="3304817"/>
                    </a:lnTo>
                    <a:lnTo>
                      <a:pt x="3744192" y="3304817"/>
                    </a:lnTo>
                    <a:lnTo>
                      <a:pt x="3744192" y="3196817"/>
                    </a:lnTo>
                    <a:close/>
                    <a:moveTo>
                      <a:pt x="198000" y="3196817"/>
                    </a:moveTo>
                    <a:lnTo>
                      <a:pt x="198000" y="3304817"/>
                    </a:lnTo>
                    <a:lnTo>
                      <a:pt x="414000" y="3304817"/>
                    </a:lnTo>
                    <a:lnTo>
                      <a:pt x="414000" y="3196817"/>
                    </a:lnTo>
                    <a:close/>
                    <a:moveTo>
                      <a:pt x="2070064" y="3046635"/>
                    </a:moveTo>
                    <a:lnTo>
                      <a:pt x="2070064" y="3154635"/>
                    </a:lnTo>
                    <a:lnTo>
                      <a:pt x="2286064" y="3154635"/>
                    </a:lnTo>
                    <a:lnTo>
                      <a:pt x="2286064" y="3046635"/>
                    </a:lnTo>
                    <a:close/>
                    <a:moveTo>
                      <a:pt x="1638016" y="3037298"/>
                    </a:moveTo>
                    <a:lnTo>
                      <a:pt x="1638016" y="3145298"/>
                    </a:lnTo>
                    <a:lnTo>
                      <a:pt x="1854016" y="3145298"/>
                    </a:lnTo>
                    <a:lnTo>
                      <a:pt x="1854016" y="3037298"/>
                    </a:lnTo>
                    <a:close/>
                    <a:moveTo>
                      <a:pt x="2826148" y="2963504"/>
                    </a:moveTo>
                    <a:lnTo>
                      <a:pt x="2826148" y="3071504"/>
                    </a:lnTo>
                    <a:lnTo>
                      <a:pt x="3042148" y="3071504"/>
                    </a:lnTo>
                    <a:lnTo>
                      <a:pt x="3042148" y="2963504"/>
                    </a:lnTo>
                    <a:close/>
                    <a:moveTo>
                      <a:pt x="890988" y="2963504"/>
                    </a:moveTo>
                    <a:lnTo>
                      <a:pt x="890988" y="3071504"/>
                    </a:lnTo>
                    <a:lnTo>
                      <a:pt x="1106988" y="3071504"/>
                    </a:lnTo>
                    <a:lnTo>
                      <a:pt x="1106988" y="2963504"/>
                    </a:lnTo>
                    <a:close/>
                    <a:moveTo>
                      <a:pt x="3528192" y="2954167"/>
                    </a:moveTo>
                    <a:lnTo>
                      <a:pt x="3528192" y="3062167"/>
                    </a:lnTo>
                    <a:lnTo>
                      <a:pt x="3744192" y="3062167"/>
                    </a:lnTo>
                    <a:lnTo>
                      <a:pt x="3744192" y="2954167"/>
                    </a:lnTo>
                    <a:close/>
                    <a:moveTo>
                      <a:pt x="198000" y="2954167"/>
                    </a:moveTo>
                    <a:lnTo>
                      <a:pt x="198000" y="3062167"/>
                    </a:lnTo>
                    <a:lnTo>
                      <a:pt x="414000" y="3062167"/>
                    </a:lnTo>
                    <a:lnTo>
                      <a:pt x="414000" y="2954167"/>
                    </a:lnTo>
                    <a:close/>
                    <a:moveTo>
                      <a:pt x="2070064" y="2803981"/>
                    </a:moveTo>
                    <a:lnTo>
                      <a:pt x="2070064" y="2911981"/>
                    </a:lnTo>
                    <a:lnTo>
                      <a:pt x="2286064" y="2911981"/>
                    </a:lnTo>
                    <a:lnTo>
                      <a:pt x="2286064" y="2803981"/>
                    </a:lnTo>
                    <a:close/>
                    <a:moveTo>
                      <a:pt x="1638016" y="2794644"/>
                    </a:moveTo>
                    <a:lnTo>
                      <a:pt x="1638016" y="2902644"/>
                    </a:lnTo>
                    <a:lnTo>
                      <a:pt x="1854016" y="2902644"/>
                    </a:lnTo>
                    <a:lnTo>
                      <a:pt x="1854016" y="2794644"/>
                    </a:lnTo>
                    <a:close/>
                    <a:moveTo>
                      <a:pt x="2826148" y="2720854"/>
                    </a:moveTo>
                    <a:lnTo>
                      <a:pt x="2826148" y="2828854"/>
                    </a:lnTo>
                    <a:lnTo>
                      <a:pt x="3042148" y="2828854"/>
                    </a:lnTo>
                    <a:lnTo>
                      <a:pt x="3042148" y="2720854"/>
                    </a:lnTo>
                    <a:close/>
                    <a:moveTo>
                      <a:pt x="890988" y="2720854"/>
                    </a:moveTo>
                    <a:lnTo>
                      <a:pt x="890988" y="2828854"/>
                    </a:lnTo>
                    <a:lnTo>
                      <a:pt x="1106988" y="2828854"/>
                    </a:lnTo>
                    <a:lnTo>
                      <a:pt x="1106988" y="2720854"/>
                    </a:lnTo>
                    <a:close/>
                    <a:moveTo>
                      <a:pt x="3528192" y="2711517"/>
                    </a:moveTo>
                    <a:lnTo>
                      <a:pt x="3528192" y="2819517"/>
                    </a:lnTo>
                    <a:lnTo>
                      <a:pt x="3744192" y="2819517"/>
                    </a:lnTo>
                    <a:lnTo>
                      <a:pt x="3744192" y="2711517"/>
                    </a:lnTo>
                    <a:close/>
                    <a:moveTo>
                      <a:pt x="198000" y="2711517"/>
                    </a:moveTo>
                    <a:lnTo>
                      <a:pt x="198000" y="2819517"/>
                    </a:lnTo>
                    <a:lnTo>
                      <a:pt x="414000" y="2819517"/>
                    </a:lnTo>
                    <a:lnTo>
                      <a:pt x="414000" y="2711517"/>
                    </a:lnTo>
                    <a:close/>
                    <a:moveTo>
                      <a:pt x="2070064" y="2561331"/>
                    </a:moveTo>
                    <a:lnTo>
                      <a:pt x="2070064" y="2669331"/>
                    </a:lnTo>
                    <a:lnTo>
                      <a:pt x="2286064" y="2669331"/>
                    </a:lnTo>
                    <a:lnTo>
                      <a:pt x="2286064" y="2561331"/>
                    </a:lnTo>
                    <a:close/>
                    <a:moveTo>
                      <a:pt x="1638016" y="2551994"/>
                    </a:moveTo>
                    <a:lnTo>
                      <a:pt x="1638016" y="2659994"/>
                    </a:lnTo>
                    <a:lnTo>
                      <a:pt x="1854016" y="2659994"/>
                    </a:lnTo>
                    <a:lnTo>
                      <a:pt x="1854016" y="2551994"/>
                    </a:lnTo>
                    <a:close/>
                    <a:moveTo>
                      <a:pt x="2826148" y="2478204"/>
                    </a:moveTo>
                    <a:lnTo>
                      <a:pt x="2826148" y="2586204"/>
                    </a:lnTo>
                    <a:lnTo>
                      <a:pt x="3042148" y="2586204"/>
                    </a:lnTo>
                    <a:lnTo>
                      <a:pt x="3042148" y="2478204"/>
                    </a:lnTo>
                    <a:close/>
                    <a:moveTo>
                      <a:pt x="890988" y="2478204"/>
                    </a:moveTo>
                    <a:lnTo>
                      <a:pt x="890988" y="2586204"/>
                    </a:lnTo>
                    <a:lnTo>
                      <a:pt x="1106988" y="2586204"/>
                    </a:lnTo>
                    <a:lnTo>
                      <a:pt x="1106988" y="2478204"/>
                    </a:lnTo>
                    <a:close/>
                    <a:moveTo>
                      <a:pt x="3528192" y="2468867"/>
                    </a:moveTo>
                    <a:lnTo>
                      <a:pt x="3528192" y="2576867"/>
                    </a:lnTo>
                    <a:lnTo>
                      <a:pt x="3744192" y="2576867"/>
                    </a:lnTo>
                    <a:lnTo>
                      <a:pt x="3744192" y="2468867"/>
                    </a:lnTo>
                    <a:close/>
                    <a:moveTo>
                      <a:pt x="198000" y="2468867"/>
                    </a:moveTo>
                    <a:lnTo>
                      <a:pt x="198000" y="2576867"/>
                    </a:lnTo>
                    <a:lnTo>
                      <a:pt x="414000" y="2576867"/>
                    </a:lnTo>
                    <a:lnTo>
                      <a:pt x="414000" y="2468867"/>
                    </a:lnTo>
                    <a:close/>
                    <a:moveTo>
                      <a:pt x="2070064" y="2318681"/>
                    </a:moveTo>
                    <a:lnTo>
                      <a:pt x="2070064" y="2426681"/>
                    </a:lnTo>
                    <a:lnTo>
                      <a:pt x="2286064" y="2426681"/>
                    </a:lnTo>
                    <a:lnTo>
                      <a:pt x="2286064" y="2318681"/>
                    </a:lnTo>
                    <a:close/>
                    <a:moveTo>
                      <a:pt x="1638016" y="2309344"/>
                    </a:moveTo>
                    <a:lnTo>
                      <a:pt x="1638016" y="2417344"/>
                    </a:lnTo>
                    <a:lnTo>
                      <a:pt x="1854016" y="2417344"/>
                    </a:lnTo>
                    <a:lnTo>
                      <a:pt x="1854016" y="2309344"/>
                    </a:lnTo>
                    <a:close/>
                    <a:moveTo>
                      <a:pt x="2826148" y="2235554"/>
                    </a:moveTo>
                    <a:lnTo>
                      <a:pt x="2826148" y="2343554"/>
                    </a:lnTo>
                    <a:lnTo>
                      <a:pt x="3042148" y="2343554"/>
                    </a:lnTo>
                    <a:lnTo>
                      <a:pt x="3042148" y="2235554"/>
                    </a:lnTo>
                    <a:close/>
                    <a:moveTo>
                      <a:pt x="890988" y="2235554"/>
                    </a:moveTo>
                    <a:lnTo>
                      <a:pt x="890988" y="2343554"/>
                    </a:lnTo>
                    <a:lnTo>
                      <a:pt x="1106988" y="2343554"/>
                    </a:lnTo>
                    <a:lnTo>
                      <a:pt x="1106988" y="2235554"/>
                    </a:lnTo>
                    <a:close/>
                    <a:moveTo>
                      <a:pt x="3528192" y="2226217"/>
                    </a:moveTo>
                    <a:lnTo>
                      <a:pt x="3528192" y="2334217"/>
                    </a:lnTo>
                    <a:lnTo>
                      <a:pt x="3744192" y="2334217"/>
                    </a:lnTo>
                    <a:lnTo>
                      <a:pt x="3744192" y="2226217"/>
                    </a:lnTo>
                    <a:close/>
                    <a:moveTo>
                      <a:pt x="198000" y="2226217"/>
                    </a:moveTo>
                    <a:lnTo>
                      <a:pt x="198000" y="2334217"/>
                    </a:lnTo>
                    <a:lnTo>
                      <a:pt x="414000" y="2334217"/>
                    </a:lnTo>
                    <a:lnTo>
                      <a:pt x="414000" y="2226217"/>
                    </a:lnTo>
                    <a:close/>
                    <a:moveTo>
                      <a:pt x="2070064" y="2076031"/>
                    </a:moveTo>
                    <a:lnTo>
                      <a:pt x="2070064" y="2184031"/>
                    </a:lnTo>
                    <a:lnTo>
                      <a:pt x="2286064" y="2184031"/>
                    </a:lnTo>
                    <a:lnTo>
                      <a:pt x="2286064" y="2076031"/>
                    </a:lnTo>
                    <a:close/>
                    <a:moveTo>
                      <a:pt x="1638016" y="2066694"/>
                    </a:moveTo>
                    <a:lnTo>
                      <a:pt x="1638016" y="2174694"/>
                    </a:lnTo>
                    <a:lnTo>
                      <a:pt x="1854016" y="2174694"/>
                    </a:lnTo>
                    <a:lnTo>
                      <a:pt x="1854016" y="2066694"/>
                    </a:lnTo>
                    <a:close/>
                    <a:moveTo>
                      <a:pt x="2826148" y="1992904"/>
                    </a:moveTo>
                    <a:lnTo>
                      <a:pt x="2826148" y="2100904"/>
                    </a:lnTo>
                    <a:lnTo>
                      <a:pt x="3042148" y="2100904"/>
                    </a:lnTo>
                    <a:lnTo>
                      <a:pt x="3042148" y="1992904"/>
                    </a:lnTo>
                    <a:close/>
                    <a:moveTo>
                      <a:pt x="890988" y="1992904"/>
                    </a:moveTo>
                    <a:lnTo>
                      <a:pt x="890988" y="2100904"/>
                    </a:lnTo>
                    <a:lnTo>
                      <a:pt x="1106988" y="2100904"/>
                    </a:lnTo>
                    <a:lnTo>
                      <a:pt x="1106988" y="1992904"/>
                    </a:lnTo>
                    <a:close/>
                    <a:moveTo>
                      <a:pt x="3528192" y="1983567"/>
                    </a:moveTo>
                    <a:lnTo>
                      <a:pt x="3528192" y="2091567"/>
                    </a:lnTo>
                    <a:lnTo>
                      <a:pt x="3744192" y="2091567"/>
                    </a:lnTo>
                    <a:lnTo>
                      <a:pt x="3744192" y="1983567"/>
                    </a:lnTo>
                    <a:close/>
                    <a:moveTo>
                      <a:pt x="198000" y="1983567"/>
                    </a:moveTo>
                    <a:lnTo>
                      <a:pt x="198000" y="2091567"/>
                    </a:lnTo>
                    <a:lnTo>
                      <a:pt x="414000" y="2091567"/>
                    </a:lnTo>
                    <a:lnTo>
                      <a:pt x="414000" y="1983567"/>
                    </a:lnTo>
                    <a:close/>
                    <a:moveTo>
                      <a:pt x="2070064" y="1833381"/>
                    </a:moveTo>
                    <a:lnTo>
                      <a:pt x="2070064" y="1941381"/>
                    </a:lnTo>
                    <a:lnTo>
                      <a:pt x="2286064" y="1941381"/>
                    </a:lnTo>
                    <a:lnTo>
                      <a:pt x="2286064" y="1833381"/>
                    </a:lnTo>
                    <a:close/>
                    <a:moveTo>
                      <a:pt x="1638016" y="1824044"/>
                    </a:moveTo>
                    <a:lnTo>
                      <a:pt x="1638016" y="1932044"/>
                    </a:lnTo>
                    <a:lnTo>
                      <a:pt x="1854016" y="1932044"/>
                    </a:lnTo>
                    <a:lnTo>
                      <a:pt x="1854016" y="1824044"/>
                    </a:lnTo>
                    <a:close/>
                    <a:moveTo>
                      <a:pt x="2826148" y="1750254"/>
                    </a:moveTo>
                    <a:lnTo>
                      <a:pt x="2826148" y="1858254"/>
                    </a:lnTo>
                    <a:lnTo>
                      <a:pt x="3042148" y="1858254"/>
                    </a:lnTo>
                    <a:lnTo>
                      <a:pt x="3042148" y="1750254"/>
                    </a:lnTo>
                    <a:close/>
                    <a:moveTo>
                      <a:pt x="890988" y="1750254"/>
                    </a:moveTo>
                    <a:lnTo>
                      <a:pt x="890988" y="1858254"/>
                    </a:lnTo>
                    <a:lnTo>
                      <a:pt x="1106988" y="1858254"/>
                    </a:lnTo>
                    <a:lnTo>
                      <a:pt x="1106988" y="1750254"/>
                    </a:lnTo>
                    <a:close/>
                    <a:moveTo>
                      <a:pt x="3528192" y="1740917"/>
                    </a:moveTo>
                    <a:lnTo>
                      <a:pt x="3528192" y="1848917"/>
                    </a:lnTo>
                    <a:lnTo>
                      <a:pt x="3744192" y="1848917"/>
                    </a:lnTo>
                    <a:lnTo>
                      <a:pt x="3744192" y="1740917"/>
                    </a:lnTo>
                    <a:close/>
                    <a:moveTo>
                      <a:pt x="198000" y="1740917"/>
                    </a:moveTo>
                    <a:lnTo>
                      <a:pt x="198000" y="1848917"/>
                    </a:lnTo>
                    <a:lnTo>
                      <a:pt x="414000" y="1848917"/>
                    </a:lnTo>
                    <a:lnTo>
                      <a:pt x="414000" y="1740917"/>
                    </a:lnTo>
                    <a:close/>
                    <a:moveTo>
                      <a:pt x="2070064" y="1590731"/>
                    </a:moveTo>
                    <a:lnTo>
                      <a:pt x="2070064" y="1698731"/>
                    </a:lnTo>
                    <a:lnTo>
                      <a:pt x="2286064" y="1698731"/>
                    </a:lnTo>
                    <a:lnTo>
                      <a:pt x="2286064" y="1590731"/>
                    </a:lnTo>
                    <a:close/>
                    <a:moveTo>
                      <a:pt x="1638016" y="1581394"/>
                    </a:moveTo>
                    <a:lnTo>
                      <a:pt x="1638016" y="1689394"/>
                    </a:lnTo>
                    <a:lnTo>
                      <a:pt x="1854016" y="1689394"/>
                    </a:lnTo>
                    <a:lnTo>
                      <a:pt x="1854016" y="1581394"/>
                    </a:lnTo>
                    <a:close/>
                    <a:moveTo>
                      <a:pt x="3330192" y="1507604"/>
                    </a:moveTo>
                    <a:lnTo>
                      <a:pt x="3942192" y="1507604"/>
                    </a:lnTo>
                    <a:lnTo>
                      <a:pt x="3942192" y="3931865"/>
                    </a:lnTo>
                    <a:lnTo>
                      <a:pt x="3330192" y="3931865"/>
                    </a:lnTo>
                    <a:close/>
                    <a:moveTo>
                      <a:pt x="2826148" y="1507604"/>
                    </a:moveTo>
                    <a:lnTo>
                      <a:pt x="2826148" y="1615604"/>
                    </a:lnTo>
                    <a:lnTo>
                      <a:pt x="3042148" y="1615604"/>
                    </a:lnTo>
                    <a:lnTo>
                      <a:pt x="3042148" y="1507604"/>
                    </a:lnTo>
                    <a:close/>
                    <a:moveTo>
                      <a:pt x="890988" y="1507604"/>
                    </a:moveTo>
                    <a:lnTo>
                      <a:pt x="890988" y="1615604"/>
                    </a:lnTo>
                    <a:lnTo>
                      <a:pt x="1106988" y="1615604"/>
                    </a:lnTo>
                    <a:lnTo>
                      <a:pt x="1106988" y="1507604"/>
                    </a:lnTo>
                    <a:close/>
                    <a:moveTo>
                      <a:pt x="0" y="1507604"/>
                    </a:moveTo>
                    <a:lnTo>
                      <a:pt x="612000" y="1507604"/>
                    </a:lnTo>
                    <a:lnTo>
                      <a:pt x="612000" y="3931865"/>
                    </a:lnTo>
                    <a:lnTo>
                      <a:pt x="0" y="3931865"/>
                    </a:lnTo>
                    <a:close/>
                    <a:moveTo>
                      <a:pt x="2070064" y="1348081"/>
                    </a:moveTo>
                    <a:lnTo>
                      <a:pt x="2070064" y="1456081"/>
                    </a:lnTo>
                    <a:lnTo>
                      <a:pt x="2286064" y="1456081"/>
                    </a:lnTo>
                    <a:lnTo>
                      <a:pt x="2286064" y="1348081"/>
                    </a:lnTo>
                    <a:close/>
                    <a:moveTo>
                      <a:pt x="1638016" y="1338744"/>
                    </a:moveTo>
                    <a:lnTo>
                      <a:pt x="1638016" y="1446744"/>
                    </a:lnTo>
                    <a:lnTo>
                      <a:pt x="1854016" y="1446744"/>
                    </a:lnTo>
                    <a:lnTo>
                      <a:pt x="1854016" y="1338744"/>
                    </a:lnTo>
                    <a:close/>
                    <a:moveTo>
                      <a:pt x="2628148" y="1267865"/>
                    </a:moveTo>
                    <a:lnTo>
                      <a:pt x="3240148" y="1267865"/>
                    </a:lnTo>
                    <a:lnTo>
                      <a:pt x="3240148" y="3931865"/>
                    </a:lnTo>
                    <a:lnTo>
                      <a:pt x="2628148" y="3931865"/>
                    </a:lnTo>
                    <a:close/>
                    <a:moveTo>
                      <a:pt x="692988" y="1267865"/>
                    </a:moveTo>
                    <a:lnTo>
                      <a:pt x="1304988" y="1267865"/>
                    </a:lnTo>
                    <a:lnTo>
                      <a:pt x="1304988" y="3931865"/>
                    </a:lnTo>
                    <a:lnTo>
                      <a:pt x="692988" y="3931865"/>
                    </a:lnTo>
                    <a:close/>
                    <a:moveTo>
                      <a:pt x="2070064" y="1105431"/>
                    </a:moveTo>
                    <a:lnTo>
                      <a:pt x="2070064" y="1213431"/>
                    </a:lnTo>
                    <a:lnTo>
                      <a:pt x="2286064" y="1213431"/>
                    </a:lnTo>
                    <a:lnTo>
                      <a:pt x="2286064" y="1105431"/>
                    </a:lnTo>
                    <a:close/>
                    <a:moveTo>
                      <a:pt x="1638016" y="1096094"/>
                    </a:moveTo>
                    <a:lnTo>
                      <a:pt x="1638016" y="1204094"/>
                    </a:lnTo>
                    <a:lnTo>
                      <a:pt x="1854016" y="1204094"/>
                    </a:lnTo>
                    <a:lnTo>
                      <a:pt x="1854016" y="1096094"/>
                    </a:lnTo>
                    <a:close/>
                    <a:moveTo>
                      <a:pt x="2070064" y="862781"/>
                    </a:moveTo>
                    <a:lnTo>
                      <a:pt x="2070064" y="970781"/>
                    </a:lnTo>
                    <a:lnTo>
                      <a:pt x="2286064" y="970781"/>
                    </a:lnTo>
                    <a:lnTo>
                      <a:pt x="2286064" y="862781"/>
                    </a:lnTo>
                    <a:close/>
                    <a:moveTo>
                      <a:pt x="1638016" y="853444"/>
                    </a:moveTo>
                    <a:lnTo>
                      <a:pt x="1638016" y="961444"/>
                    </a:lnTo>
                    <a:lnTo>
                      <a:pt x="1854016" y="961444"/>
                    </a:lnTo>
                    <a:lnTo>
                      <a:pt x="1854016" y="853444"/>
                    </a:lnTo>
                    <a:close/>
                    <a:moveTo>
                      <a:pt x="1883174" y="0"/>
                    </a:moveTo>
                    <a:lnTo>
                      <a:pt x="2040907" y="0"/>
                    </a:lnTo>
                    <a:lnTo>
                      <a:pt x="2040907" y="355600"/>
                    </a:lnTo>
                    <a:lnTo>
                      <a:pt x="2178064" y="355600"/>
                    </a:lnTo>
                    <a:lnTo>
                      <a:pt x="2178064" y="596007"/>
                    </a:lnTo>
                    <a:lnTo>
                      <a:pt x="2538104" y="596007"/>
                    </a:lnTo>
                    <a:lnTo>
                      <a:pt x="2538104" y="3931865"/>
                    </a:lnTo>
                    <a:lnTo>
                      <a:pt x="2142040" y="3931865"/>
                    </a:lnTo>
                    <a:lnTo>
                      <a:pt x="2142040" y="3291036"/>
                    </a:lnTo>
                    <a:lnTo>
                      <a:pt x="1782040" y="3291036"/>
                    </a:lnTo>
                    <a:lnTo>
                      <a:pt x="1782040" y="3931865"/>
                    </a:lnTo>
                    <a:lnTo>
                      <a:pt x="1385976" y="3931865"/>
                    </a:lnTo>
                    <a:lnTo>
                      <a:pt x="1385976" y="596007"/>
                    </a:lnTo>
                    <a:lnTo>
                      <a:pt x="1746016" y="596007"/>
                    </a:lnTo>
                    <a:lnTo>
                      <a:pt x="1746016" y="355600"/>
                    </a:lnTo>
                    <a:lnTo>
                      <a:pt x="1883174" y="3556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384593B-E280-4E4E-9837-FEE1BF214B8A}"/>
                </a:ext>
              </a:extLst>
            </p:cNvPr>
            <p:cNvGrpSpPr/>
            <p:nvPr/>
          </p:nvGrpSpPr>
          <p:grpSpPr>
            <a:xfrm>
              <a:off x="731770" y="1468269"/>
              <a:ext cx="2311922" cy="2311922"/>
              <a:chOff x="1510528" y="1366070"/>
              <a:chExt cx="3431329" cy="34313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0" name="Freeform: Shape 95">
                <a:extLst>
                  <a:ext uri="{FF2B5EF4-FFF2-40B4-BE49-F238E27FC236}">
                    <a16:creationId xmlns:a16="http://schemas.microsoft.com/office/drawing/2014/main" id="{62244231-24A6-4107-B207-EF377815795B}"/>
                  </a:ext>
                </a:extLst>
              </p:cNvPr>
              <p:cNvSpPr/>
              <p:nvPr/>
            </p:nvSpPr>
            <p:spPr>
              <a:xfrm>
                <a:off x="1510528" y="1366070"/>
                <a:ext cx="3431329" cy="3431329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  <p:sp>
            <p:nvSpPr>
              <p:cNvPr id="91" name="Freeform: Shape 96">
                <a:extLst>
                  <a:ext uri="{FF2B5EF4-FFF2-40B4-BE49-F238E27FC236}">
                    <a16:creationId xmlns:a16="http://schemas.microsoft.com/office/drawing/2014/main" id="{1809DE9B-E953-452A-8E6F-4F780FC505F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9854" y="1388027"/>
                <a:ext cx="3411797" cy="3337560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400" dirty="0"/>
              </a:p>
            </p:txBody>
          </p:sp>
        </p:grpSp>
      </p:grpSp>
      <p:grpSp>
        <p:nvGrpSpPr>
          <p:cNvPr id="132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89151" y="1844190"/>
            <a:ext cx="7298052" cy="836933"/>
            <a:chOff x="933685" y="1815665"/>
            <a:chExt cx="6573115" cy="972000"/>
          </a:xfrm>
        </p:grpSpPr>
        <p:sp>
          <p:nvSpPr>
            <p:cNvPr id="133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Arsitektur IoT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4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37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3094099"/>
            <a:ext cx="7298052" cy="836933"/>
            <a:chOff x="933685" y="1815665"/>
            <a:chExt cx="6573115" cy="972000"/>
          </a:xfrm>
        </p:grpSpPr>
        <p:sp>
          <p:nvSpPr>
            <p:cNvPr id="138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Basic Technologies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39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  <p:grpSp>
        <p:nvGrpSpPr>
          <p:cNvPr id="153" name="그룹 7">
            <a:extLst>
              <a:ext uri="{FF2B5EF4-FFF2-40B4-BE49-F238E27FC236}">
                <a16:creationId xmlns:a16="http://schemas.microsoft.com/office/drawing/2014/main" id="{C3DD1D2B-342C-4859-BCA5-864DDA2EE20E}"/>
              </a:ext>
            </a:extLst>
          </p:cNvPr>
          <p:cNvGrpSpPr/>
          <p:nvPr/>
        </p:nvGrpSpPr>
        <p:grpSpPr>
          <a:xfrm>
            <a:off x="4058226" y="4339711"/>
            <a:ext cx="7298052" cy="836933"/>
            <a:chOff x="933685" y="1815665"/>
            <a:chExt cx="6573115" cy="972000"/>
          </a:xfrm>
        </p:grpSpPr>
        <p:sp>
          <p:nvSpPr>
            <p:cNvPr id="154" name="Rectangle 2">
              <a:extLst>
                <a:ext uri="{FF2B5EF4-FFF2-40B4-BE49-F238E27FC236}">
                  <a16:creationId xmlns:a16="http://schemas.microsoft.com/office/drawing/2014/main" id="{FBBDF61F-1C1A-4EE9-80A4-43A0E19D9697}"/>
                </a:ext>
              </a:extLst>
            </p:cNvPr>
            <p:cNvSpPr/>
            <p:nvPr/>
          </p:nvSpPr>
          <p:spPr>
            <a:xfrm>
              <a:off x="2291056" y="1815665"/>
              <a:ext cx="5215744" cy="972000"/>
            </a:xfrm>
            <a:custGeom>
              <a:avLst/>
              <a:gdLst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396000 w 6460280"/>
                <a:gd name="connsiteY4" fmla="*/ 39600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35550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54427 w 6460280"/>
                <a:gd name="connsiteY4" fmla="*/ 405313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41462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402209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3303 w 6460280"/>
                <a:gd name="connsiteY4" fmla="*/ 386687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3865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402210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2896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78022 w 6460280"/>
                <a:gd name="connsiteY4" fmla="*/ 396001 h 792000"/>
                <a:gd name="connsiteX5" fmla="*/ 0 w 6460280"/>
                <a:gd name="connsiteY5" fmla="*/ 0 h 792000"/>
                <a:gd name="connsiteX0" fmla="*/ 0 w 6460280"/>
                <a:gd name="connsiteY0" fmla="*/ 0 h 792000"/>
                <a:gd name="connsiteX1" fmla="*/ 6460280 w 6460280"/>
                <a:gd name="connsiteY1" fmla="*/ 0 h 792000"/>
                <a:gd name="connsiteX2" fmla="*/ 6460280 w 6460280"/>
                <a:gd name="connsiteY2" fmla="*/ 792000 h 792000"/>
                <a:gd name="connsiteX3" fmla="*/ 0 w 6460280"/>
                <a:gd name="connsiteY3" fmla="*/ 792000 h 792000"/>
                <a:gd name="connsiteX4" fmla="*/ 268584 w 6460280"/>
                <a:gd name="connsiteY4" fmla="*/ 396001 h 792000"/>
                <a:gd name="connsiteX5" fmla="*/ 0 w 6460280"/>
                <a:gd name="connsiteY5" fmla="*/ 0 h 79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60280" h="792000">
                  <a:moveTo>
                    <a:pt x="0" y="0"/>
                  </a:moveTo>
                  <a:lnTo>
                    <a:pt x="6460280" y="0"/>
                  </a:lnTo>
                  <a:lnTo>
                    <a:pt x="6460280" y="792000"/>
                  </a:lnTo>
                  <a:lnTo>
                    <a:pt x="0" y="792000"/>
                  </a:lnTo>
                  <a:lnTo>
                    <a:pt x="268584" y="3960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3200">
                  <a:solidFill>
                    <a:schemeClr val="tx1"/>
                  </a:solidFill>
                  <a:latin typeface="Rockwell" panose="02060603020205020403" pitchFamily="18" charset="0"/>
                </a:rPr>
                <a:t>IoT Simulation</a:t>
              </a:r>
              <a:endParaRPr lang="ko-KR" altLang="en-US" sz="3200" dirty="0">
                <a:solidFill>
                  <a:schemeClr val="tx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55" name="Pentagon 26">
              <a:extLst>
                <a:ext uri="{FF2B5EF4-FFF2-40B4-BE49-F238E27FC236}">
                  <a16:creationId xmlns:a16="http://schemas.microsoft.com/office/drawing/2014/main" id="{3B43676B-B2CD-4489-9847-F0F479AD34F2}"/>
                </a:ext>
              </a:extLst>
            </p:cNvPr>
            <p:cNvSpPr/>
            <p:nvPr/>
          </p:nvSpPr>
          <p:spPr>
            <a:xfrm>
              <a:off x="933685" y="1815665"/>
              <a:ext cx="1441222" cy="972000"/>
            </a:xfrm>
            <a:prstGeom prst="homePlate">
              <a:avLst>
                <a:gd name="adj" fmla="val 22388"/>
              </a:avLst>
            </a:prstGeom>
            <a:solidFill>
              <a:schemeClr val="accent1"/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8E38D23-CB58-4350-9FDD-842E3C5BF1C9}"/>
                </a:ext>
              </a:extLst>
            </p:cNvPr>
            <p:cNvSpPr/>
            <p:nvPr/>
          </p:nvSpPr>
          <p:spPr>
            <a:xfrm>
              <a:off x="991160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705B748-016B-43D5-89C2-8AA907F0AB67}"/>
                </a:ext>
              </a:extLst>
            </p:cNvPr>
            <p:cNvSpPr/>
            <p:nvPr/>
          </p:nvSpPr>
          <p:spPr>
            <a:xfrm>
              <a:off x="1114936" y="1815665"/>
              <a:ext cx="18000" cy="9720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572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6072227" y="0"/>
            <a:ext cx="609934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FCB7F-E65F-4AEB-A747-B9E6129ACE84}"/>
              </a:ext>
            </a:extLst>
          </p:cNvPr>
          <p:cNvSpPr/>
          <p:nvPr/>
        </p:nvSpPr>
        <p:spPr>
          <a:xfrm>
            <a:off x="1" y="0"/>
            <a:ext cx="609934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80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D1AC8C8-70B3-464F-8C88-A4DABC39F0C7}"/>
              </a:ext>
            </a:extLst>
          </p:cNvPr>
          <p:cNvGrpSpPr/>
          <p:nvPr/>
        </p:nvGrpSpPr>
        <p:grpSpPr>
          <a:xfrm>
            <a:off x="5196255" y="2173225"/>
            <a:ext cx="1788471" cy="3425872"/>
            <a:chOff x="4929203" y="1548735"/>
            <a:chExt cx="2319196" cy="444249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B4D75CF-9A23-48D4-A178-DF30E3F139C0}"/>
                </a:ext>
              </a:extLst>
            </p:cNvPr>
            <p:cNvSpPr/>
            <p:nvPr/>
          </p:nvSpPr>
          <p:spPr>
            <a:xfrm>
              <a:off x="4929203" y="1552574"/>
              <a:ext cx="1157272" cy="4438652"/>
            </a:xfrm>
            <a:custGeom>
              <a:avLst/>
              <a:gdLst>
                <a:gd name="connsiteX0" fmla="*/ 501932 w 1157272"/>
                <a:gd name="connsiteY0" fmla="*/ 4181319 h 4438652"/>
                <a:gd name="connsiteX1" fmla="*/ 491678 w 1157272"/>
                <a:gd name="connsiteY1" fmla="*/ 4218918 h 4438652"/>
                <a:gd name="connsiteX2" fmla="*/ 529765 w 1157272"/>
                <a:gd name="connsiteY2" fmla="*/ 4279956 h 4438652"/>
                <a:gd name="connsiteX3" fmla="*/ 915523 w 1157272"/>
                <a:gd name="connsiteY3" fmla="*/ 4353202 h 4438652"/>
                <a:gd name="connsiteX4" fmla="*/ 925777 w 1157272"/>
                <a:gd name="connsiteY4" fmla="*/ 4327321 h 4438652"/>
                <a:gd name="connsiteX5" fmla="*/ 877924 w 1157272"/>
                <a:gd name="connsiteY5" fmla="*/ 4301930 h 4438652"/>
                <a:gd name="connsiteX6" fmla="*/ 558086 w 1157272"/>
                <a:gd name="connsiteY6" fmla="*/ 4204757 h 4438652"/>
                <a:gd name="connsiteX7" fmla="*/ 501932 w 1157272"/>
                <a:gd name="connsiteY7" fmla="*/ 4181319 h 4438652"/>
                <a:gd name="connsiteX8" fmla="*/ 322725 w 1157272"/>
                <a:gd name="connsiteY8" fmla="*/ 2274016 h 4438652"/>
                <a:gd name="connsiteX9" fmla="*/ 318331 w 1157272"/>
                <a:gd name="connsiteY9" fmla="*/ 2301849 h 4438652"/>
                <a:gd name="connsiteX10" fmla="*/ 332004 w 1157272"/>
                <a:gd name="connsiteY10" fmla="*/ 2664168 h 4438652"/>
                <a:gd name="connsiteX11" fmla="*/ 346164 w 1157272"/>
                <a:gd name="connsiteY11" fmla="*/ 2860954 h 4438652"/>
                <a:gd name="connsiteX12" fmla="*/ 387671 w 1157272"/>
                <a:gd name="connsiteY12" fmla="*/ 3158329 h 4438652"/>
                <a:gd name="connsiteX13" fmla="*/ 423805 w 1157272"/>
                <a:gd name="connsiteY13" fmla="*/ 3360485 h 4438652"/>
                <a:gd name="connsiteX14" fmla="*/ 431618 w 1157272"/>
                <a:gd name="connsiteY14" fmla="*/ 3398084 h 4438652"/>
                <a:gd name="connsiteX15" fmla="*/ 472635 w 1157272"/>
                <a:gd name="connsiteY15" fmla="*/ 2963009 h 4438652"/>
                <a:gd name="connsiteX16" fmla="*/ 484843 w 1157272"/>
                <a:gd name="connsiteY16" fmla="*/ 2676864 h 4438652"/>
                <a:gd name="connsiteX17" fmla="*/ 487285 w 1157272"/>
                <a:gd name="connsiteY17" fmla="*/ 2385836 h 4438652"/>
                <a:gd name="connsiteX18" fmla="*/ 465311 w 1157272"/>
                <a:gd name="connsiteY18" fmla="*/ 2349215 h 4438652"/>
                <a:gd name="connsiteX19" fmla="*/ 348118 w 1157272"/>
                <a:gd name="connsiteY19" fmla="*/ 2284759 h 4438652"/>
                <a:gd name="connsiteX20" fmla="*/ 322725 w 1157272"/>
                <a:gd name="connsiteY20" fmla="*/ 2274016 h 4438652"/>
                <a:gd name="connsiteX21" fmla="*/ 366185 w 1157272"/>
                <a:gd name="connsiteY21" fmla="*/ 1299856 h 4438652"/>
                <a:gd name="connsiteX22" fmla="*/ 326632 w 1157272"/>
                <a:gd name="connsiteY22" fmla="*/ 1629947 h 4438652"/>
                <a:gd name="connsiteX23" fmla="*/ 317843 w 1157272"/>
                <a:gd name="connsiteY23" fmla="*/ 2087485 h 4438652"/>
                <a:gd name="connsiteX24" fmla="*/ 327608 w 1157272"/>
                <a:gd name="connsiteY24" fmla="*/ 2117760 h 4438652"/>
                <a:gd name="connsiteX25" fmla="*/ 488260 w 1157272"/>
                <a:gd name="connsiteY25" fmla="*/ 2226162 h 4438652"/>
                <a:gd name="connsiteX26" fmla="*/ 366185 w 1157272"/>
                <a:gd name="connsiteY26" fmla="*/ 1299856 h 4438652"/>
                <a:gd name="connsiteX27" fmla="*/ 883030 w 1157272"/>
                <a:gd name="connsiteY27" fmla="*/ 0 h 4438652"/>
                <a:gd name="connsiteX28" fmla="*/ 1157272 w 1157272"/>
                <a:gd name="connsiteY28" fmla="*/ 0 h 4438652"/>
                <a:gd name="connsiteX29" fmla="*/ 1157272 w 1157272"/>
                <a:gd name="connsiteY29" fmla="*/ 1031538 h 4438652"/>
                <a:gd name="connsiteX30" fmla="*/ 981076 w 1157272"/>
                <a:gd name="connsiteY30" fmla="*/ 1039593 h 4438652"/>
                <a:gd name="connsiteX31" fmla="*/ 785145 w 1157272"/>
                <a:gd name="connsiteY31" fmla="*/ 1058636 h 4438652"/>
                <a:gd name="connsiteX32" fmla="*/ 478493 w 1157272"/>
                <a:gd name="connsiteY32" fmla="*/ 1144577 h 4438652"/>
                <a:gd name="connsiteX33" fmla="*/ 428197 w 1157272"/>
                <a:gd name="connsiteY33" fmla="*/ 1241749 h 4438652"/>
                <a:gd name="connsiteX34" fmla="*/ 580547 w 1157272"/>
                <a:gd name="connsiteY34" fmla="*/ 1632390 h 4438652"/>
                <a:gd name="connsiteX35" fmla="*/ 664048 w 1157272"/>
                <a:gd name="connsiteY35" fmla="*/ 1673896 h 4438652"/>
                <a:gd name="connsiteX36" fmla="*/ 1081544 w 1157272"/>
                <a:gd name="connsiteY36" fmla="*/ 1648993 h 4438652"/>
                <a:gd name="connsiteX37" fmla="*/ 1157272 w 1157272"/>
                <a:gd name="connsiteY37" fmla="*/ 1649199 h 4438652"/>
                <a:gd name="connsiteX38" fmla="*/ 1157272 w 1157272"/>
                <a:gd name="connsiteY38" fmla="*/ 3256840 h 4438652"/>
                <a:gd name="connsiteX39" fmla="*/ 1043946 w 1157272"/>
                <a:gd name="connsiteY39" fmla="*/ 3251104 h 4438652"/>
                <a:gd name="connsiteX40" fmla="*/ 615218 w 1157272"/>
                <a:gd name="connsiteY40" fmla="*/ 3161259 h 4438652"/>
                <a:gd name="connsiteX41" fmla="*/ 586897 w 1157272"/>
                <a:gd name="connsiteY41" fmla="*/ 3175418 h 4438652"/>
                <a:gd name="connsiteX42" fmla="*/ 561016 w 1157272"/>
                <a:gd name="connsiteY42" fmla="*/ 3274056 h 4438652"/>
                <a:gd name="connsiteX43" fmla="*/ 521464 w 1157272"/>
                <a:gd name="connsiteY43" fmla="*/ 3550922 h 4438652"/>
                <a:gd name="connsiteX44" fmla="*/ 592267 w 1157272"/>
                <a:gd name="connsiteY44" fmla="*/ 3686669 h 4438652"/>
                <a:gd name="connsiteX45" fmla="*/ 1037507 w 1157272"/>
                <a:gd name="connsiteY45" fmla="*/ 3812194 h 4438652"/>
                <a:gd name="connsiteX46" fmla="*/ 1157272 w 1157272"/>
                <a:gd name="connsiteY46" fmla="*/ 3818087 h 4438652"/>
                <a:gd name="connsiteX47" fmla="*/ 1157272 w 1157272"/>
                <a:gd name="connsiteY47" fmla="*/ 4438652 h 4438652"/>
                <a:gd name="connsiteX48" fmla="*/ 730193 w 1157272"/>
                <a:gd name="connsiteY48" fmla="*/ 4438652 h 4438652"/>
                <a:gd name="connsiteX49" fmla="*/ 269237 w 1157272"/>
                <a:gd name="connsiteY49" fmla="*/ 3977696 h 4438652"/>
                <a:gd name="connsiteX50" fmla="*/ 269237 w 1157272"/>
                <a:gd name="connsiteY50" fmla="*/ 1360894 h 4438652"/>
                <a:gd name="connsiteX51" fmla="*/ 101261 w 1157272"/>
                <a:gd name="connsiteY51" fmla="*/ 1458066 h 4438652"/>
                <a:gd name="connsiteX52" fmla="*/ 9949 w 1157272"/>
                <a:gd name="connsiteY52" fmla="*/ 1433650 h 4438652"/>
                <a:gd name="connsiteX53" fmla="*/ 8973 w 1157272"/>
                <a:gd name="connsiteY53" fmla="*/ 1432186 h 4438652"/>
                <a:gd name="connsiteX54" fmla="*/ 33388 w 1157272"/>
                <a:gd name="connsiteY54" fmla="*/ 1340874 h 4438652"/>
                <a:gd name="connsiteX55" fmla="*/ 269237 w 1157272"/>
                <a:gd name="connsiteY55" fmla="*/ 1205126 h 4438652"/>
                <a:gd name="connsiteX56" fmla="*/ 269237 w 1157272"/>
                <a:gd name="connsiteY56" fmla="*/ 613794 h 4438652"/>
                <a:gd name="connsiteX57" fmla="*/ 883030 w 1157272"/>
                <a:gd name="connsiteY57" fmla="*/ 0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157272" h="4438652">
                  <a:moveTo>
                    <a:pt x="501932" y="4181319"/>
                  </a:moveTo>
                  <a:cubicBezTo>
                    <a:pt x="485818" y="4190108"/>
                    <a:pt x="493142" y="4206710"/>
                    <a:pt x="491678" y="4218918"/>
                  </a:cubicBezTo>
                  <a:cubicBezTo>
                    <a:pt x="491678" y="4254565"/>
                    <a:pt x="488260" y="4268725"/>
                    <a:pt x="529765" y="4279956"/>
                  </a:cubicBezTo>
                  <a:cubicBezTo>
                    <a:pt x="666001" y="4316091"/>
                    <a:pt x="775380" y="4339529"/>
                    <a:pt x="915523" y="4353202"/>
                  </a:cubicBezTo>
                  <a:cubicBezTo>
                    <a:pt x="935055" y="4355154"/>
                    <a:pt x="931637" y="4341970"/>
                    <a:pt x="925777" y="4327321"/>
                  </a:cubicBezTo>
                  <a:cubicBezTo>
                    <a:pt x="916011" y="4302417"/>
                    <a:pt x="898920" y="4302906"/>
                    <a:pt x="877924" y="4301930"/>
                  </a:cubicBezTo>
                  <a:cubicBezTo>
                    <a:pt x="744129" y="4283862"/>
                    <a:pt x="688950" y="4267261"/>
                    <a:pt x="558086" y="4204757"/>
                  </a:cubicBezTo>
                  <a:cubicBezTo>
                    <a:pt x="546368" y="4197433"/>
                    <a:pt x="517557" y="4173017"/>
                    <a:pt x="501932" y="4181319"/>
                  </a:cubicBezTo>
                  <a:close/>
                  <a:moveTo>
                    <a:pt x="322725" y="2274016"/>
                  </a:moveTo>
                  <a:cubicBezTo>
                    <a:pt x="313449" y="2279875"/>
                    <a:pt x="317843" y="2292571"/>
                    <a:pt x="318331" y="2301849"/>
                  </a:cubicBezTo>
                  <a:cubicBezTo>
                    <a:pt x="322725" y="2425877"/>
                    <a:pt x="326145" y="2540140"/>
                    <a:pt x="332004" y="2664168"/>
                  </a:cubicBezTo>
                  <a:cubicBezTo>
                    <a:pt x="334933" y="2730088"/>
                    <a:pt x="340305" y="2795521"/>
                    <a:pt x="346164" y="2860954"/>
                  </a:cubicBezTo>
                  <a:cubicBezTo>
                    <a:pt x="355442" y="2960079"/>
                    <a:pt x="376440" y="3059204"/>
                    <a:pt x="387671" y="3158329"/>
                  </a:cubicBezTo>
                  <a:cubicBezTo>
                    <a:pt x="396949" y="3240851"/>
                    <a:pt x="407203" y="3274056"/>
                    <a:pt x="423805" y="3360485"/>
                  </a:cubicBezTo>
                  <a:cubicBezTo>
                    <a:pt x="429176" y="3352672"/>
                    <a:pt x="431618" y="3400038"/>
                    <a:pt x="431618" y="3398084"/>
                  </a:cubicBezTo>
                  <a:cubicBezTo>
                    <a:pt x="452126" y="3253547"/>
                    <a:pt x="462381" y="3108033"/>
                    <a:pt x="472635" y="2963009"/>
                  </a:cubicBezTo>
                  <a:cubicBezTo>
                    <a:pt x="479471" y="2867790"/>
                    <a:pt x="480449" y="2772083"/>
                    <a:pt x="484843" y="2676864"/>
                  </a:cubicBezTo>
                  <a:cubicBezTo>
                    <a:pt x="490215" y="2576762"/>
                    <a:pt x="486307" y="2485939"/>
                    <a:pt x="487285" y="2385836"/>
                  </a:cubicBezTo>
                  <a:cubicBezTo>
                    <a:pt x="487285" y="2367770"/>
                    <a:pt x="480449" y="2357515"/>
                    <a:pt x="465311" y="2349215"/>
                  </a:cubicBezTo>
                  <a:cubicBezTo>
                    <a:pt x="429176" y="2328217"/>
                    <a:pt x="384253" y="2305756"/>
                    <a:pt x="348118" y="2284759"/>
                  </a:cubicBezTo>
                  <a:cubicBezTo>
                    <a:pt x="340305" y="2280364"/>
                    <a:pt x="332493" y="2268156"/>
                    <a:pt x="322725" y="2274016"/>
                  </a:cubicBezTo>
                  <a:close/>
                  <a:moveTo>
                    <a:pt x="366185" y="1299856"/>
                  </a:moveTo>
                  <a:cubicBezTo>
                    <a:pt x="344698" y="1415583"/>
                    <a:pt x="330051" y="1513243"/>
                    <a:pt x="326632" y="1629947"/>
                  </a:cubicBezTo>
                  <a:cubicBezTo>
                    <a:pt x="322237" y="1787179"/>
                    <a:pt x="313937" y="1929764"/>
                    <a:pt x="317843" y="2087485"/>
                  </a:cubicBezTo>
                  <a:cubicBezTo>
                    <a:pt x="318331" y="2098716"/>
                    <a:pt x="317355" y="2109946"/>
                    <a:pt x="327608" y="2117760"/>
                  </a:cubicBezTo>
                  <a:cubicBezTo>
                    <a:pt x="375463" y="2152429"/>
                    <a:pt x="433082" y="2186610"/>
                    <a:pt x="488260" y="2226162"/>
                  </a:cubicBezTo>
                  <a:cubicBezTo>
                    <a:pt x="480934" y="1895094"/>
                    <a:pt x="460427" y="1609927"/>
                    <a:pt x="366185" y="1299856"/>
                  </a:cubicBezTo>
                  <a:close/>
                  <a:moveTo>
                    <a:pt x="883030" y="0"/>
                  </a:moveTo>
                  <a:lnTo>
                    <a:pt x="1157272" y="0"/>
                  </a:lnTo>
                  <a:lnTo>
                    <a:pt x="1157272" y="1031538"/>
                  </a:lnTo>
                  <a:lnTo>
                    <a:pt x="981076" y="1039593"/>
                  </a:lnTo>
                  <a:cubicBezTo>
                    <a:pt x="916010" y="1043255"/>
                    <a:pt x="850333" y="1048626"/>
                    <a:pt x="785145" y="1058636"/>
                  </a:cubicBezTo>
                  <a:cubicBezTo>
                    <a:pt x="679672" y="1074750"/>
                    <a:pt x="575176" y="1096235"/>
                    <a:pt x="478493" y="1144577"/>
                  </a:cubicBezTo>
                  <a:cubicBezTo>
                    <a:pt x="436987" y="1165575"/>
                    <a:pt x="420873" y="1197314"/>
                    <a:pt x="428197" y="1241749"/>
                  </a:cubicBezTo>
                  <a:cubicBezTo>
                    <a:pt x="450171" y="1374567"/>
                    <a:pt x="501931" y="1523987"/>
                    <a:pt x="580547" y="1632390"/>
                  </a:cubicBezTo>
                  <a:cubicBezTo>
                    <a:pt x="601056" y="1660713"/>
                    <a:pt x="629378" y="1678291"/>
                    <a:pt x="664048" y="1673896"/>
                  </a:cubicBezTo>
                  <a:cubicBezTo>
                    <a:pt x="802724" y="1656317"/>
                    <a:pt x="942378" y="1655341"/>
                    <a:pt x="1081544" y="1648993"/>
                  </a:cubicBezTo>
                  <a:lnTo>
                    <a:pt x="1157272" y="1649199"/>
                  </a:lnTo>
                  <a:lnTo>
                    <a:pt x="1157272" y="3256840"/>
                  </a:lnTo>
                  <a:lnTo>
                    <a:pt x="1043946" y="3251104"/>
                  </a:lnTo>
                  <a:cubicBezTo>
                    <a:pt x="895991" y="3237432"/>
                    <a:pt x="751454" y="3224249"/>
                    <a:pt x="615218" y="3161259"/>
                  </a:cubicBezTo>
                  <a:cubicBezTo>
                    <a:pt x="599592" y="3153933"/>
                    <a:pt x="590803" y="3158329"/>
                    <a:pt x="586897" y="3175418"/>
                  </a:cubicBezTo>
                  <a:cubicBezTo>
                    <a:pt x="578595" y="3208623"/>
                    <a:pt x="567853" y="3240851"/>
                    <a:pt x="561016" y="3274056"/>
                  </a:cubicBezTo>
                  <a:cubicBezTo>
                    <a:pt x="541484" y="3365367"/>
                    <a:pt x="532207" y="3458144"/>
                    <a:pt x="521464" y="3550922"/>
                  </a:cubicBezTo>
                  <a:cubicBezTo>
                    <a:pt x="514139" y="3614401"/>
                    <a:pt x="535624" y="3659324"/>
                    <a:pt x="592267" y="3686669"/>
                  </a:cubicBezTo>
                  <a:cubicBezTo>
                    <a:pt x="731068" y="3754055"/>
                    <a:pt x="875635" y="3795622"/>
                    <a:pt x="1037507" y="3812194"/>
                  </a:cubicBezTo>
                  <a:lnTo>
                    <a:pt x="1157272" y="3818087"/>
                  </a:lnTo>
                  <a:lnTo>
                    <a:pt x="1157272" y="4438652"/>
                  </a:lnTo>
                  <a:lnTo>
                    <a:pt x="730193" y="4438652"/>
                  </a:lnTo>
                  <a:cubicBezTo>
                    <a:pt x="476764" y="4438652"/>
                    <a:pt x="269237" y="4231125"/>
                    <a:pt x="269237" y="3977696"/>
                  </a:cubicBezTo>
                  <a:lnTo>
                    <a:pt x="269237" y="1360894"/>
                  </a:lnTo>
                  <a:lnTo>
                    <a:pt x="101261" y="1458066"/>
                  </a:lnTo>
                  <a:cubicBezTo>
                    <a:pt x="69522" y="1476621"/>
                    <a:pt x="28505" y="1465390"/>
                    <a:pt x="9949" y="1433650"/>
                  </a:cubicBezTo>
                  <a:lnTo>
                    <a:pt x="8973" y="1432186"/>
                  </a:lnTo>
                  <a:cubicBezTo>
                    <a:pt x="-9583" y="1400446"/>
                    <a:pt x="1648" y="1359429"/>
                    <a:pt x="33388" y="1340874"/>
                  </a:cubicBezTo>
                  <a:lnTo>
                    <a:pt x="269237" y="1205126"/>
                  </a:lnTo>
                  <a:lnTo>
                    <a:pt x="269237" y="613794"/>
                  </a:lnTo>
                  <a:cubicBezTo>
                    <a:pt x="269237" y="276378"/>
                    <a:pt x="545614" y="0"/>
                    <a:pt x="883030" y="0"/>
                  </a:cubicBezTo>
                  <a:close/>
                </a:path>
              </a:pathLst>
            </a:cu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5382F19-A71A-486D-B0E8-C12A2579CA7D}"/>
                </a:ext>
              </a:extLst>
            </p:cNvPr>
            <p:cNvSpPr/>
            <p:nvPr/>
          </p:nvSpPr>
          <p:spPr>
            <a:xfrm>
              <a:off x="6090490" y="1548735"/>
              <a:ext cx="1157909" cy="4438652"/>
            </a:xfrm>
            <a:custGeom>
              <a:avLst/>
              <a:gdLst>
                <a:gd name="connsiteX0" fmla="*/ 698718 w 1157909"/>
                <a:gd name="connsiteY0" fmla="*/ 4181319 h 4438652"/>
                <a:gd name="connsiteX1" fmla="*/ 642563 w 1157909"/>
                <a:gd name="connsiteY1" fmla="*/ 4204757 h 4438652"/>
                <a:gd name="connsiteX2" fmla="*/ 322727 w 1157909"/>
                <a:gd name="connsiteY2" fmla="*/ 4301929 h 4438652"/>
                <a:gd name="connsiteX3" fmla="*/ 274872 w 1157909"/>
                <a:gd name="connsiteY3" fmla="*/ 4326833 h 4438652"/>
                <a:gd name="connsiteX4" fmla="*/ 285128 w 1157909"/>
                <a:gd name="connsiteY4" fmla="*/ 4352713 h 4438652"/>
                <a:gd name="connsiteX5" fmla="*/ 670885 w 1157909"/>
                <a:gd name="connsiteY5" fmla="*/ 4279468 h 4438652"/>
                <a:gd name="connsiteX6" fmla="*/ 708971 w 1157909"/>
                <a:gd name="connsiteY6" fmla="*/ 4218430 h 4438652"/>
                <a:gd name="connsiteX7" fmla="*/ 698718 w 1157909"/>
                <a:gd name="connsiteY7" fmla="*/ 4181319 h 4438652"/>
                <a:gd name="connsiteX8" fmla="*/ 871821 w 1157909"/>
                <a:gd name="connsiteY8" fmla="*/ 2275665 h 4438652"/>
                <a:gd name="connsiteX9" fmla="*/ 854974 w 1157909"/>
                <a:gd name="connsiteY9" fmla="*/ 2279388 h 4438652"/>
                <a:gd name="connsiteX10" fmla="*/ 720691 w 1157909"/>
                <a:gd name="connsiteY10" fmla="*/ 2354097 h 4438652"/>
                <a:gd name="connsiteX11" fmla="*/ 706042 w 1157909"/>
                <a:gd name="connsiteY11" fmla="*/ 2381443 h 4438652"/>
                <a:gd name="connsiteX12" fmla="*/ 708484 w 1157909"/>
                <a:gd name="connsiteY12" fmla="*/ 2565533 h 4438652"/>
                <a:gd name="connsiteX13" fmla="*/ 717761 w 1157909"/>
                <a:gd name="connsiteY13" fmla="*/ 2816030 h 4438652"/>
                <a:gd name="connsiteX14" fmla="*/ 731433 w 1157909"/>
                <a:gd name="connsiteY14" fmla="*/ 3056275 h 4438652"/>
                <a:gd name="connsiteX15" fmla="*/ 768546 w 1157909"/>
                <a:gd name="connsiteY15" fmla="*/ 3376599 h 4438652"/>
                <a:gd name="connsiteX16" fmla="*/ 778311 w 1157909"/>
                <a:gd name="connsiteY16" fmla="*/ 3379041 h 4438652"/>
                <a:gd name="connsiteX17" fmla="*/ 809563 w 1157909"/>
                <a:gd name="connsiteY17" fmla="*/ 3153934 h 4438652"/>
                <a:gd name="connsiteX18" fmla="*/ 847650 w 1157909"/>
                <a:gd name="connsiteY18" fmla="*/ 2872184 h 4438652"/>
                <a:gd name="connsiteX19" fmla="*/ 863276 w 1157909"/>
                <a:gd name="connsiteY19" fmla="*/ 2648543 h 4438652"/>
                <a:gd name="connsiteX20" fmla="*/ 875483 w 1157909"/>
                <a:gd name="connsiteY20" fmla="*/ 2292084 h 4438652"/>
                <a:gd name="connsiteX21" fmla="*/ 871821 w 1157909"/>
                <a:gd name="connsiteY21" fmla="*/ 2275665 h 4438652"/>
                <a:gd name="connsiteX22" fmla="*/ 828607 w 1157909"/>
                <a:gd name="connsiteY22" fmla="*/ 1298880 h 4438652"/>
                <a:gd name="connsiteX23" fmla="*/ 774404 w 1157909"/>
                <a:gd name="connsiteY23" fmla="*/ 1494200 h 4438652"/>
                <a:gd name="connsiteX24" fmla="*/ 732411 w 1157909"/>
                <a:gd name="connsiteY24" fmla="*/ 1796946 h 4438652"/>
                <a:gd name="connsiteX25" fmla="*/ 716786 w 1157909"/>
                <a:gd name="connsiteY25" fmla="*/ 1985430 h 4438652"/>
                <a:gd name="connsiteX26" fmla="*/ 706530 w 1157909"/>
                <a:gd name="connsiteY26" fmla="*/ 2202724 h 4438652"/>
                <a:gd name="connsiteX27" fmla="*/ 728993 w 1157909"/>
                <a:gd name="connsiteY27" fmla="*/ 2213467 h 4438652"/>
                <a:gd name="connsiteX28" fmla="*/ 853510 w 1157909"/>
                <a:gd name="connsiteY28" fmla="*/ 2129967 h 4438652"/>
                <a:gd name="connsiteX29" fmla="*/ 875484 w 1157909"/>
                <a:gd name="connsiteY29" fmla="*/ 2078207 h 4438652"/>
                <a:gd name="connsiteX30" fmla="*/ 867671 w 1157909"/>
                <a:gd name="connsiteY30" fmla="*/ 1557679 h 4438652"/>
                <a:gd name="connsiteX31" fmla="*/ 843744 w 1157909"/>
                <a:gd name="connsiteY31" fmla="*/ 1367242 h 4438652"/>
                <a:gd name="connsiteX32" fmla="*/ 828607 w 1157909"/>
                <a:gd name="connsiteY32" fmla="*/ 1298880 h 4438652"/>
                <a:gd name="connsiteX33" fmla="*/ 0 w 1157909"/>
                <a:gd name="connsiteY33" fmla="*/ 0 h 4438652"/>
                <a:gd name="connsiteX34" fmla="*/ 344923 w 1157909"/>
                <a:gd name="connsiteY34" fmla="*/ 0 h 4438652"/>
                <a:gd name="connsiteX35" fmla="*/ 958717 w 1157909"/>
                <a:gd name="connsiteY35" fmla="*/ 613794 h 4438652"/>
                <a:gd name="connsiteX36" fmla="*/ 958717 w 1157909"/>
                <a:gd name="connsiteY36" fmla="*/ 1245166 h 4438652"/>
                <a:gd name="connsiteX37" fmla="*/ 1124739 w 1157909"/>
                <a:gd name="connsiteY37" fmla="*/ 1340874 h 4438652"/>
                <a:gd name="connsiteX38" fmla="*/ 1149154 w 1157909"/>
                <a:gd name="connsiteY38" fmla="*/ 1432186 h 4438652"/>
                <a:gd name="connsiteX39" fmla="*/ 1148177 w 1157909"/>
                <a:gd name="connsiteY39" fmla="*/ 1433650 h 4438652"/>
                <a:gd name="connsiteX40" fmla="*/ 1056865 w 1157909"/>
                <a:gd name="connsiteY40" fmla="*/ 1458066 h 4438652"/>
                <a:gd name="connsiteX41" fmla="*/ 958229 w 1157909"/>
                <a:gd name="connsiteY41" fmla="*/ 1401423 h 4438652"/>
                <a:gd name="connsiteX42" fmla="*/ 958229 w 1157909"/>
                <a:gd name="connsiteY42" fmla="*/ 3977696 h 4438652"/>
                <a:gd name="connsiteX43" fmla="*/ 497273 w 1157909"/>
                <a:gd name="connsiteY43" fmla="*/ 4438652 h 4438652"/>
                <a:gd name="connsiteX44" fmla="*/ 0 w 1157909"/>
                <a:gd name="connsiteY44" fmla="*/ 4438652 h 4438652"/>
                <a:gd name="connsiteX45" fmla="*/ 0 w 1157909"/>
                <a:gd name="connsiteY45" fmla="*/ 3818087 h 4438652"/>
                <a:gd name="connsiteX46" fmla="*/ 48301 w 1157909"/>
                <a:gd name="connsiteY46" fmla="*/ 3820464 h 4438652"/>
                <a:gd name="connsiteX47" fmla="*/ 260225 w 1157909"/>
                <a:gd name="connsiteY47" fmla="*/ 3798978 h 4438652"/>
                <a:gd name="connsiteX48" fmla="*/ 616197 w 1157909"/>
                <a:gd name="connsiteY48" fmla="*/ 3681787 h 4438652"/>
                <a:gd name="connsiteX49" fmla="*/ 673816 w 1157909"/>
                <a:gd name="connsiteY49" fmla="*/ 3581196 h 4438652"/>
                <a:gd name="connsiteX50" fmla="*/ 667468 w 1157909"/>
                <a:gd name="connsiteY50" fmla="*/ 3482559 h 4438652"/>
                <a:gd name="connsiteX51" fmla="*/ 610337 w 1157909"/>
                <a:gd name="connsiteY51" fmla="*/ 3175906 h 4438652"/>
                <a:gd name="connsiteX52" fmla="*/ 598740 w 1157909"/>
                <a:gd name="connsiteY52" fmla="*/ 3158205 h 4438652"/>
                <a:gd name="connsiteX53" fmla="*/ 579086 w 1157909"/>
                <a:gd name="connsiteY53" fmla="*/ 3163211 h 4438652"/>
                <a:gd name="connsiteX54" fmla="*/ 64423 w 1157909"/>
                <a:gd name="connsiteY54" fmla="*/ 3260100 h 4438652"/>
                <a:gd name="connsiteX55" fmla="*/ 0 w 1157909"/>
                <a:gd name="connsiteY55" fmla="*/ 3256840 h 4438652"/>
                <a:gd name="connsiteX56" fmla="*/ 0 w 1157909"/>
                <a:gd name="connsiteY56" fmla="*/ 1649199 h 4438652"/>
                <a:gd name="connsiteX57" fmla="*/ 148402 w 1157909"/>
                <a:gd name="connsiteY57" fmla="*/ 1649603 h 4438652"/>
                <a:gd name="connsiteX58" fmla="*/ 372533 w 1157909"/>
                <a:gd name="connsiteY58" fmla="*/ 1661200 h 4438652"/>
                <a:gd name="connsiteX59" fmla="*/ 530254 w 1157909"/>
                <a:gd name="connsiteY59" fmla="*/ 1673408 h 4438652"/>
                <a:gd name="connsiteX60" fmla="*/ 618636 w 1157909"/>
                <a:gd name="connsiteY60" fmla="*/ 1629460 h 4438652"/>
                <a:gd name="connsiteX61" fmla="*/ 768056 w 1157909"/>
                <a:gd name="connsiteY61" fmla="*/ 1240773 h 4438652"/>
                <a:gd name="connsiteX62" fmla="*/ 723133 w 1157909"/>
                <a:gd name="connsiteY62" fmla="*/ 1145554 h 4438652"/>
                <a:gd name="connsiteX63" fmla="*/ 593244 w 1157909"/>
                <a:gd name="connsiteY63" fmla="*/ 1097211 h 4438652"/>
                <a:gd name="connsiteX64" fmla="*/ 16073 w 1157909"/>
                <a:gd name="connsiteY64" fmla="*/ 1030803 h 4438652"/>
                <a:gd name="connsiteX65" fmla="*/ 0 w 1157909"/>
                <a:gd name="connsiteY65" fmla="*/ 1031538 h 4438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1157909" h="4438652">
                  <a:moveTo>
                    <a:pt x="698718" y="4181319"/>
                  </a:moveTo>
                  <a:cubicBezTo>
                    <a:pt x="683580" y="4173017"/>
                    <a:pt x="654771" y="4197921"/>
                    <a:pt x="642563" y="4204757"/>
                  </a:cubicBezTo>
                  <a:cubicBezTo>
                    <a:pt x="511699" y="4267260"/>
                    <a:pt x="456032" y="4283862"/>
                    <a:pt x="322727" y="4301929"/>
                  </a:cubicBezTo>
                  <a:cubicBezTo>
                    <a:pt x="301729" y="4302906"/>
                    <a:pt x="284638" y="4302417"/>
                    <a:pt x="274872" y="4326833"/>
                  </a:cubicBezTo>
                  <a:cubicBezTo>
                    <a:pt x="269012" y="4341482"/>
                    <a:pt x="265594" y="4354666"/>
                    <a:pt x="285128" y="4352713"/>
                  </a:cubicBezTo>
                  <a:cubicBezTo>
                    <a:pt x="425269" y="4339041"/>
                    <a:pt x="534648" y="4315602"/>
                    <a:pt x="670885" y="4279468"/>
                  </a:cubicBezTo>
                  <a:cubicBezTo>
                    <a:pt x="712389" y="4268725"/>
                    <a:pt x="708971" y="4254565"/>
                    <a:pt x="708971" y="4218430"/>
                  </a:cubicBezTo>
                  <a:cubicBezTo>
                    <a:pt x="707507" y="4206710"/>
                    <a:pt x="715319" y="4189620"/>
                    <a:pt x="698718" y="4181319"/>
                  </a:cubicBezTo>
                  <a:close/>
                  <a:moveTo>
                    <a:pt x="871821" y="2275665"/>
                  </a:moveTo>
                  <a:cubicBezTo>
                    <a:pt x="869013" y="2273040"/>
                    <a:pt x="864008" y="2273772"/>
                    <a:pt x="854974" y="2279388"/>
                  </a:cubicBezTo>
                  <a:cubicBezTo>
                    <a:pt x="813957" y="2304779"/>
                    <a:pt x="762686" y="2329683"/>
                    <a:pt x="720691" y="2354097"/>
                  </a:cubicBezTo>
                  <a:cubicBezTo>
                    <a:pt x="709460" y="2360445"/>
                    <a:pt x="706042" y="2369235"/>
                    <a:pt x="706042" y="2381443"/>
                  </a:cubicBezTo>
                  <a:cubicBezTo>
                    <a:pt x="706530" y="2442968"/>
                    <a:pt x="702624" y="2504495"/>
                    <a:pt x="708484" y="2565533"/>
                  </a:cubicBezTo>
                  <a:cubicBezTo>
                    <a:pt x="717273" y="2652450"/>
                    <a:pt x="709949" y="2729602"/>
                    <a:pt x="717761" y="2816030"/>
                  </a:cubicBezTo>
                  <a:cubicBezTo>
                    <a:pt x="724598" y="2895623"/>
                    <a:pt x="727039" y="2976193"/>
                    <a:pt x="731433" y="3056275"/>
                  </a:cubicBezTo>
                  <a:cubicBezTo>
                    <a:pt x="738759" y="3176885"/>
                    <a:pt x="750966" y="3247687"/>
                    <a:pt x="768546" y="3376599"/>
                  </a:cubicBezTo>
                  <a:cubicBezTo>
                    <a:pt x="772940" y="3355114"/>
                    <a:pt x="776358" y="3391736"/>
                    <a:pt x="778311" y="3379041"/>
                  </a:cubicBezTo>
                  <a:cubicBezTo>
                    <a:pt x="789054" y="3304331"/>
                    <a:pt x="800773" y="3229133"/>
                    <a:pt x="809563" y="3153934"/>
                  </a:cubicBezTo>
                  <a:cubicBezTo>
                    <a:pt x="820305" y="3060180"/>
                    <a:pt x="839838" y="2966427"/>
                    <a:pt x="847650" y="2872184"/>
                  </a:cubicBezTo>
                  <a:cubicBezTo>
                    <a:pt x="853998" y="2797962"/>
                    <a:pt x="858392" y="2723253"/>
                    <a:pt x="863276" y="2648543"/>
                  </a:cubicBezTo>
                  <a:cubicBezTo>
                    <a:pt x="871577" y="2526468"/>
                    <a:pt x="875483" y="2414159"/>
                    <a:pt x="875483" y="2292084"/>
                  </a:cubicBezTo>
                  <a:cubicBezTo>
                    <a:pt x="875239" y="2284271"/>
                    <a:pt x="874629" y="2278289"/>
                    <a:pt x="871821" y="2275665"/>
                  </a:cubicBezTo>
                  <a:close/>
                  <a:moveTo>
                    <a:pt x="828607" y="1298880"/>
                  </a:moveTo>
                  <a:cubicBezTo>
                    <a:pt x="805168" y="1374566"/>
                    <a:pt x="788078" y="1423885"/>
                    <a:pt x="774404" y="1494200"/>
                  </a:cubicBezTo>
                  <a:cubicBezTo>
                    <a:pt x="754873" y="1594302"/>
                    <a:pt x="742177" y="1695380"/>
                    <a:pt x="732411" y="1796946"/>
                  </a:cubicBezTo>
                  <a:cubicBezTo>
                    <a:pt x="726063" y="1864331"/>
                    <a:pt x="722645" y="1917556"/>
                    <a:pt x="716786" y="1985430"/>
                  </a:cubicBezTo>
                  <a:cubicBezTo>
                    <a:pt x="710438" y="2057698"/>
                    <a:pt x="716786" y="2130456"/>
                    <a:pt x="706530" y="2202724"/>
                  </a:cubicBezTo>
                  <a:cubicBezTo>
                    <a:pt x="703600" y="2224209"/>
                    <a:pt x="713856" y="2224699"/>
                    <a:pt x="728993" y="2213467"/>
                  </a:cubicBezTo>
                  <a:cubicBezTo>
                    <a:pt x="767080" y="2185146"/>
                    <a:pt x="814935" y="2157313"/>
                    <a:pt x="853510" y="2129967"/>
                  </a:cubicBezTo>
                  <a:cubicBezTo>
                    <a:pt x="871578" y="2116784"/>
                    <a:pt x="875484" y="2099693"/>
                    <a:pt x="875484" y="2078207"/>
                  </a:cubicBezTo>
                  <a:cubicBezTo>
                    <a:pt x="874996" y="1899489"/>
                    <a:pt x="875972" y="1735909"/>
                    <a:pt x="867671" y="1557679"/>
                  </a:cubicBezTo>
                  <a:cubicBezTo>
                    <a:pt x="864742" y="1494200"/>
                    <a:pt x="851556" y="1430232"/>
                    <a:pt x="843744" y="1367242"/>
                  </a:cubicBezTo>
                  <a:cubicBezTo>
                    <a:pt x="840326" y="1340873"/>
                    <a:pt x="844233" y="1331596"/>
                    <a:pt x="828607" y="1298880"/>
                  </a:cubicBezTo>
                  <a:close/>
                  <a:moveTo>
                    <a:pt x="0" y="0"/>
                  </a:moveTo>
                  <a:lnTo>
                    <a:pt x="344923" y="0"/>
                  </a:lnTo>
                  <a:cubicBezTo>
                    <a:pt x="682339" y="0"/>
                    <a:pt x="958229" y="276378"/>
                    <a:pt x="958717" y="613794"/>
                  </a:cubicBezTo>
                  <a:lnTo>
                    <a:pt x="958717" y="1245166"/>
                  </a:lnTo>
                  <a:lnTo>
                    <a:pt x="1124739" y="1340874"/>
                  </a:lnTo>
                  <a:cubicBezTo>
                    <a:pt x="1156479" y="1359429"/>
                    <a:pt x="1167221" y="1400446"/>
                    <a:pt x="1149154" y="1432186"/>
                  </a:cubicBezTo>
                  <a:lnTo>
                    <a:pt x="1148177" y="1433650"/>
                  </a:lnTo>
                  <a:cubicBezTo>
                    <a:pt x="1129622" y="1465390"/>
                    <a:pt x="1088604" y="1476621"/>
                    <a:pt x="1056865" y="1458066"/>
                  </a:cubicBezTo>
                  <a:lnTo>
                    <a:pt x="958229" y="1401423"/>
                  </a:lnTo>
                  <a:lnTo>
                    <a:pt x="958229" y="3977696"/>
                  </a:lnTo>
                  <a:cubicBezTo>
                    <a:pt x="958229" y="4231125"/>
                    <a:pt x="750701" y="4438652"/>
                    <a:pt x="497273" y="4438652"/>
                  </a:cubicBezTo>
                  <a:lnTo>
                    <a:pt x="0" y="4438652"/>
                  </a:lnTo>
                  <a:lnTo>
                    <a:pt x="0" y="3818087"/>
                  </a:lnTo>
                  <a:lnTo>
                    <a:pt x="48301" y="3820464"/>
                  </a:lnTo>
                  <a:cubicBezTo>
                    <a:pt x="102015" y="3824371"/>
                    <a:pt x="181608" y="3813628"/>
                    <a:pt x="260225" y="3798978"/>
                  </a:cubicBezTo>
                  <a:cubicBezTo>
                    <a:pt x="384254" y="3776029"/>
                    <a:pt x="503887" y="3739894"/>
                    <a:pt x="616197" y="3681787"/>
                  </a:cubicBezTo>
                  <a:cubicBezTo>
                    <a:pt x="652330" y="3662742"/>
                    <a:pt x="675281" y="3626121"/>
                    <a:pt x="673816" y="3581196"/>
                  </a:cubicBezTo>
                  <a:cubicBezTo>
                    <a:pt x="672839" y="3547992"/>
                    <a:pt x="670398" y="3515276"/>
                    <a:pt x="667468" y="3482559"/>
                  </a:cubicBezTo>
                  <a:cubicBezTo>
                    <a:pt x="658190" y="3378552"/>
                    <a:pt x="640611" y="3276009"/>
                    <a:pt x="610337" y="3175906"/>
                  </a:cubicBezTo>
                  <a:cubicBezTo>
                    <a:pt x="606919" y="3164676"/>
                    <a:pt x="603500" y="3159549"/>
                    <a:pt x="598740" y="3158205"/>
                  </a:cubicBezTo>
                  <a:cubicBezTo>
                    <a:pt x="593978" y="3156863"/>
                    <a:pt x="587874" y="3159305"/>
                    <a:pt x="579086" y="3163211"/>
                  </a:cubicBezTo>
                  <a:cubicBezTo>
                    <a:pt x="412819" y="3233892"/>
                    <a:pt x="240784" y="3260627"/>
                    <a:pt x="64423" y="3260100"/>
                  </a:cubicBezTo>
                  <a:lnTo>
                    <a:pt x="0" y="3256840"/>
                  </a:lnTo>
                  <a:lnTo>
                    <a:pt x="0" y="1649199"/>
                  </a:lnTo>
                  <a:lnTo>
                    <a:pt x="148402" y="1649603"/>
                  </a:lnTo>
                  <a:cubicBezTo>
                    <a:pt x="223112" y="1652411"/>
                    <a:pt x="297822" y="1657050"/>
                    <a:pt x="372533" y="1661200"/>
                  </a:cubicBezTo>
                  <a:cubicBezTo>
                    <a:pt x="425269" y="1664130"/>
                    <a:pt x="477518" y="1669501"/>
                    <a:pt x="530254" y="1673408"/>
                  </a:cubicBezTo>
                  <a:cubicBezTo>
                    <a:pt x="566387" y="1675850"/>
                    <a:pt x="596174" y="1662177"/>
                    <a:pt x="618636" y="1629460"/>
                  </a:cubicBezTo>
                  <a:cubicBezTo>
                    <a:pt x="693834" y="1520081"/>
                    <a:pt x="747546" y="1373102"/>
                    <a:pt x="768056" y="1240773"/>
                  </a:cubicBezTo>
                  <a:cubicBezTo>
                    <a:pt x="774892" y="1195360"/>
                    <a:pt x="763173" y="1166063"/>
                    <a:pt x="723133" y="1145554"/>
                  </a:cubicBezTo>
                  <a:cubicBezTo>
                    <a:pt x="681626" y="1124556"/>
                    <a:pt x="638167" y="1109908"/>
                    <a:pt x="593244" y="1097211"/>
                  </a:cubicBezTo>
                  <a:cubicBezTo>
                    <a:pt x="406226" y="1044476"/>
                    <a:pt x="214323" y="1038616"/>
                    <a:pt x="16073" y="1030803"/>
                  </a:cubicBezTo>
                  <a:lnTo>
                    <a:pt x="0" y="103153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4206AC4-54F6-4E95-B3B7-754983D7E071}"/>
              </a:ext>
            </a:extLst>
          </p:cNvPr>
          <p:cNvGrpSpPr/>
          <p:nvPr/>
        </p:nvGrpSpPr>
        <p:grpSpPr>
          <a:xfrm>
            <a:off x="3757706" y="1403267"/>
            <a:ext cx="4676591" cy="4965791"/>
            <a:chOff x="3757705" y="1403266"/>
            <a:chExt cx="4676590" cy="4965791"/>
          </a:xfrm>
          <a:solidFill>
            <a:schemeClr val="accent6"/>
          </a:solidFill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EC076D-A5C0-4FCF-9DBD-A20922F2ACCE}"/>
                </a:ext>
              </a:extLst>
            </p:cNvPr>
            <p:cNvGrpSpPr/>
            <p:nvPr/>
          </p:nvGrpSpPr>
          <p:grpSpPr>
            <a:xfrm>
              <a:off x="3757705" y="1555981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3" name="Block Arc 12">
                <a:extLst>
                  <a:ext uri="{FF2B5EF4-FFF2-40B4-BE49-F238E27FC236}">
                    <a16:creationId xmlns:a16="http://schemas.microsoft.com/office/drawing/2014/main" id="{6DE1DA1D-088E-40FA-A2DB-21EA2935795F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F2B72555-83D5-46B5-9398-8874F162B5DD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B907E1D-E86F-49DF-BDF5-3783873B0D55}"/>
                </a:ext>
              </a:extLst>
            </p:cNvPr>
            <p:cNvGrpSpPr/>
            <p:nvPr/>
          </p:nvGrpSpPr>
          <p:grpSpPr>
            <a:xfrm rot="10800000">
              <a:off x="3757705" y="1403266"/>
              <a:ext cx="4676590" cy="4813076"/>
              <a:chOff x="2585991" y="2445792"/>
              <a:chExt cx="2830016" cy="2912611"/>
            </a:xfrm>
            <a:grpFill/>
          </p:grpSpPr>
          <p:sp>
            <p:nvSpPr>
              <p:cNvPr id="11" name="Block Arc 10">
                <a:extLst>
                  <a:ext uri="{FF2B5EF4-FFF2-40B4-BE49-F238E27FC236}">
                    <a16:creationId xmlns:a16="http://schemas.microsoft.com/office/drawing/2014/main" id="{128330D6-8EAC-40DA-985C-7DED4FECA9F6}"/>
                  </a:ext>
                </a:extLst>
              </p:cNvPr>
              <p:cNvSpPr/>
              <p:nvPr/>
            </p:nvSpPr>
            <p:spPr>
              <a:xfrm>
                <a:off x="2585991" y="2445792"/>
                <a:ext cx="2830016" cy="2830016"/>
              </a:xfrm>
              <a:prstGeom prst="blockArc">
                <a:avLst>
                  <a:gd name="adj1" fmla="val 5749470"/>
                  <a:gd name="adj2" fmla="val 16195660"/>
                  <a:gd name="adj3" fmla="val 4704"/>
                </a:avLst>
              </a:prstGeom>
              <a:solidFill>
                <a:srgbClr val="00B0F0"/>
              </a:solidFill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7A553BF8-E884-4FAE-924D-F8FA283C4E82}"/>
                  </a:ext>
                </a:extLst>
              </p:cNvPr>
              <p:cNvSpPr/>
              <p:nvPr/>
            </p:nvSpPr>
            <p:spPr>
              <a:xfrm rot="5400000">
                <a:off x="3761449" y="5104467"/>
                <a:ext cx="309057" cy="198816"/>
              </a:xfrm>
              <a:prstGeom prst="triangle">
                <a:avLst/>
              </a:prstGeom>
              <a:ln/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667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>
                <a:solidFill>
                  <a:schemeClr val="tx1"/>
                </a:solidFill>
              </a:rPr>
              <a:t>Arsitektur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526473" y="2253137"/>
            <a:ext cx="22252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Content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1D26DF8-4217-4B2B-B4AA-4E17587AF24D}"/>
              </a:ext>
            </a:extLst>
          </p:cNvPr>
          <p:cNvSpPr txBox="1"/>
          <p:nvPr/>
        </p:nvSpPr>
        <p:spPr>
          <a:xfrm>
            <a:off x="796707" y="4107741"/>
            <a:ext cx="20884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Service Layer 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56" name="Rounded Rectangle 27">
            <a:extLst>
              <a:ext uri="{FF2B5EF4-FFF2-40B4-BE49-F238E27FC236}">
                <a16:creationId xmlns:a16="http://schemas.microsoft.com/office/drawing/2014/main" id="{06174E99-622C-4382-A234-7F82C9BC9C13}"/>
              </a:ext>
            </a:extLst>
          </p:cNvPr>
          <p:cNvSpPr/>
          <p:nvPr/>
        </p:nvSpPr>
        <p:spPr>
          <a:xfrm>
            <a:off x="2952110" y="4206051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57" name="Oval 7">
            <a:extLst>
              <a:ext uri="{FF2B5EF4-FFF2-40B4-BE49-F238E27FC236}">
                <a16:creationId xmlns:a16="http://schemas.microsoft.com/office/drawing/2014/main" id="{4AE3D559-1896-4825-94C6-95BCFB3595C6}"/>
              </a:ext>
            </a:extLst>
          </p:cNvPr>
          <p:cNvSpPr/>
          <p:nvPr/>
        </p:nvSpPr>
        <p:spPr>
          <a:xfrm>
            <a:off x="2979849" y="2285330"/>
            <a:ext cx="387172" cy="3871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068B52-3D83-42A6-85AD-CBC136B2212B}"/>
              </a:ext>
            </a:extLst>
          </p:cNvPr>
          <p:cNvSpPr txBox="1"/>
          <p:nvPr/>
        </p:nvSpPr>
        <p:spPr>
          <a:xfrm>
            <a:off x="9495157" y="2008376"/>
            <a:ext cx="246420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Network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1681BA-4874-491C-B0C4-C608BF7AC88F}"/>
              </a:ext>
            </a:extLst>
          </p:cNvPr>
          <p:cNvSpPr txBox="1"/>
          <p:nvPr/>
        </p:nvSpPr>
        <p:spPr>
          <a:xfrm>
            <a:off x="9497844" y="4021385"/>
            <a:ext cx="2153829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133" b="1">
                <a:latin typeface="Rockwell" panose="02060603020205020403" pitchFamily="18" charset="0"/>
                <a:cs typeface="Arial" pitchFamily="34" charset="0"/>
              </a:rPr>
              <a:t>Device Layer</a:t>
            </a:r>
            <a:endParaRPr lang="ko-KR" altLang="en-US" sz="2133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69" name="Round Same Side Corner Rectangle 11">
            <a:extLst>
              <a:ext uri="{FF2B5EF4-FFF2-40B4-BE49-F238E27FC236}">
                <a16:creationId xmlns:a16="http://schemas.microsoft.com/office/drawing/2014/main" id="{84D89DC5-C220-41EF-BE6F-F05C5638BD34}"/>
              </a:ext>
            </a:extLst>
          </p:cNvPr>
          <p:cNvSpPr>
            <a:spLocks noChangeAspect="1"/>
          </p:cNvSpPr>
          <p:nvPr/>
        </p:nvSpPr>
        <p:spPr>
          <a:xfrm rot="9900000">
            <a:off x="8967911" y="4135165"/>
            <a:ext cx="396000" cy="336327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70" name="Block Arc 10">
            <a:extLst>
              <a:ext uri="{FF2B5EF4-FFF2-40B4-BE49-F238E27FC236}">
                <a16:creationId xmlns:a16="http://schemas.microsoft.com/office/drawing/2014/main" id="{646CED11-70F3-4B1B-BF89-659D425DB1D9}"/>
              </a:ext>
            </a:extLst>
          </p:cNvPr>
          <p:cNvSpPr/>
          <p:nvPr/>
        </p:nvSpPr>
        <p:spPr>
          <a:xfrm>
            <a:off x="8931133" y="2296243"/>
            <a:ext cx="435827" cy="295205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429371" y="2727195"/>
            <a:ext cx="3026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altLang="ko-KR" sz="1600" b="1">
                <a:latin typeface="Rockwell" panose="02060603020205020403" pitchFamily="18" charset="0"/>
                <a:cs typeface="Arial" pitchFamily="34" charset="0"/>
              </a:rPr>
              <a:t>User interface devices (e.g. computer screens, PoS stations, tablets, smart glasses, smart surfaces)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386186" y="4647118"/>
            <a:ext cx="30269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600" b="1">
                <a:latin typeface="Rockwell" panose="02060603020205020403" pitchFamily="18" charset="0"/>
                <a:cs typeface="Arial" pitchFamily="34" charset="0"/>
              </a:rPr>
              <a:t>Applications, software to analyze data and transform it into actionable information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8869817" y="4770227"/>
            <a:ext cx="30269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>
                <a:latin typeface="Rockwell" panose="02060603020205020403" pitchFamily="18" charset="0"/>
                <a:cs typeface="Arial" pitchFamily="34" charset="0"/>
              </a:rPr>
              <a:t>Communications protocols, Wi-Fi, Bluetooth, LoRa, cellular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5706CD-B4C2-4A25-99DD-8E195D9AF981}"/>
              </a:ext>
            </a:extLst>
          </p:cNvPr>
          <p:cNvSpPr txBox="1"/>
          <p:nvPr/>
        </p:nvSpPr>
        <p:spPr>
          <a:xfrm>
            <a:off x="8931134" y="2712191"/>
            <a:ext cx="30269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Rockwell" panose="02060603020205020403" pitchFamily="18" charset="0"/>
                <a:cs typeface="Arial" pitchFamily="34" charset="0"/>
              </a:rPr>
              <a:t>Hardware: CPS, machines, sensors</a:t>
            </a:r>
            <a:endParaRPr lang="ko-KR" altLang="en-US" sz="1600" b="1" dirty="0">
              <a:latin typeface="Rockwell" panose="02060603020205020403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55" y="161821"/>
            <a:ext cx="2327564" cy="447780"/>
          </a:xfrm>
        </p:spPr>
        <p:txBody>
          <a:bodyPr>
            <a:normAutofit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IOT</a:t>
            </a:r>
          </a:p>
        </p:txBody>
      </p:sp>
      <p:sp>
        <p:nvSpPr>
          <p:cNvPr id="3" name="Rectangle 2"/>
          <p:cNvSpPr/>
          <p:nvPr/>
        </p:nvSpPr>
        <p:spPr>
          <a:xfrm>
            <a:off x="1356142" y="1331544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282714" y="1528420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282713" y="2134213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578677" y="2607485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552174" y="1006559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356142" y="2266736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3847552" y="1281048"/>
            <a:ext cx="600765" cy="5124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2610682" y="1793464"/>
            <a:ext cx="600765" cy="5124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>
          <a:xfrm>
            <a:off x="3847552" y="2227590"/>
            <a:ext cx="600765" cy="5124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3" name="TextBox 12"/>
          <p:cNvSpPr txBox="1"/>
          <p:nvPr/>
        </p:nvSpPr>
        <p:spPr>
          <a:xfrm>
            <a:off x="1227987" y="3268564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7434" y="3268566"/>
            <a:ext cx="127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Gateway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27147" y="3268564"/>
            <a:ext cx="1203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Services</a:t>
            </a:r>
          </a:p>
        </p:txBody>
      </p:sp>
      <p:cxnSp>
        <p:nvCxnSpPr>
          <p:cNvPr id="17" name="Straight Arrow Connector 16"/>
          <p:cNvCxnSpPr>
            <a:stCxn id="8" idx="5"/>
            <a:endCxn id="3" idx="1"/>
          </p:cNvCxnSpPr>
          <p:nvPr/>
        </p:nvCxnSpPr>
        <p:spPr>
          <a:xfrm>
            <a:off x="801026" y="1232787"/>
            <a:ext cx="555116" cy="3549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552173" y="1694705"/>
            <a:ext cx="824576" cy="9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9" idx="1"/>
          </p:cNvCxnSpPr>
          <p:nvPr/>
        </p:nvCxnSpPr>
        <p:spPr>
          <a:xfrm>
            <a:off x="552179" y="2214667"/>
            <a:ext cx="803963" cy="308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70224" y="2721824"/>
            <a:ext cx="533035" cy="364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1" idx="1"/>
          </p:cNvCxnSpPr>
          <p:nvPr/>
        </p:nvCxnSpPr>
        <p:spPr>
          <a:xfrm>
            <a:off x="1936299" y="1661098"/>
            <a:ext cx="674383" cy="3885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endCxn id="11" idx="1"/>
          </p:cNvCxnSpPr>
          <p:nvPr/>
        </p:nvCxnSpPr>
        <p:spPr>
          <a:xfrm flipV="1">
            <a:off x="1948119" y="2049673"/>
            <a:ext cx="662563" cy="525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 flipV="1">
            <a:off x="3187914" y="1537257"/>
            <a:ext cx="659639" cy="4251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12" idx="1"/>
          </p:cNvCxnSpPr>
          <p:nvPr/>
        </p:nvCxnSpPr>
        <p:spPr>
          <a:xfrm>
            <a:off x="3202659" y="2161409"/>
            <a:ext cx="644893" cy="3223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82712" y="609600"/>
            <a:ext cx="1775792" cy="368410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3" name="Rectangle 32"/>
          <p:cNvSpPr/>
          <p:nvPr/>
        </p:nvSpPr>
        <p:spPr>
          <a:xfrm>
            <a:off x="2119628" y="609600"/>
            <a:ext cx="1452600" cy="368410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4" name="Rectangle 33"/>
          <p:cNvSpPr/>
          <p:nvPr/>
        </p:nvSpPr>
        <p:spPr>
          <a:xfrm>
            <a:off x="3651093" y="609600"/>
            <a:ext cx="1452600" cy="368410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5" name="Title 1"/>
          <p:cNvSpPr txBox="1">
            <a:spLocks/>
          </p:cNvSpPr>
          <p:nvPr/>
        </p:nvSpPr>
        <p:spPr>
          <a:xfrm>
            <a:off x="6083148" y="-19478"/>
            <a:ext cx="3988504" cy="629079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/>
              <a:t>Arsitektur IOT : NODE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8471450" y="2311677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7" name="Oval 36"/>
          <p:cNvSpPr/>
          <p:nvPr/>
        </p:nvSpPr>
        <p:spPr>
          <a:xfrm>
            <a:off x="6954814" y="3568453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8" name="Oval 37"/>
          <p:cNvSpPr/>
          <p:nvPr/>
        </p:nvSpPr>
        <p:spPr>
          <a:xfrm>
            <a:off x="6944138" y="1755261"/>
            <a:ext cx="291548" cy="26504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9" name="Straight Arrow Connector 38"/>
          <p:cNvCxnSpPr>
            <a:stCxn id="38" idx="5"/>
            <a:endCxn id="36" idx="1"/>
          </p:cNvCxnSpPr>
          <p:nvPr/>
        </p:nvCxnSpPr>
        <p:spPr>
          <a:xfrm>
            <a:off x="7192990" y="1981490"/>
            <a:ext cx="1278460" cy="5863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</p:cNvCxnSpPr>
          <p:nvPr/>
        </p:nvCxnSpPr>
        <p:spPr>
          <a:xfrm>
            <a:off x="7246361" y="3700975"/>
            <a:ext cx="1252328" cy="916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9072215" y="2071627"/>
            <a:ext cx="1536147" cy="50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8471450" y="3481484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3" name="TextBox 42"/>
          <p:cNvSpPr txBox="1"/>
          <p:nvPr/>
        </p:nvSpPr>
        <p:spPr>
          <a:xfrm>
            <a:off x="8322270" y="4111236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Nodes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07556" y="4382624"/>
            <a:ext cx="319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Controller, Memory, Power 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53632" y="967049"/>
            <a:ext cx="1146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Sensors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376160" y="967048"/>
            <a:ext cx="122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Protocol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447722" y="833090"/>
            <a:ext cx="874548" cy="34833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8" name="Rectangle 47"/>
          <p:cNvSpPr/>
          <p:nvPr/>
        </p:nvSpPr>
        <p:spPr>
          <a:xfrm>
            <a:off x="6377737" y="826220"/>
            <a:ext cx="874548" cy="348332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49" name="Rectangle 48"/>
          <p:cNvSpPr/>
          <p:nvPr/>
        </p:nvSpPr>
        <p:spPr>
          <a:xfrm>
            <a:off x="9467439" y="782081"/>
            <a:ext cx="874548" cy="34833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0" name="TextBox 49"/>
          <p:cNvSpPr txBox="1"/>
          <p:nvPr/>
        </p:nvSpPr>
        <p:spPr>
          <a:xfrm>
            <a:off x="9407926" y="884973"/>
            <a:ext cx="13885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Wireless Link + Protocol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613121" y="763601"/>
            <a:ext cx="874548" cy="3483329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52" name="TextBox 51"/>
          <p:cNvSpPr txBox="1"/>
          <p:nvPr/>
        </p:nvSpPr>
        <p:spPr>
          <a:xfrm>
            <a:off x="10631974" y="958617"/>
            <a:ext cx="1388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Server</a:t>
            </a: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9031720" y="3273818"/>
            <a:ext cx="1536147" cy="507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007556" y="760014"/>
            <a:ext cx="3193227" cy="352942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11631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1215630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>
          <a:xfrm>
            <a:off x="3055679" y="2229218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3847719" y="3943673"/>
            <a:ext cx="127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Ethernet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79916" y="176104"/>
            <a:ext cx="4478833" cy="385936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en-US" sz="2400"/>
              <a:t>Arsitektur IOT : Gateway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215372" y="1216784"/>
            <a:ext cx="1148520" cy="502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BT Ethernet</a:t>
            </a:r>
          </a:p>
          <a:p>
            <a:r>
              <a:rPr lang="en-US" sz="1333" dirty="0"/>
              <a:t>Connect</a:t>
            </a:r>
          </a:p>
        </p:txBody>
      </p:sp>
      <p:sp>
        <p:nvSpPr>
          <p:cNvPr id="33" name="Rectangle 32"/>
          <p:cNvSpPr/>
          <p:nvPr/>
        </p:nvSpPr>
        <p:spPr>
          <a:xfrm>
            <a:off x="0" y="6184008"/>
            <a:ext cx="6096000" cy="5025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33" dirty="0"/>
              <a:t>Ethernet Connect UK </a:t>
            </a:r>
            <a:r>
              <a:rPr lang="en-US" sz="1333" dirty="0" err="1"/>
              <a:t>adalah</a:t>
            </a:r>
            <a:r>
              <a:rPr lang="en-US" sz="1333" dirty="0"/>
              <a:t> </a:t>
            </a:r>
            <a:r>
              <a:rPr lang="en-US" sz="1333" dirty="0" err="1"/>
              <a:t>layanan</a:t>
            </a:r>
            <a:r>
              <a:rPr lang="en-US" sz="1333" dirty="0"/>
              <a:t> Ethernet Wide Area Network (WAN) </a:t>
            </a:r>
            <a:r>
              <a:rPr lang="en-US" sz="1333" dirty="0" err="1"/>
              <a:t>lapisan</a:t>
            </a:r>
            <a:r>
              <a:rPr lang="en-US" sz="1333" dirty="0"/>
              <a:t> 2 </a:t>
            </a:r>
            <a:r>
              <a:rPr lang="en-US" sz="1333" dirty="0" err="1"/>
              <a:t>generasi</a:t>
            </a:r>
            <a:r>
              <a:rPr lang="en-US" sz="1333" dirty="0"/>
              <a:t> </a:t>
            </a:r>
            <a:r>
              <a:rPr lang="en-US" sz="1333" dirty="0" err="1"/>
              <a:t>berikutnya</a:t>
            </a:r>
            <a:r>
              <a:rPr lang="en-US" sz="1333" dirty="0"/>
              <a:t>, </a:t>
            </a:r>
            <a:r>
              <a:rPr lang="en-US" sz="1333" dirty="0" err="1"/>
              <a:t>adaptif</a:t>
            </a:r>
            <a:r>
              <a:rPr lang="en-US" sz="1333" dirty="0"/>
              <a:t>, </a:t>
            </a:r>
            <a:r>
              <a:rPr lang="en-US" sz="1333" dirty="0" err="1"/>
              <a:t>dan</a:t>
            </a:r>
            <a:r>
              <a:rPr lang="en-US" sz="1333" dirty="0"/>
              <a:t> </a:t>
            </a:r>
            <a:r>
              <a:rPr lang="en-US" sz="1333" dirty="0" err="1"/>
              <a:t>berkinerja</a:t>
            </a:r>
            <a:r>
              <a:rPr lang="en-US" sz="1333" dirty="0"/>
              <a:t> </a:t>
            </a:r>
            <a:r>
              <a:rPr lang="en-US" sz="1333" dirty="0" err="1"/>
              <a:t>tinggi</a:t>
            </a:r>
            <a:r>
              <a:rPr lang="en-US" sz="1333" dirty="0"/>
              <a:t>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051843" y="3459497"/>
            <a:ext cx="600765" cy="5124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35" name="Rectangle 34"/>
          <p:cNvSpPr/>
          <p:nvPr/>
        </p:nvSpPr>
        <p:spPr>
          <a:xfrm>
            <a:off x="116138" y="1097284"/>
            <a:ext cx="1387565" cy="1747361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648766" y="1599942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1509600" y="3766797"/>
            <a:ext cx="1514393" cy="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648766" y="2584164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3648766" y="2004875"/>
            <a:ext cx="1546087" cy="45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648766" y="3822761"/>
            <a:ext cx="1546087" cy="172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3648766" y="3243472"/>
            <a:ext cx="1546087" cy="451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114348" y="2954244"/>
            <a:ext cx="1387565" cy="1118592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46" name="Straight Arrow Connector 45"/>
          <p:cNvCxnSpPr>
            <a:endCxn id="14" idx="1"/>
          </p:cNvCxnSpPr>
          <p:nvPr/>
        </p:nvCxnSpPr>
        <p:spPr>
          <a:xfrm>
            <a:off x="1494235" y="2261733"/>
            <a:ext cx="1561444" cy="2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850875" y="31758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39840" y="3273406"/>
            <a:ext cx="48763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/>
              <a:t>SMS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1862255" y="10297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1462548" y="1657831"/>
            <a:ext cx="1572824" cy="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874883" y="1975589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3791473" y="701548"/>
            <a:ext cx="1281296" cy="308310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6113" y="82877"/>
            <a:ext cx="2286000" cy="1879600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5313552" y="1206883"/>
            <a:ext cx="1281296" cy="31278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64" name="Rectangle 63"/>
          <p:cNvSpPr/>
          <p:nvPr/>
        </p:nvSpPr>
        <p:spPr>
          <a:xfrm>
            <a:off x="5292035" y="4006424"/>
            <a:ext cx="1493079" cy="29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/>
              <a:t>Next.. Devices</a:t>
            </a:r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2343" y="2092313"/>
            <a:ext cx="2298700" cy="18796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9914" y="4006423"/>
            <a:ext cx="2456621" cy="1409299"/>
          </a:xfrm>
          <a:prstGeom prst="rect">
            <a:avLst/>
          </a:prstGeom>
        </p:spPr>
      </p:pic>
      <p:sp>
        <p:nvSpPr>
          <p:cNvPr id="67" name="Rectangle 66"/>
          <p:cNvSpPr/>
          <p:nvPr/>
        </p:nvSpPr>
        <p:spPr>
          <a:xfrm>
            <a:off x="233870" y="1840099"/>
            <a:ext cx="1357097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333" dirty="0" err="1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333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</a:p>
        </p:txBody>
      </p:sp>
    </p:spTree>
    <p:extLst>
      <p:ext uri="{BB962C8B-B14F-4D97-AF65-F5344CB8AC3E}">
        <p14:creationId xmlns:p14="http://schemas.microsoft.com/office/powerpoint/2010/main" val="272314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898" y="2559094"/>
            <a:ext cx="2104284" cy="899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281" y="126481"/>
            <a:ext cx="4478833" cy="385936"/>
          </a:xfrm>
        </p:spPr>
        <p:txBody>
          <a:bodyPr>
            <a:normAutofit fontScale="90000"/>
          </a:bodyPr>
          <a:lstStyle/>
          <a:p>
            <a:r>
              <a:rPr lang="en-US" sz="2400" dirty="0" err="1"/>
              <a:t>Arsitektur</a:t>
            </a:r>
            <a:r>
              <a:rPr lang="en-US" sz="2400" dirty="0"/>
              <a:t> IOT : Services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27896" y="1622030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7" name="Rectangle 6"/>
          <p:cNvSpPr/>
          <p:nvPr/>
        </p:nvSpPr>
        <p:spPr>
          <a:xfrm>
            <a:off x="3435575" y="2635618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3431739" y="3865897"/>
            <a:ext cx="600765" cy="5124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889496" y="4173197"/>
            <a:ext cx="1514393" cy="1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7" idx="1"/>
          </p:cNvCxnSpPr>
          <p:nvPr/>
        </p:nvCxnSpPr>
        <p:spPr>
          <a:xfrm>
            <a:off x="1874131" y="2668133"/>
            <a:ext cx="1561444" cy="223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230771" y="35822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2151" y="1436162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842444" y="2064231"/>
            <a:ext cx="1572824" cy="4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254779" y="2381989"/>
            <a:ext cx="1173117" cy="37173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842444" y="971827"/>
            <a:ext cx="1276235" cy="4205356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7" name="TextBox 16"/>
          <p:cNvSpPr txBox="1"/>
          <p:nvPr/>
        </p:nvSpPr>
        <p:spPr>
          <a:xfrm>
            <a:off x="1794835" y="6064402"/>
            <a:ext cx="1139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Dataset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82515" y="971826"/>
            <a:ext cx="993520" cy="420535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9" name="Rectangle 18"/>
          <p:cNvSpPr/>
          <p:nvPr/>
        </p:nvSpPr>
        <p:spPr>
          <a:xfrm>
            <a:off x="4753113" y="971825"/>
            <a:ext cx="993520" cy="420535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0" name="TextBox 19"/>
          <p:cNvSpPr txBox="1"/>
          <p:nvPr/>
        </p:nvSpPr>
        <p:spPr>
          <a:xfrm>
            <a:off x="3193730" y="5330927"/>
            <a:ext cx="12083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Storage,</a:t>
            </a: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Process</a:t>
            </a:r>
          </a:p>
        </p:txBody>
      </p:sp>
      <p:sp>
        <p:nvSpPr>
          <p:cNvPr id="21" name="Left-Right Arrow 20"/>
          <p:cNvSpPr/>
          <p:nvPr/>
        </p:nvSpPr>
        <p:spPr>
          <a:xfrm>
            <a:off x="4276035" y="2833349"/>
            <a:ext cx="477079" cy="223695"/>
          </a:xfrm>
          <a:prstGeom prst="leftRightArrow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4" name="TextBox 23"/>
          <p:cNvSpPr txBox="1"/>
          <p:nvPr/>
        </p:nvSpPr>
        <p:spPr>
          <a:xfrm>
            <a:off x="4661891" y="5239688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Output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39304" y="5314392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Input</a:t>
            </a:r>
          </a:p>
        </p:txBody>
      </p:sp>
      <p:sp>
        <p:nvSpPr>
          <p:cNvPr id="26" name="Flowchart: Magnetic Disk 25"/>
          <p:cNvSpPr/>
          <p:nvPr/>
        </p:nvSpPr>
        <p:spPr>
          <a:xfrm>
            <a:off x="1939304" y="5892127"/>
            <a:ext cx="782833" cy="817128"/>
          </a:xfrm>
          <a:prstGeom prst="flowChartMagneticDisk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27" name="Rectangle 26"/>
          <p:cNvSpPr/>
          <p:nvPr/>
        </p:nvSpPr>
        <p:spPr>
          <a:xfrm>
            <a:off x="658074" y="5961558"/>
            <a:ext cx="1357097" cy="912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Sensor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US" sz="1333" dirty="0" err="1">
                <a:solidFill>
                  <a:schemeClr val="accent2">
                    <a:lumMod val="75000"/>
                  </a:schemeClr>
                </a:solidFill>
              </a:rPr>
              <a:t>Pasien</a:t>
            </a:r>
            <a:endParaRPr lang="en-US" sz="1333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Data GPS</a:t>
            </a:r>
          </a:p>
          <a:p>
            <a:r>
              <a:rPr lang="en-US" sz="1333" dirty="0">
                <a:solidFill>
                  <a:schemeClr val="accent2">
                    <a:lumMod val="75000"/>
                  </a:schemeClr>
                </a:solidFill>
              </a:rPr>
              <a:t>………….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627" y="126481"/>
            <a:ext cx="1931780" cy="12855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4570" y="779647"/>
            <a:ext cx="3011830" cy="1307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4182" y="1767775"/>
            <a:ext cx="2359759" cy="1244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4181" y="3413538"/>
            <a:ext cx="2479471" cy="139470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6805" y="3801441"/>
            <a:ext cx="1375740" cy="1375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TextBox 22"/>
          <p:cNvSpPr txBox="1"/>
          <p:nvPr/>
        </p:nvSpPr>
        <p:spPr>
          <a:xfrm>
            <a:off x="5276377" y="1878237"/>
            <a:ext cx="259410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Visualization Graph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Machine Learning</a:t>
            </a: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Alerting</a:t>
            </a:r>
          </a:p>
        </p:txBody>
      </p:sp>
    </p:spTree>
    <p:extLst>
      <p:ext uri="{BB962C8B-B14F-4D97-AF65-F5344CB8AC3E}">
        <p14:creationId xmlns:p14="http://schemas.microsoft.com/office/powerpoint/2010/main" val="3214966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9317" y="1906647"/>
            <a:ext cx="5709424" cy="44369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9440" y="296642"/>
            <a:ext cx="7725961" cy="724247"/>
          </a:xfrm>
        </p:spPr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charset="0"/>
              </a:rPr>
              <a:t>BASIC TECHNOLOGIES</a:t>
            </a:r>
            <a:endParaRPr lang="en-US" dirty="0">
              <a:solidFill>
                <a:srgbClr val="589EA5"/>
              </a:solidFill>
              <a:latin typeface="Unica One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7939520" y="2972719"/>
            <a:ext cx="23843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Big Data Warehouse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2041187" y="1469700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Things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694004" y="2843601"/>
            <a:ext cx="18283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Gateways/Cloud Gateways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7931417" y="4670827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Machine Learning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6685400" y="6095244"/>
            <a:ext cx="30600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User Application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1679597" y="4438392"/>
            <a:ext cx="1828371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Streaming Data Processor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F25203-ED61-41D9-AB12-C0CF42CC3608}"/>
              </a:ext>
            </a:extLst>
          </p:cNvPr>
          <p:cNvSpPr txBox="1"/>
          <p:nvPr/>
        </p:nvSpPr>
        <p:spPr>
          <a:xfrm>
            <a:off x="3209627" y="6082752"/>
            <a:ext cx="182837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Data Lake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5D3BAC-5E4B-4320-B60D-257C543AF340}"/>
              </a:ext>
            </a:extLst>
          </p:cNvPr>
          <p:cNvSpPr txBox="1"/>
          <p:nvPr/>
        </p:nvSpPr>
        <p:spPr>
          <a:xfrm>
            <a:off x="6624201" y="1498621"/>
            <a:ext cx="238432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>
                <a:solidFill>
                  <a:schemeClr val="accent1"/>
                </a:solidFill>
                <a:cs typeface="Arial" pitchFamily="34" charset="0"/>
              </a:rPr>
              <a:t>Data Analytics</a:t>
            </a:r>
            <a:endParaRPr lang="ko-KR" altLang="en-US" sz="1600" b="1" dirty="0">
              <a:solidFill>
                <a:schemeClr val="accent1"/>
              </a:solidFill>
              <a:cs typeface="Arial" pitchFamily="34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4123812" y="2410041"/>
            <a:ext cx="3051234" cy="3129779"/>
            <a:chOff x="3070811" y="1440484"/>
            <a:chExt cx="3051234" cy="312977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5209E52-DB3E-40D4-A6AC-7674404A5EF1}"/>
                </a:ext>
              </a:extLst>
            </p:cNvPr>
            <p:cNvGrpSpPr/>
            <p:nvPr/>
          </p:nvGrpSpPr>
          <p:grpSpPr>
            <a:xfrm>
              <a:off x="3070811" y="1440484"/>
              <a:ext cx="3051234" cy="3129779"/>
              <a:chOff x="2527882" y="1769366"/>
              <a:chExt cx="4068312" cy="4173038"/>
            </a:xfrm>
            <a:solidFill>
              <a:srgbClr val="295568"/>
            </a:solidFill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F2425DE4-0B7F-4C03-AA9E-987DB04E6EB1}"/>
                  </a:ext>
                </a:extLst>
              </p:cNvPr>
              <p:cNvSpPr/>
              <p:nvPr/>
            </p:nvSpPr>
            <p:spPr>
              <a:xfrm>
                <a:off x="2527882" y="3860800"/>
                <a:ext cx="2044119" cy="2024231"/>
              </a:xfrm>
              <a:custGeom>
                <a:avLst/>
                <a:gdLst/>
                <a:ahLst/>
                <a:cxnLst/>
                <a:rect l="l" t="t" r="r" b="b"/>
                <a:pathLst>
                  <a:path w="2044119" h="2024231">
                    <a:moveTo>
                      <a:pt x="366464" y="0"/>
                    </a:moveTo>
                    <a:lnTo>
                      <a:pt x="556662" y="0"/>
                    </a:lnTo>
                    <a:cubicBezTo>
                      <a:pt x="561251" y="574041"/>
                      <a:pt x="908815" y="1117284"/>
                      <a:pt x="1480062" y="1349474"/>
                    </a:cubicBezTo>
                    <a:cubicBezTo>
                      <a:pt x="1664906" y="1424606"/>
                      <a:pt x="1856123" y="1460241"/>
                      <a:pt x="2044119" y="1459681"/>
                    </a:cubicBezTo>
                    <a:lnTo>
                      <a:pt x="2044119" y="1643731"/>
                    </a:lnTo>
                    <a:cubicBezTo>
                      <a:pt x="1976201" y="1643868"/>
                      <a:pt x="1907852" y="1639074"/>
                      <a:pt x="1839496" y="1629946"/>
                    </a:cubicBezTo>
                    <a:lnTo>
                      <a:pt x="1546504" y="2024231"/>
                    </a:lnTo>
                    <a:lnTo>
                      <a:pt x="955093" y="1783846"/>
                    </a:lnTo>
                    <a:lnTo>
                      <a:pt x="1025507" y="1299093"/>
                    </a:lnTo>
                    <a:cubicBezTo>
                      <a:pt x="905134" y="1209445"/>
                      <a:pt x="799404" y="1105116"/>
                      <a:pt x="713898" y="986746"/>
                    </a:cubicBezTo>
                    <a:lnTo>
                      <a:pt x="719682" y="1004573"/>
                    </a:lnTo>
                    <a:lnTo>
                      <a:pt x="195230" y="1037088"/>
                    </a:lnTo>
                    <a:lnTo>
                      <a:pt x="0" y="435261"/>
                    </a:lnTo>
                    <a:lnTo>
                      <a:pt x="381694" y="20215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Oval 21">
                <a:extLst>
                  <a:ext uri="{FF2B5EF4-FFF2-40B4-BE49-F238E27FC236}">
                    <a16:creationId xmlns:a16="http://schemas.microsoft.com/office/drawing/2014/main" id="{0B9D5611-D5E5-4652-B270-E29FD02A0977}"/>
                  </a:ext>
                </a:extLst>
              </p:cNvPr>
              <p:cNvSpPr/>
              <p:nvPr/>
            </p:nvSpPr>
            <p:spPr>
              <a:xfrm rot="437364">
                <a:off x="4621552" y="3784736"/>
                <a:ext cx="1916761" cy="2157668"/>
              </a:xfrm>
              <a:custGeom>
                <a:avLst/>
                <a:gdLst/>
                <a:ahLst/>
                <a:cxnLst/>
                <a:rect l="l" t="t" r="r" b="b"/>
                <a:pathLst>
                  <a:path w="1916761" h="2157668">
                    <a:moveTo>
                      <a:pt x="1708415" y="144041"/>
                    </a:moveTo>
                    <a:lnTo>
                      <a:pt x="1725767" y="154715"/>
                    </a:lnTo>
                    <a:lnTo>
                      <a:pt x="1708415" y="150430"/>
                    </a:lnTo>
                    <a:close/>
                    <a:moveTo>
                      <a:pt x="1300025" y="24192"/>
                    </a:moveTo>
                    <a:lnTo>
                      <a:pt x="1489147" y="0"/>
                    </a:lnTo>
                    <a:cubicBezTo>
                      <a:pt x="1500273" y="82796"/>
                      <a:pt x="1504062" y="167059"/>
                      <a:pt x="1500308" y="252054"/>
                    </a:cubicBezTo>
                    <a:lnTo>
                      <a:pt x="1916761" y="480508"/>
                    </a:lnTo>
                    <a:lnTo>
                      <a:pt x="1751401" y="1090339"/>
                    </a:lnTo>
                    <a:lnTo>
                      <a:pt x="1246060" y="1081941"/>
                    </a:lnTo>
                    <a:cubicBezTo>
                      <a:pt x="1182167" y="1187433"/>
                      <a:pt x="1104758" y="1282578"/>
                      <a:pt x="1018020" y="1367515"/>
                    </a:cubicBezTo>
                    <a:lnTo>
                      <a:pt x="1183977" y="1795543"/>
                    </a:lnTo>
                    <a:lnTo>
                      <a:pt x="660625" y="2157668"/>
                    </a:lnTo>
                    <a:lnTo>
                      <a:pt x="452734" y="1979318"/>
                    </a:lnTo>
                    <a:lnTo>
                      <a:pt x="452343" y="1979754"/>
                    </a:lnTo>
                    <a:lnTo>
                      <a:pt x="407306" y="1940346"/>
                    </a:lnTo>
                    <a:lnTo>
                      <a:pt x="263664" y="1817114"/>
                    </a:lnTo>
                    <a:lnTo>
                      <a:pt x="265236" y="1816026"/>
                    </a:lnTo>
                    <a:lnTo>
                      <a:pt x="248277" y="1801186"/>
                    </a:lnTo>
                    <a:cubicBezTo>
                      <a:pt x="175016" y="1821669"/>
                      <a:pt x="99852" y="1836107"/>
                      <a:pt x="23294" y="1843500"/>
                    </a:cubicBezTo>
                    <a:lnTo>
                      <a:pt x="0" y="1661401"/>
                    </a:lnTo>
                    <a:cubicBezTo>
                      <a:pt x="586249" y="1594555"/>
                      <a:pt x="1099236" y="1182477"/>
                      <a:pt x="1261282" y="584868"/>
                    </a:cubicBezTo>
                    <a:cubicBezTo>
                      <a:pt x="1312404" y="396331"/>
                      <a:pt x="1323933" y="206529"/>
                      <a:pt x="1300025" y="241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Oval 21">
                <a:extLst>
                  <a:ext uri="{FF2B5EF4-FFF2-40B4-BE49-F238E27FC236}">
                    <a16:creationId xmlns:a16="http://schemas.microsoft.com/office/drawing/2014/main" id="{33F8C500-B6D6-43A0-A2B8-3D8D17C094D8}"/>
                  </a:ext>
                </a:extLst>
              </p:cNvPr>
              <p:cNvSpPr/>
              <p:nvPr/>
            </p:nvSpPr>
            <p:spPr>
              <a:xfrm rot="437364">
                <a:off x="2587685" y="1769366"/>
                <a:ext cx="1903947" cy="2166804"/>
              </a:xfrm>
              <a:custGeom>
                <a:avLst/>
                <a:gdLst/>
                <a:ahLst/>
                <a:cxnLst/>
                <a:rect l="l" t="t" r="r" b="b"/>
                <a:pathLst>
                  <a:path w="1903947" h="2166804">
                    <a:moveTo>
                      <a:pt x="1248722" y="0"/>
                    </a:moveTo>
                    <a:lnTo>
                      <a:pt x="1627097" y="360618"/>
                    </a:lnTo>
                    <a:lnTo>
                      <a:pt x="1623294" y="362966"/>
                    </a:lnTo>
                    <a:cubicBezTo>
                      <a:pt x="1706758" y="337014"/>
                      <a:pt x="1792834" y="318893"/>
                      <a:pt x="1880669" y="309126"/>
                    </a:cubicBezTo>
                    <a:lnTo>
                      <a:pt x="1903947" y="491102"/>
                    </a:lnTo>
                    <a:cubicBezTo>
                      <a:pt x="1322097" y="562522"/>
                      <a:pt x="814151" y="973268"/>
                      <a:pt x="653054" y="1567381"/>
                    </a:cubicBezTo>
                    <a:cubicBezTo>
                      <a:pt x="600572" y="1760932"/>
                      <a:pt x="589817" y="1955818"/>
                      <a:pt x="615630" y="2142672"/>
                    </a:cubicBezTo>
                    <a:lnTo>
                      <a:pt x="426969" y="2166804"/>
                    </a:lnTo>
                    <a:cubicBezTo>
                      <a:pt x="416234" y="2094458"/>
                      <a:pt x="410995" y="2020927"/>
                      <a:pt x="410980" y="1946726"/>
                    </a:cubicBezTo>
                    <a:lnTo>
                      <a:pt x="0" y="1721274"/>
                    </a:lnTo>
                    <a:lnTo>
                      <a:pt x="165358" y="1111442"/>
                    </a:lnTo>
                    <a:lnTo>
                      <a:pt x="636319" y="1119271"/>
                    </a:lnTo>
                    <a:cubicBezTo>
                      <a:pt x="700213" y="1007851"/>
                      <a:pt x="777366" y="906262"/>
                      <a:pt x="864645" y="815331"/>
                    </a:cubicBezTo>
                    <a:lnTo>
                      <a:pt x="706904" y="33456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15">
                <a:extLst>
                  <a:ext uri="{FF2B5EF4-FFF2-40B4-BE49-F238E27FC236}">
                    <a16:creationId xmlns:a16="http://schemas.microsoft.com/office/drawing/2014/main" id="{01DDB391-7DED-49D9-A64C-472011E3CA75}"/>
                  </a:ext>
                </a:extLst>
              </p:cNvPr>
              <p:cNvSpPr/>
              <p:nvPr/>
            </p:nvSpPr>
            <p:spPr>
              <a:xfrm>
                <a:off x="4555381" y="1792645"/>
                <a:ext cx="2040813" cy="2068155"/>
              </a:xfrm>
              <a:custGeom>
                <a:avLst/>
                <a:gdLst/>
                <a:ahLst/>
                <a:cxnLst/>
                <a:rect l="l" t="t" r="r" b="b"/>
                <a:pathLst>
                  <a:path w="2040813" h="2068155">
                    <a:moveTo>
                      <a:pt x="520053" y="0"/>
                    </a:moveTo>
                    <a:lnTo>
                      <a:pt x="1111462" y="240384"/>
                    </a:lnTo>
                    <a:lnTo>
                      <a:pt x="1036786" y="754460"/>
                    </a:lnTo>
                    <a:lnTo>
                      <a:pt x="1021317" y="748171"/>
                    </a:lnTo>
                    <a:cubicBezTo>
                      <a:pt x="1142506" y="837417"/>
                      <a:pt x="1249045" y="941474"/>
                      <a:pt x="1335290" y="1059739"/>
                    </a:cubicBezTo>
                    <a:lnTo>
                      <a:pt x="1814020" y="1005063"/>
                    </a:lnTo>
                    <a:lnTo>
                      <a:pt x="2040813" y="1596059"/>
                    </a:lnTo>
                    <a:lnTo>
                      <a:pt x="1672411" y="1848385"/>
                    </a:lnTo>
                    <a:cubicBezTo>
                      <a:pt x="1682906" y="1920885"/>
                      <a:pt x="1688379" y="1994315"/>
                      <a:pt x="1687912" y="2068155"/>
                    </a:cubicBezTo>
                    <a:lnTo>
                      <a:pt x="1497249" y="2068155"/>
                    </a:lnTo>
                    <a:cubicBezTo>
                      <a:pt x="1499106" y="1488724"/>
                      <a:pt x="1150503" y="938186"/>
                      <a:pt x="574393" y="704018"/>
                    </a:cubicBezTo>
                    <a:cubicBezTo>
                      <a:pt x="467666" y="660637"/>
                      <a:pt x="358815" y="630425"/>
                      <a:pt x="249685" y="612618"/>
                    </a:cubicBezTo>
                    <a:cubicBezTo>
                      <a:pt x="213308" y="606683"/>
                      <a:pt x="176901" y="602126"/>
                      <a:pt x="140531" y="598919"/>
                    </a:cubicBezTo>
                    <a:cubicBezTo>
                      <a:pt x="93574" y="594779"/>
                      <a:pt x="46680" y="592889"/>
                      <a:pt x="0" y="593905"/>
                    </a:cubicBezTo>
                    <a:lnTo>
                      <a:pt x="0" y="409496"/>
                    </a:lnTo>
                    <a:cubicBezTo>
                      <a:pt x="74584" y="408781"/>
                      <a:pt x="149703" y="413983"/>
                      <a:pt x="224810" y="424420"/>
                    </a:cubicBezTo>
                    <a:lnTo>
                      <a:pt x="209339" y="41813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EB85692-5D45-4C9F-BBF2-FD6CA02F3257}"/>
                </a:ext>
              </a:extLst>
            </p:cNvPr>
            <p:cNvSpPr/>
            <p:nvPr/>
          </p:nvSpPr>
          <p:spPr>
            <a:xfrm>
              <a:off x="3728592" y="2169437"/>
              <a:ext cx="1671877" cy="1671877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5" name="Donut 2">
              <a:extLst>
                <a:ext uri="{FF2B5EF4-FFF2-40B4-BE49-F238E27FC236}">
                  <a16:creationId xmlns:a16="http://schemas.microsoft.com/office/drawing/2014/main" id="{D7FD98A3-E9A7-4CBD-911E-AEE5C1F3CFF1}"/>
                </a:ext>
              </a:extLst>
            </p:cNvPr>
            <p:cNvSpPr/>
            <p:nvPr/>
          </p:nvSpPr>
          <p:spPr>
            <a:xfrm>
              <a:off x="3550485" y="1991330"/>
              <a:ext cx="2028091" cy="2028091"/>
            </a:xfrm>
            <a:prstGeom prst="donut">
              <a:avLst>
                <a:gd name="adj" fmla="val 3866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ko-KR" altLang="en-US" sz="2000" dirty="0">
                <a:solidFill>
                  <a:schemeClr val="tx1"/>
                </a:solidFill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742EB7-6E7C-4177-B6CB-B126E7A7D026}"/>
                </a:ext>
              </a:extLst>
            </p:cNvPr>
            <p:cNvGrpSpPr/>
            <p:nvPr/>
          </p:nvGrpSpPr>
          <p:grpSpPr>
            <a:xfrm>
              <a:off x="3975452" y="2512898"/>
              <a:ext cx="1267198" cy="630056"/>
              <a:chOff x="6670497" y="4267516"/>
              <a:chExt cx="4190656" cy="2083613"/>
            </a:xfrm>
          </p:grpSpPr>
          <p:sp>
            <p:nvSpPr>
              <p:cNvPr id="22" name="Freeform: Shape 11">
                <a:extLst>
                  <a:ext uri="{FF2B5EF4-FFF2-40B4-BE49-F238E27FC236}">
                    <a16:creationId xmlns:a16="http://schemas.microsoft.com/office/drawing/2014/main" id="{A04A1F5B-908A-406A-ACBB-8EB127DAF2D6}"/>
                  </a:ext>
                </a:extLst>
              </p:cNvPr>
              <p:cNvSpPr/>
              <p:nvPr/>
            </p:nvSpPr>
            <p:spPr>
              <a:xfrm>
                <a:off x="6670497" y="4910589"/>
                <a:ext cx="2028518" cy="1440540"/>
              </a:xfrm>
              <a:custGeom>
                <a:avLst/>
                <a:gdLst>
                  <a:gd name="connsiteX0" fmla="*/ 1359605 w 2028518"/>
                  <a:gd name="connsiteY0" fmla="*/ 1366447 h 1440540"/>
                  <a:gd name="connsiteX1" fmla="*/ 1359605 w 2028518"/>
                  <a:gd name="connsiteY1" fmla="*/ 1406271 h 1440540"/>
                  <a:gd name="connsiteX2" fmla="*/ 1942246 w 2028518"/>
                  <a:gd name="connsiteY2" fmla="*/ 1406271 h 1440540"/>
                  <a:gd name="connsiteX3" fmla="*/ 1942246 w 2028518"/>
                  <a:gd name="connsiteY3" fmla="*/ 1366447 h 1440540"/>
                  <a:gd name="connsiteX4" fmla="*/ 1359605 w 2028518"/>
                  <a:gd name="connsiteY4" fmla="*/ 1305350 h 1440540"/>
                  <a:gd name="connsiteX5" fmla="*/ 1359605 w 2028518"/>
                  <a:gd name="connsiteY5" fmla="*/ 1345174 h 1440540"/>
                  <a:gd name="connsiteX6" fmla="*/ 1942246 w 2028518"/>
                  <a:gd name="connsiteY6" fmla="*/ 1345174 h 1440540"/>
                  <a:gd name="connsiteX7" fmla="*/ 1942246 w 2028518"/>
                  <a:gd name="connsiteY7" fmla="*/ 1305350 h 1440540"/>
                  <a:gd name="connsiteX8" fmla="*/ 1359605 w 2028518"/>
                  <a:gd name="connsiteY8" fmla="*/ 1244254 h 1440540"/>
                  <a:gd name="connsiteX9" fmla="*/ 1359605 w 2028518"/>
                  <a:gd name="connsiteY9" fmla="*/ 1284078 h 1440540"/>
                  <a:gd name="connsiteX10" fmla="*/ 1942246 w 2028518"/>
                  <a:gd name="connsiteY10" fmla="*/ 1284078 h 1440540"/>
                  <a:gd name="connsiteX11" fmla="*/ 1942246 w 2028518"/>
                  <a:gd name="connsiteY11" fmla="*/ 1244254 h 1440540"/>
                  <a:gd name="connsiteX12" fmla="*/ 1359605 w 2028518"/>
                  <a:gd name="connsiteY12" fmla="*/ 1183157 h 1440540"/>
                  <a:gd name="connsiteX13" fmla="*/ 1359605 w 2028518"/>
                  <a:gd name="connsiteY13" fmla="*/ 1222981 h 1440540"/>
                  <a:gd name="connsiteX14" fmla="*/ 1942246 w 2028518"/>
                  <a:gd name="connsiteY14" fmla="*/ 1222981 h 1440540"/>
                  <a:gd name="connsiteX15" fmla="*/ 1942246 w 2028518"/>
                  <a:gd name="connsiteY15" fmla="*/ 1183157 h 1440540"/>
                  <a:gd name="connsiteX16" fmla="*/ 1003047 w 2028518"/>
                  <a:gd name="connsiteY16" fmla="*/ 821458 h 1440540"/>
                  <a:gd name="connsiteX17" fmla="*/ 1003047 w 2028518"/>
                  <a:gd name="connsiteY17" fmla="*/ 1439143 h 1440540"/>
                  <a:gd name="connsiteX18" fmla="*/ 1259865 w 2028518"/>
                  <a:gd name="connsiteY18" fmla="*/ 1439143 h 1440540"/>
                  <a:gd name="connsiteX19" fmla="*/ 1259865 w 2028518"/>
                  <a:gd name="connsiteY19" fmla="*/ 821458 h 1440540"/>
                  <a:gd name="connsiteX20" fmla="*/ 640721 w 2028518"/>
                  <a:gd name="connsiteY20" fmla="*/ 818736 h 1440540"/>
                  <a:gd name="connsiteX21" fmla="*/ 640721 w 2028518"/>
                  <a:gd name="connsiteY21" fmla="*/ 1436421 h 1440540"/>
                  <a:gd name="connsiteX22" fmla="*/ 860983 w 2028518"/>
                  <a:gd name="connsiteY22" fmla="*/ 1436421 h 1440540"/>
                  <a:gd name="connsiteX23" fmla="*/ 860983 w 2028518"/>
                  <a:gd name="connsiteY23" fmla="*/ 818736 h 1440540"/>
                  <a:gd name="connsiteX24" fmla="*/ 1818380 w 2028518"/>
                  <a:gd name="connsiteY24" fmla="*/ 734607 h 1440540"/>
                  <a:gd name="connsiteX25" fmla="*/ 1818380 w 2028518"/>
                  <a:gd name="connsiteY25" fmla="*/ 807677 h 1440540"/>
                  <a:gd name="connsiteX26" fmla="*/ 1916476 w 2028518"/>
                  <a:gd name="connsiteY26" fmla="*/ 807677 h 1440540"/>
                  <a:gd name="connsiteX27" fmla="*/ 1916476 w 2028518"/>
                  <a:gd name="connsiteY27" fmla="*/ 734607 h 1440540"/>
                  <a:gd name="connsiteX28" fmla="*/ 1634779 w 2028518"/>
                  <a:gd name="connsiteY28" fmla="*/ 734607 h 1440540"/>
                  <a:gd name="connsiteX29" fmla="*/ 1634779 w 2028518"/>
                  <a:gd name="connsiteY29" fmla="*/ 807677 h 1440540"/>
                  <a:gd name="connsiteX30" fmla="*/ 1732875 w 2028518"/>
                  <a:gd name="connsiteY30" fmla="*/ 807677 h 1440540"/>
                  <a:gd name="connsiteX31" fmla="*/ 1732875 w 2028518"/>
                  <a:gd name="connsiteY31" fmla="*/ 734607 h 1440540"/>
                  <a:gd name="connsiteX32" fmla="*/ 1451179 w 2028518"/>
                  <a:gd name="connsiteY32" fmla="*/ 734607 h 1440540"/>
                  <a:gd name="connsiteX33" fmla="*/ 1451179 w 2028518"/>
                  <a:gd name="connsiteY33" fmla="*/ 807677 h 1440540"/>
                  <a:gd name="connsiteX34" fmla="*/ 1549275 w 2028518"/>
                  <a:gd name="connsiteY34" fmla="*/ 807677 h 1440540"/>
                  <a:gd name="connsiteX35" fmla="*/ 1549275 w 2028518"/>
                  <a:gd name="connsiteY35" fmla="*/ 734607 h 1440540"/>
                  <a:gd name="connsiteX36" fmla="*/ 1818380 w 2028518"/>
                  <a:gd name="connsiteY36" fmla="*/ 582994 h 1440540"/>
                  <a:gd name="connsiteX37" fmla="*/ 1818380 w 2028518"/>
                  <a:gd name="connsiteY37" fmla="*/ 656064 h 1440540"/>
                  <a:gd name="connsiteX38" fmla="*/ 1916476 w 2028518"/>
                  <a:gd name="connsiteY38" fmla="*/ 656064 h 1440540"/>
                  <a:gd name="connsiteX39" fmla="*/ 1916476 w 2028518"/>
                  <a:gd name="connsiteY39" fmla="*/ 582994 h 1440540"/>
                  <a:gd name="connsiteX40" fmla="*/ 1634779 w 2028518"/>
                  <a:gd name="connsiteY40" fmla="*/ 582994 h 1440540"/>
                  <a:gd name="connsiteX41" fmla="*/ 1634779 w 2028518"/>
                  <a:gd name="connsiteY41" fmla="*/ 656064 h 1440540"/>
                  <a:gd name="connsiteX42" fmla="*/ 1732875 w 2028518"/>
                  <a:gd name="connsiteY42" fmla="*/ 656064 h 1440540"/>
                  <a:gd name="connsiteX43" fmla="*/ 1732875 w 2028518"/>
                  <a:gd name="connsiteY43" fmla="*/ 582994 h 1440540"/>
                  <a:gd name="connsiteX44" fmla="*/ 1451179 w 2028518"/>
                  <a:gd name="connsiteY44" fmla="*/ 582994 h 1440540"/>
                  <a:gd name="connsiteX45" fmla="*/ 1451179 w 2028518"/>
                  <a:gd name="connsiteY45" fmla="*/ 656064 h 1440540"/>
                  <a:gd name="connsiteX46" fmla="*/ 1549275 w 2028518"/>
                  <a:gd name="connsiteY46" fmla="*/ 656064 h 1440540"/>
                  <a:gd name="connsiteX47" fmla="*/ 1549275 w 2028518"/>
                  <a:gd name="connsiteY47" fmla="*/ 582994 h 1440540"/>
                  <a:gd name="connsiteX48" fmla="*/ 403424 w 2028518"/>
                  <a:gd name="connsiteY48" fmla="*/ 499916 h 1440540"/>
                  <a:gd name="connsiteX49" fmla="*/ 348620 w 2028518"/>
                  <a:gd name="connsiteY49" fmla="*/ 554720 h 1440540"/>
                  <a:gd name="connsiteX50" fmla="*/ 348620 w 2028518"/>
                  <a:gd name="connsiteY50" fmla="*/ 1438886 h 1440540"/>
                  <a:gd name="connsiteX51" fmla="*/ 458227 w 2028518"/>
                  <a:gd name="connsiteY51" fmla="*/ 1438886 h 1440540"/>
                  <a:gd name="connsiteX52" fmla="*/ 458228 w 2028518"/>
                  <a:gd name="connsiteY52" fmla="*/ 554720 h 1440540"/>
                  <a:gd name="connsiteX53" fmla="*/ 403424 w 2028518"/>
                  <a:gd name="connsiteY53" fmla="*/ 499916 h 1440540"/>
                  <a:gd name="connsiteX54" fmla="*/ 169200 w 2028518"/>
                  <a:gd name="connsiteY54" fmla="*/ 496212 h 1440540"/>
                  <a:gd name="connsiteX55" fmla="*/ 114396 w 2028518"/>
                  <a:gd name="connsiteY55" fmla="*/ 551016 h 1440540"/>
                  <a:gd name="connsiteX56" fmla="*/ 114396 w 2028518"/>
                  <a:gd name="connsiteY56" fmla="*/ 1435182 h 1440540"/>
                  <a:gd name="connsiteX57" fmla="*/ 224003 w 2028518"/>
                  <a:gd name="connsiteY57" fmla="*/ 1435182 h 1440540"/>
                  <a:gd name="connsiteX58" fmla="*/ 224004 w 2028518"/>
                  <a:gd name="connsiteY58" fmla="*/ 551016 h 1440540"/>
                  <a:gd name="connsiteX59" fmla="*/ 169200 w 2028518"/>
                  <a:gd name="connsiteY59" fmla="*/ 496212 h 1440540"/>
                  <a:gd name="connsiteX60" fmla="*/ 1818380 w 2028518"/>
                  <a:gd name="connsiteY60" fmla="*/ 431380 h 1440540"/>
                  <a:gd name="connsiteX61" fmla="*/ 1818380 w 2028518"/>
                  <a:gd name="connsiteY61" fmla="*/ 504450 h 1440540"/>
                  <a:gd name="connsiteX62" fmla="*/ 1916476 w 2028518"/>
                  <a:gd name="connsiteY62" fmla="*/ 504450 h 1440540"/>
                  <a:gd name="connsiteX63" fmla="*/ 1916476 w 2028518"/>
                  <a:gd name="connsiteY63" fmla="*/ 431380 h 1440540"/>
                  <a:gd name="connsiteX64" fmla="*/ 1634779 w 2028518"/>
                  <a:gd name="connsiteY64" fmla="*/ 431380 h 1440540"/>
                  <a:gd name="connsiteX65" fmla="*/ 1634779 w 2028518"/>
                  <a:gd name="connsiteY65" fmla="*/ 504450 h 1440540"/>
                  <a:gd name="connsiteX66" fmla="*/ 1732875 w 2028518"/>
                  <a:gd name="connsiteY66" fmla="*/ 504450 h 1440540"/>
                  <a:gd name="connsiteX67" fmla="*/ 1732875 w 2028518"/>
                  <a:gd name="connsiteY67" fmla="*/ 431380 h 1440540"/>
                  <a:gd name="connsiteX68" fmla="*/ 1451179 w 2028518"/>
                  <a:gd name="connsiteY68" fmla="*/ 431380 h 1440540"/>
                  <a:gd name="connsiteX69" fmla="*/ 1451179 w 2028518"/>
                  <a:gd name="connsiteY69" fmla="*/ 504450 h 1440540"/>
                  <a:gd name="connsiteX70" fmla="*/ 1549275 w 2028518"/>
                  <a:gd name="connsiteY70" fmla="*/ 504450 h 1440540"/>
                  <a:gd name="connsiteX71" fmla="*/ 1549275 w 2028518"/>
                  <a:gd name="connsiteY71" fmla="*/ 431380 h 1440540"/>
                  <a:gd name="connsiteX72" fmla="*/ 1254606 w 2028518"/>
                  <a:gd name="connsiteY72" fmla="*/ 431380 h 1440540"/>
                  <a:gd name="connsiteX73" fmla="*/ 1254606 w 2028518"/>
                  <a:gd name="connsiteY73" fmla="*/ 504450 h 1440540"/>
                  <a:gd name="connsiteX74" fmla="*/ 1352702 w 2028518"/>
                  <a:gd name="connsiteY74" fmla="*/ 504450 h 1440540"/>
                  <a:gd name="connsiteX75" fmla="*/ 1352702 w 2028518"/>
                  <a:gd name="connsiteY75" fmla="*/ 431380 h 1440540"/>
                  <a:gd name="connsiteX76" fmla="*/ 1071005 w 2028518"/>
                  <a:gd name="connsiteY76" fmla="*/ 431380 h 1440540"/>
                  <a:gd name="connsiteX77" fmla="*/ 1071005 w 2028518"/>
                  <a:gd name="connsiteY77" fmla="*/ 504450 h 1440540"/>
                  <a:gd name="connsiteX78" fmla="*/ 1169101 w 2028518"/>
                  <a:gd name="connsiteY78" fmla="*/ 504450 h 1440540"/>
                  <a:gd name="connsiteX79" fmla="*/ 1169101 w 2028518"/>
                  <a:gd name="connsiteY79" fmla="*/ 431380 h 1440540"/>
                  <a:gd name="connsiteX80" fmla="*/ 887405 w 2028518"/>
                  <a:gd name="connsiteY80" fmla="*/ 431380 h 1440540"/>
                  <a:gd name="connsiteX81" fmla="*/ 887405 w 2028518"/>
                  <a:gd name="connsiteY81" fmla="*/ 504450 h 1440540"/>
                  <a:gd name="connsiteX82" fmla="*/ 985501 w 2028518"/>
                  <a:gd name="connsiteY82" fmla="*/ 504450 h 1440540"/>
                  <a:gd name="connsiteX83" fmla="*/ 985501 w 2028518"/>
                  <a:gd name="connsiteY83" fmla="*/ 431380 h 1440540"/>
                  <a:gd name="connsiteX84" fmla="*/ 726849 w 2028518"/>
                  <a:gd name="connsiteY84" fmla="*/ 431380 h 1440540"/>
                  <a:gd name="connsiteX85" fmla="*/ 726849 w 2028518"/>
                  <a:gd name="connsiteY85" fmla="*/ 504450 h 1440540"/>
                  <a:gd name="connsiteX86" fmla="*/ 824945 w 2028518"/>
                  <a:gd name="connsiteY86" fmla="*/ 504450 h 1440540"/>
                  <a:gd name="connsiteX87" fmla="*/ 824945 w 2028518"/>
                  <a:gd name="connsiteY87" fmla="*/ 431380 h 1440540"/>
                  <a:gd name="connsiteX88" fmla="*/ 543248 w 2028518"/>
                  <a:gd name="connsiteY88" fmla="*/ 431380 h 1440540"/>
                  <a:gd name="connsiteX89" fmla="*/ 543248 w 2028518"/>
                  <a:gd name="connsiteY89" fmla="*/ 504450 h 1440540"/>
                  <a:gd name="connsiteX90" fmla="*/ 641344 w 2028518"/>
                  <a:gd name="connsiteY90" fmla="*/ 504450 h 1440540"/>
                  <a:gd name="connsiteX91" fmla="*/ 641344 w 2028518"/>
                  <a:gd name="connsiteY91" fmla="*/ 431380 h 1440540"/>
                  <a:gd name="connsiteX92" fmla="*/ 525663 w 2028518"/>
                  <a:gd name="connsiteY92" fmla="*/ 0 h 1440540"/>
                  <a:gd name="connsiteX93" fmla="*/ 525663 w 2028518"/>
                  <a:gd name="connsiteY93" fmla="*/ 296929 h 1440540"/>
                  <a:gd name="connsiteX94" fmla="*/ 1026614 w 2028518"/>
                  <a:gd name="connsiteY94" fmla="*/ 0 h 1440540"/>
                  <a:gd name="connsiteX95" fmla="*/ 1026614 w 2028518"/>
                  <a:gd name="connsiteY95" fmla="*/ 296930 h 1440540"/>
                  <a:gd name="connsiteX96" fmla="*/ 1527566 w 2028518"/>
                  <a:gd name="connsiteY96" fmla="*/ 0 h 1440540"/>
                  <a:gd name="connsiteX97" fmla="*/ 1527566 w 2028518"/>
                  <a:gd name="connsiteY97" fmla="*/ 296930 h 1440540"/>
                  <a:gd name="connsiteX98" fmla="*/ 2028518 w 2028518"/>
                  <a:gd name="connsiteY98" fmla="*/ 0 h 1440540"/>
                  <a:gd name="connsiteX99" fmla="*/ 2028518 w 2028518"/>
                  <a:gd name="connsiteY99" fmla="*/ 311577 h 1440540"/>
                  <a:gd name="connsiteX100" fmla="*/ 2028518 w 2028518"/>
                  <a:gd name="connsiteY100" fmla="*/ 1440540 h 1440540"/>
                  <a:gd name="connsiteX101" fmla="*/ 0 w 2028518"/>
                  <a:gd name="connsiteY101" fmla="*/ 1440540 h 1440540"/>
                  <a:gd name="connsiteX102" fmla="*/ 0 w 2028518"/>
                  <a:gd name="connsiteY102" fmla="*/ 311577 h 1440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</a:cxnLst>
                <a:rect l="l" t="t" r="r" b="b"/>
                <a:pathLst>
                  <a:path w="2028518" h="1440540">
                    <a:moveTo>
                      <a:pt x="1359605" y="1366447"/>
                    </a:moveTo>
                    <a:lnTo>
                      <a:pt x="1359605" y="1406271"/>
                    </a:lnTo>
                    <a:lnTo>
                      <a:pt x="1942246" y="1406271"/>
                    </a:lnTo>
                    <a:lnTo>
                      <a:pt x="1942246" y="1366447"/>
                    </a:lnTo>
                    <a:close/>
                    <a:moveTo>
                      <a:pt x="1359605" y="1305350"/>
                    </a:moveTo>
                    <a:lnTo>
                      <a:pt x="1359605" y="1345174"/>
                    </a:lnTo>
                    <a:lnTo>
                      <a:pt x="1942246" y="1345174"/>
                    </a:lnTo>
                    <a:lnTo>
                      <a:pt x="1942246" y="1305350"/>
                    </a:lnTo>
                    <a:close/>
                    <a:moveTo>
                      <a:pt x="1359605" y="1244254"/>
                    </a:moveTo>
                    <a:lnTo>
                      <a:pt x="1359605" y="1284078"/>
                    </a:lnTo>
                    <a:lnTo>
                      <a:pt x="1942246" y="1284078"/>
                    </a:lnTo>
                    <a:lnTo>
                      <a:pt x="1942246" y="1244254"/>
                    </a:lnTo>
                    <a:close/>
                    <a:moveTo>
                      <a:pt x="1359605" y="1183157"/>
                    </a:moveTo>
                    <a:lnTo>
                      <a:pt x="1359605" y="1222981"/>
                    </a:lnTo>
                    <a:lnTo>
                      <a:pt x="1942246" y="1222981"/>
                    </a:lnTo>
                    <a:lnTo>
                      <a:pt x="1942246" y="1183157"/>
                    </a:lnTo>
                    <a:close/>
                    <a:moveTo>
                      <a:pt x="1003047" y="821458"/>
                    </a:moveTo>
                    <a:lnTo>
                      <a:pt x="1003047" y="1439143"/>
                    </a:lnTo>
                    <a:lnTo>
                      <a:pt x="1259865" y="1439143"/>
                    </a:lnTo>
                    <a:lnTo>
                      <a:pt x="1259865" y="821458"/>
                    </a:lnTo>
                    <a:close/>
                    <a:moveTo>
                      <a:pt x="640721" y="818736"/>
                    </a:moveTo>
                    <a:lnTo>
                      <a:pt x="640721" y="1436421"/>
                    </a:lnTo>
                    <a:lnTo>
                      <a:pt x="860983" y="1436421"/>
                    </a:lnTo>
                    <a:lnTo>
                      <a:pt x="860983" y="818736"/>
                    </a:lnTo>
                    <a:close/>
                    <a:moveTo>
                      <a:pt x="1818380" y="734607"/>
                    </a:moveTo>
                    <a:lnTo>
                      <a:pt x="1818380" y="807677"/>
                    </a:lnTo>
                    <a:lnTo>
                      <a:pt x="1916476" y="807677"/>
                    </a:lnTo>
                    <a:lnTo>
                      <a:pt x="1916476" y="734607"/>
                    </a:lnTo>
                    <a:close/>
                    <a:moveTo>
                      <a:pt x="1634779" y="734607"/>
                    </a:moveTo>
                    <a:lnTo>
                      <a:pt x="1634779" y="807677"/>
                    </a:lnTo>
                    <a:lnTo>
                      <a:pt x="1732875" y="807677"/>
                    </a:lnTo>
                    <a:lnTo>
                      <a:pt x="1732875" y="734607"/>
                    </a:lnTo>
                    <a:close/>
                    <a:moveTo>
                      <a:pt x="1451179" y="734607"/>
                    </a:moveTo>
                    <a:lnTo>
                      <a:pt x="1451179" y="807677"/>
                    </a:lnTo>
                    <a:lnTo>
                      <a:pt x="1549275" y="807677"/>
                    </a:lnTo>
                    <a:lnTo>
                      <a:pt x="1549275" y="734607"/>
                    </a:lnTo>
                    <a:close/>
                    <a:moveTo>
                      <a:pt x="1818380" y="582994"/>
                    </a:moveTo>
                    <a:lnTo>
                      <a:pt x="1818380" y="656064"/>
                    </a:lnTo>
                    <a:lnTo>
                      <a:pt x="1916476" y="656064"/>
                    </a:lnTo>
                    <a:lnTo>
                      <a:pt x="1916476" y="582994"/>
                    </a:lnTo>
                    <a:close/>
                    <a:moveTo>
                      <a:pt x="1634779" y="582994"/>
                    </a:moveTo>
                    <a:lnTo>
                      <a:pt x="1634779" y="656064"/>
                    </a:lnTo>
                    <a:lnTo>
                      <a:pt x="1732875" y="656064"/>
                    </a:lnTo>
                    <a:lnTo>
                      <a:pt x="1732875" y="582994"/>
                    </a:lnTo>
                    <a:close/>
                    <a:moveTo>
                      <a:pt x="1451179" y="582994"/>
                    </a:moveTo>
                    <a:lnTo>
                      <a:pt x="1451179" y="656064"/>
                    </a:lnTo>
                    <a:lnTo>
                      <a:pt x="1549275" y="656064"/>
                    </a:lnTo>
                    <a:lnTo>
                      <a:pt x="1549275" y="582994"/>
                    </a:lnTo>
                    <a:close/>
                    <a:moveTo>
                      <a:pt x="403424" y="499916"/>
                    </a:moveTo>
                    <a:cubicBezTo>
                      <a:pt x="373157" y="499916"/>
                      <a:pt x="348620" y="524453"/>
                      <a:pt x="348620" y="554720"/>
                    </a:cubicBezTo>
                    <a:lnTo>
                      <a:pt x="348620" y="1438886"/>
                    </a:lnTo>
                    <a:lnTo>
                      <a:pt x="458227" y="1438886"/>
                    </a:lnTo>
                    <a:cubicBezTo>
                      <a:pt x="458227" y="1144164"/>
                      <a:pt x="458228" y="849442"/>
                      <a:pt x="458228" y="554720"/>
                    </a:cubicBezTo>
                    <a:cubicBezTo>
                      <a:pt x="458228" y="524453"/>
                      <a:pt x="433691" y="499916"/>
                      <a:pt x="403424" y="499916"/>
                    </a:cubicBezTo>
                    <a:close/>
                    <a:moveTo>
                      <a:pt x="169200" y="496212"/>
                    </a:moveTo>
                    <a:cubicBezTo>
                      <a:pt x="138933" y="496212"/>
                      <a:pt x="114396" y="520749"/>
                      <a:pt x="114396" y="551016"/>
                    </a:cubicBezTo>
                    <a:lnTo>
                      <a:pt x="114396" y="1435182"/>
                    </a:lnTo>
                    <a:lnTo>
                      <a:pt x="224003" y="1435182"/>
                    </a:lnTo>
                    <a:cubicBezTo>
                      <a:pt x="224003" y="1140460"/>
                      <a:pt x="224004" y="845738"/>
                      <a:pt x="224004" y="551016"/>
                    </a:cubicBezTo>
                    <a:cubicBezTo>
                      <a:pt x="224004" y="520749"/>
                      <a:pt x="199467" y="496212"/>
                      <a:pt x="169200" y="496212"/>
                    </a:cubicBezTo>
                    <a:close/>
                    <a:moveTo>
                      <a:pt x="1818380" y="431380"/>
                    </a:moveTo>
                    <a:lnTo>
                      <a:pt x="1818380" y="504450"/>
                    </a:lnTo>
                    <a:lnTo>
                      <a:pt x="1916476" y="504450"/>
                    </a:lnTo>
                    <a:lnTo>
                      <a:pt x="1916476" y="431380"/>
                    </a:lnTo>
                    <a:close/>
                    <a:moveTo>
                      <a:pt x="1634779" y="431380"/>
                    </a:moveTo>
                    <a:lnTo>
                      <a:pt x="1634779" y="504450"/>
                    </a:lnTo>
                    <a:lnTo>
                      <a:pt x="1732875" y="504450"/>
                    </a:lnTo>
                    <a:lnTo>
                      <a:pt x="1732875" y="431380"/>
                    </a:lnTo>
                    <a:close/>
                    <a:moveTo>
                      <a:pt x="1451179" y="431380"/>
                    </a:moveTo>
                    <a:lnTo>
                      <a:pt x="1451179" y="504450"/>
                    </a:lnTo>
                    <a:lnTo>
                      <a:pt x="1549275" y="504450"/>
                    </a:lnTo>
                    <a:lnTo>
                      <a:pt x="1549275" y="431380"/>
                    </a:lnTo>
                    <a:close/>
                    <a:moveTo>
                      <a:pt x="1254606" y="431380"/>
                    </a:moveTo>
                    <a:lnTo>
                      <a:pt x="1254606" y="504450"/>
                    </a:lnTo>
                    <a:lnTo>
                      <a:pt x="1352702" y="504450"/>
                    </a:lnTo>
                    <a:lnTo>
                      <a:pt x="1352702" y="431380"/>
                    </a:lnTo>
                    <a:close/>
                    <a:moveTo>
                      <a:pt x="1071005" y="431380"/>
                    </a:moveTo>
                    <a:lnTo>
                      <a:pt x="1071005" y="504450"/>
                    </a:lnTo>
                    <a:lnTo>
                      <a:pt x="1169101" y="504450"/>
                    </a:lnTo>
                    <a:lnTo>
                      <a:pt x="1169101" y="431380"/>
                    </a:lnTo>
                    <a:close/>
                    <a:moveTo>
                      <a:pt x="887405" y="431380"/>
                    </a:moveTo>
                    <a:lnTo>
                      <a:pt x="887405" y="504450"/>
                    </a:lnTo>
                    <a:lnTo>
                      <a:pt x="985501" y="504450"/>
                    </a:lnTo>
                    <a:lnTo>
                      <a:pt x="985501" y="431380"/>
                    </a:lnTo>
                    <a:close/>
                    <a:moveTo>
                      <a:pt x="726849" y="431380"/>
                    </a:moveTo>
                    <a:lnTo>
                      <a:pt x="726849" y="504450"/>
                    </a:lnTo>
                    <a:lnTo>
                      <a:pt x="824945" y="504450"/>
                    </a:lnTo>
                    <a:lnTo>
                      <a:pt x="824945" y="431380"/>
                    </a:lnTo>
                    <a:close/>
                    <a:moveTo>
                      <a:pt x="543248" y="431380"/>
                    </a:moveTo>
                    <a:lnTo>
                      <a:pt x="543248" y="504450"/>
                    </a:lnTo>
                    <a:lnTo>
                      <a:pt x="641344" y="504450"/>
                    </a:lnTo>
                    <a:lnTo>
                      <a:pt x="641344" y="431380"/>
                    </a:lnTo>
                    <a:close/>
                    <a:moveTo>
                      <a:pt x="525663" y="0"/>
                    </a:moveTo>
                    <a:lnTo>
                      <a:pt x="525663" y="296929"/>
                    </a:lnTo>
                    <a:lnTo>
                      <a:pt x="1026614" y="0"/>
                    </a:lnTo>
                    <a:lnTo>
                      <a:pt x="1026614" y="296930"/>
                    </a:lnTo>
                    <a:lnTo>
                      <a:pt x="1527566" y="0"/>
                    </a:lnTo>
                    <a:lnTo>
                      <a:pt x="1527566" y="296930"/>
                    </a:lnTo>
                    <a:lnTo>
                      <a:pt x="2028518" y="0"/>
                    </a:lnTo>
                    <a:lnTo>
                      <a:pt x="2028518" y="311577"/>
                    </a:lnTo>
                    <a:lnTo>
                      <a:pt x="2028518" y="1440540"/>
                    </a:lnTo>
                    <a:lnTo>
                      <a:pt x="0" y="1440540"/>
                    </a:lnTo>
                    <a:lnTo>
                      <a:pt x="0" y="31157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12">
                <a:extLst>
                  <a:ext uri="{FF2B5EF4-FFF2-40B4-BE49-F238E27FC236}">
                    <a16:creationId xmlns:a16="http://schemas.microsoft.com/office/drawing/2014/main" id="{8EB13ADF-02FA-4631-B66D-07BDBD7B552F}"/>
                  </a:ext>
                </a:extLst>
              </p:cNvPr>
              <p:cNvSpPr/>
              <p:nvPr/>
            </p:nvSpPr>
            <p:spPr>
              <a:xfrm>
                <a:off x="8698073" y="4267516"/>
                <a:ext cx="2163080" cy="2082019"/>
              </a:xfrm>
              <a:custGeom>
                <a:avLst/>
                <a:gdLst>
                  <a:gd name="connsiteX0" fmla="*/ 1708938 w 2163080"/>
                  <a:gd name="connsiteY0" fmla="*/ 2004560 h 2082019"/>
                  <a:gd name="connsiteX1" fmla="*/ 1708938 w 2163080"/>
                  <a:gd name="connsiteY1" fmla="*/ 2044384 h 2082019"/>
                  <a:gd name="connsiteX2" fmla="*/ 2059441 w 2163080"/>
                  <a:gd name="connsiteY2" fmla="*/ 2044384 h 2082019"/>
                  <a:gd name="connsiteX3" fmla="*/ 2059441 w 2163080"/>
                  <a:gd name="connsiteY3" fmla="*/ 2004560 h 2082019"/>
                  <a:gd name="connsiteX4" fmla="*/ 1293406 w 2163080"/>
                  <a:gd name="connsiteY4" fmla="*/ 2004560 h 2082019"/>
                  <a:gd name="connsiteX5" fmla="*/ 1293406 w 2163080"/>
                  <a:gd name="connsiteY5" fmla="*/ 2044384 h 2082019"/>
                  <a:gd name="connsiteX6" fmla="*/ 1643909 w 2163080"/>
                  <a:gd name="connsiteY6" fmla="*/ 2044384 h 2082019"/>
                  <a:gd name="connsiteX7" fmla="*/ 1643909 w 2163080"/>
                  <a:gd name="connsiteY7" fmla="*/ 2004560 h 2082019"/>
                  <a:gd name="connsiteX8" fmla="*/ 1708938 w 2163080"/>
                  <a:gd name="connsiteY8" fmla="*/ 1943463 h 2082019"/>
                  <a:gd name="connsiteX9" fmla="*/ 1708938 w 2163080"/>
                  <a:gd name="connsiteY9" fmla="*/ 1983287 h 2082019"/>
                  <a:gd name="connsiteX10" fmla="*/ 2059441 w 2163080"/>
                  <a:gd name="connsiteY10" fmla="*/ 1983287 h 2082019"/>
                  <a:gd name="connsiteX11" fmla="*/ 2059441 w 2163080"/>
                  <a:gd name="connsiteY11" fmla="*/ 1943463 h 2082019"/>
                  <a:gd name="connsiteX12" fmla="*/ 1293406 w 2163080"/>
                  <a:gd name="connsiteY12" fmla="*/ 1943463 h 2082019"/>
                  <a:gd name="connsiteX13" fmla="*/ 1293406 w 2163080"/>
                  <a:gd name="connsiteY13" fmla="*/ 1983287 h 2082019"/>
                  <a:gd name="connsiteX14" fmla="*/ 1643909 w 2163080"/>
                  <a:gd name="connsiteY14" fmla="*/ 1983287 h 2082019"/>
                  <a:gd name="connsiteX15" fmla="*/ 1643909 w 2163080"/>
                  <a:gd name="connsiteY15" fmla="*/ 1943463 h 2082019"/>
                  <a:gd name="connsiteX16" fmla="*/ 1708938 w 2163080"/>
                  <a:gd name="connsiteY16" fmla="*/ 1882367 h 2082019"/>
                  <a:gd name="connsiteX17" fmla="*/ 1708938 w 2163080"/>
                  <a:gd name="connsiteY17" fmla="*/ 1922191 h 2082019"/>
                  <a:gd name="connsiteX18" fmla="*/ 2059441 w 2163080"/>
                  <a:gd name="connsiteY18" fmla="*/ 1922191 h 2082019"/>
                  <a:gd name="connsiteX19" fmla="*/ 2059441 w 2163080"/>
                  <a:gd name="connsiteY19" fmla="*/ 1882367 h 2082019"/>
                  <a:gd name="connsiteX20" fmla="*/ 1293406 w 2163080"/>
                  <a:gd name="connsiteY20" fmla="*/ 1882367 h 2082019"/>
                  <a:gd name="connsiteX21" fmla="*/ 1293406 w 2163080"/>
                  <a:gd name="connsiteY21" fmla="*/ 1922191 h 2082019"/>
                  <a:gd name="connsiteX22" fmla="*/ 1643909 w 2163080"/>
                  <a:gd name="connsiteY22" fmla="*/ 1922191 h 2082019"/>
                  <a:gd name="connsiteX23" fmla="*/ 1643909 w 2163080"/>
                  <a:gd name="connsiteY23" fmla="*/ 1882367 h 2082019"/>
                  <a:gd name="connsiteX24" fmla="*/ 1024178 w 2163080"/>
                  <a:gd name="connsiteY24" fmla="*/ 1873675 h 2082019"/>
                  <a:gd name="connsiteX25" fmla="*/ 1024178 w 2163080"/>
                  <a:gd name="connsiteY25" fmla="*/ 1939321 h 2082019"/>
                  <a:gd name="connsiteX26" fmla="*/ 1122274 w 2163080"/>
                  <a:gd name="connsiteY26" fmla="*/ 1939321 h 2082019"/>
                  <a:gd name="connsiteX27" fmla="*/ 1122274 w 2163080"/>
                  <a:gd name="connsiteY27" fmla="*/ 1873675 h 2082019"/>
                  <a:gd name="connsiteX28" fmla="*/ 840577 w 2163080"/>
                  <a:gd name="connsiteY28" fmla="*/ 1873675 h 2082019"/>
                  <a:gd name="connsiteX29" fmla="*/ 840577 w 2163080"/>
                  <a:gd name="connsiteY29" fmla="*/ 1939321 h 2082019"/>
                  <a:gd name="connsiteX30" fmla="*/ 938673 w 2163080"/>
                  <a:gd name="connsiteY30" fmla="*/ 1939321 h 2082019"/>
                  <a:gd name="connsiteX31" fmla="*/ 938673 w 2163080"/>
                  <a:gd name="connsiteY31" fmla="*/ 1873675 h 2082019"/>
                  <a:gd name="connsiteX32" fmla="*/ 656977 w 2163080"/>
                  <a:gd name="connsiteY32" fmla="*/ 1873675 h 2082019"/>
                  <a:gd name="connsiteX33" fmla="*/ 656977 w 2163080"/>
                  <a:gd name="connsiteY33" fmla="*/ 1939321 h 2082019"/>
                  <a:gd name="connsiteX34" fmla="*/ 755073 w 2163080"/>
                  <a:gd name="connsiteY34" fmla="*/ 1939321 h 2082019"/>
                  <a:gd name="connsiteX35" fmla="*/ 755073 w 2163080"/>
                  <a:gd name="connsiteY35" fmla="*/ 1873675 h 2082019"/>
                  <a:gd name="connsiteX36" fmla="*/ 1708938 w 2163080"/>
                  <a:gd name="connsiteY36" fmla="*/ 1821270 h 2082019"/>
                  <a:gd name="connsiteX37" fmla="*/ 1708938 w 2163080"/>
                  <a:gd name="connsiteY37" fmla="*/ 1861094 h 2082019"/>
                  <a:gd name="connsiteX38" fmla="*/ 2059441 w 2163080"/>
                  <a:gd name="connsiteY38" fmla="*/ 1861094 h 2082019"/>
                  <a:gd name="connsiteX39" fmla="*/ 2059441 w 2163080"/>
                  <a:gd name="connsiteY39" fmla="*/ 1821270 h 2082019"/>
                  <a:gd name="connsiteX40" fmla="*/ 1293406 w 2163080"/>
                  <a:gd name="connsiteY40" fmla="*/ 1821270 h 2082019"/>
                  <a:gd name="connsiteX41" fmla="*/ 1293406 w 2163080"/>
                  <a:gd name="connsiteY41" fmla="*/ 1861094 h 2082019"/>
                  <a:gd name="connsiteX42" fmla="*/ 1643909 w 2163080"/>
                  <a:gd name="connsiteY42" fmla="*/ 1861094 h 2082019"/>
                  <a:gd name="connsiteX43" fmla="*/ 1643909 w 2163080"/>
                  <a:gd name="connsiteY43" fmla="*/ 1821270 h 2082019"/>
                  <a:gd name="connsiteX44" fmla="*/ 1024178 w 2163080"/>
                  <a:gd name="connsiteY44" fmla="*/ 1737466 h 2082019"/>
                  <a:gd name="connsiteX45" fmla="*/ 1024178 w 2163080"/>
                  <a:gd name="connsiteY45" fmla="*/ 1803112 h 2082019"/>
                  <a:gd name="connsiteX46" fmla="*/ 1122274 w 2163080"/>
                  <a:gd name="connsiteY46" fmla="*/ 1803112 h 2082019"/>
                  <a:gd name="connsiteX47" fmla="*/ 1122274 w 2163080"/>
                  <a:gd name="connsiteY47" fmla="*/ 1737466 h 2082019"/>
                  <a:gd name="connsiteX48" fmla="*/ 840577 w 2163080"/>
                  <a:gd name="connsiteY48" fmla="*/ 1737466 h 2082019"/>
                  <a:gd name="connsiteX49" fmla="*/ 840577 w 2163080"/>
                  <a:gd name="connsiteY49" fmla="*/ 1803112 h 2082019"/>
                  <a:gd name="connsiteX50" fmla="*/ 938673 w 2163080"/>
                  <a:gd name="connsiteY50" fmla="*/ 1803112 h 2082019"/>
                  <a:gd name="connsiteX51" fmla="*/ 938673 w 2163080"/>
                  <a:gd name="connsiteY51" fmla="*/ 1737466 h 2082019"/>
                  <a:gd name="connsiteX52" fmla="*/ 656977 w 2163080"/>
                  <a:gd name="connsiteY52" fmla="*/ 1737466 h 2082019"/>
                  <a:gd name="connsiteX53" fmla="*/ 656977 w 2163080"/>
                  <a:gd name="connsiteY53" fmla="*/ 1803112 h 2082019"/>
                  <a:gd name="connsiteX54" fmla="*/ 755073 w 2163080"/>
                  <a:gd name="connsiteY54" fmla="*/ 1803112 h 2082019"/>
                  <a:gd name="connsiteX55" fmla="*/ 755073 w 2163080"/>
                  <a:gd name="connsiteY55" fmla="*/ 1737466 h 2082019"/>
                  <a:gd name="connsiteX56" fmla="*/ 1024178 w 2163080"/>
                  <a:gd name="connsiteY56" fmla="*/ 1601257 h 2082019"/>
                  <a:gd name="connsiteX57" fmla="*/ 1024178 w 2163080"/>
                  <a:gd name="connsiteY57" fmla="*/ 1666903 h 2082019"/>
                  <a:gd name="connsiteX58" fmla="*/ 1122274 w 2163080"/>
                  <a:gd name="connsiteY58" fmla="*/ 1666903 h 2082019"/>
                  <a:gd name="connsiteX59" fmla="*/ 1122274 w 2163080"/>
                  <a:gd name="connsiteY59" fmla="*/ 1601257 h 2082019"/>
                  <a:gd name="connsiteX60" fmla="*/ 840577 w 2163080"/>
                  <a:gd name="connsiteY60" fmla="*/ 1601257 h 2082019"/>
                  <a:gd name="connsiteX61" fmla="*/ 840577 w 2163080"/>
                  <a:gd name="connsiteY61" fmla="*/ 1666903 h 2082019"/>
                  <a:gd name="connsiteX62" fmla="*/ 938673 w 2163080"/>
                  <a:gd name="connsiteY62" fmla="*/ 1666903 h 2082019"/>
                  <a:gd name="connsiteX63" fmla="*/ 938673 w 2163080"/>
                  <a:gd name="connsiteY63" fmla="*/ 1601257 h 2082019"/>
                  <a:gd name="connsiteX64" fmla="*/ 656977 w 2163080"/>
                  <a:gd name="connsiteY64" fmla="*/ 1601257 h 2082019"/>
                  <a:gd name="connsiteX65" fmla="*/ 656977 w 2163080"/>
                  <a:gd name="connsiteY65" fmla="*/ 1666903 h 2082019"/>
                  <a:gd name="connsiteX66" fmla="*/ 755073 w 2163080"/>
                  <a:gd name="connsiteY66" fmla="*/ 1666903 h 2082019"/>
                  <a:gd name="connsiteX67" fmla="*/ 755073 w 2163080"/>
                  <a:gd name="connsiteY67" fmla="*/ 1601257 h 2082019"/>
                  <a:gd name="connsiteX68" fmla="*/ 1949811 w 2163080"/>
                  <a:gd name="connsiteY68" fmla="*/ 1437108 h 2082019"/>
                  <a:gd name="connsiteX69" fmla="*/ 1949811 w 2163080"/>
                  <a:gd name="connsiteY69" fmla="*/ 1502754 h 2082019"/>
                  <a:gd name="connsiteX70" fmla="*/ 2047907 w 2163080"/>
                  <a:gd name="connsiteY70" fmla="*/ 1502754 h 2082019"/>
                  <a:gd name="connsiteX71" fmla="*/ 2047907 w 2163080"/>
                  <a:gd name="connsiteY71" fmla="*/ 1437108 h 2082019"/>
                  <a:gd name="connsiteX72" fmla="*/ 1766210 w 2163080"/>
                  <a:gd name="connsiteY72" fmla="*/ 1437108 h 2082019"/>
                  <a:gd name="connsiteX73" fmla="*/ 1766210 w 2163080"/>
                  <a:gd name="connsiteY73" fmla="*/ 1502754 h 2082019"/>
                  <a:gd name="connsiteX74" fmla="*/ 1864306 w 2163080"/>
                  <a:gd name="connsiteY74" fmla="*/ 1502754 h 2082019"/>
                  <a:gd name="connsiteX75" fmla="*/ 1864306 w 2163080"/>
                  <a:gd name="connsiteY75" fmla="*/ 1437108 h 2082019"/>
                  <a:gd name="connsiteX76" fmla="*/ 1582610 w 2163080"/>
                  <a:gd name="connsiteY76" fmla="*/ 1437108 h 2082019"/>
                  <a:gd name="connsiteX77" fmla="*/ 1582610 w 2163080"/>
                  <a:gd name="connsiteY77" fmla="*/ 1502754 h 2082019"/>
                  <a:gd name="connsiteX78" fmla="*/ 1680706 w 2163080"/>
                  <a:gd name="connsiteY78" fmla="*/ 1502754 h 2082019"/>
                  <a:gd name="connsiteX79" fmla="*/ 1680706 w 2163080"/>
                  <a:gd name="connsiteY79" fmla="*/ 1437108 h 2082019"/>
                  <a:gd name="connsiteX80" fmla="*/ 1386037 w 2163080"/>
                  <a:gd name="connsiteY80" fmla="*/ 1437108 h 2082019"/>
                  <a:gd name="connsiteX81" fmla="*/ 1386037 w 2163080"/>
                  <a:gd name="connsiteY81" fmla="*/ 1502754 h 2082019"/>
                  <a:gd name="connsiteX82" fmla="*/ 1484133 w 2163080"/>
                  <a:gd name="connsiteY82" fmla="*/ 1502754 h 2082019"/>
                  <a:gd name="connsiteX83" fmla="*/ 1484133 w 2163080"/>
                  <a:gd name="connsiteY83" fmla="*/ 1437108 h 2082019"/>
                  <a:gd name="connsiteX84" fmla="*/ 1202437 w 2163080"/>
                  <a:gd name="connsiteY84" fmla="*/ 1437108 h 2082019"/>
                  <a:gd name="connsiteX85" fmla="*/ 1202437 w 2163080"/>
                  <a:gd name="connsiteY85" fmla="*/ 1502754 h 2082019"/>
                  <a:gd name="connsiteX86" fmla="*/ 1300533 w 2163080"/>
                  <a:gd name="connsiteY86" fmla="*/ 1502754 h 2082019"/>
                  <a:gd name="connsiteX87" fmla="*/ 1300533 w 2163080"/>
                  <a:gd name="connsiteY87" fmla="*/ 1437108 h 2082019"/>
                  <a:gd name="connsiteX88" fmla="*/ 1024178 w 2163080"/>
                  <a:gd name="connsiteY88" fmla="*/ 1437108 h 2082019"/>
                  <a:gd name="connsiteX89" fmla="*/ 1024178 w 2163080"/>
                  <a:gd name="connsiteY89" fmla="*/ 1502754 h 2082019"/>
                  <a:gd name="connsiteX90" fmla="*/ 1122274 w 2163080"/>
                  <a:gd name="connsiteY90" fmla="*/ 1502754 h 2082019"/>
                  <a:gd name="connsiteX91" fmla="*/ 1122274 w 2163080"/>
                  <a:gd name="connsiteY91" fmla="*/ 1437108 h 2082019"/>
                  <a:gd name="connsiteX92" fmla="*/ 840577 w 2163080"/>
                  <a:gd name="connsiteY92" fmla="*/ 1437108 h 2082019"/>
                  <a:gd name="connsiteX93" fmla="*/ 840577 w 2163080"/>
                  <a:gd name="connsiteY93" fmla="*/ 1502754 h 2082019"/>
                  <a:gd name="connsiteX94" fmla="*/ 938673 w 2163080"/>
                  <a:gd name="connsiteY94" fmla="*/ 1502754 h 2082019"/>
                  <a:gd name="connsiteX95" fmla="*/ 938673 w 2163080"/>
                  <a:gd name="connsiteY95" fmla="*/ 1437108 h 2082019"/>
                  <a:gd name="connsiteX96" fmla="*/ 656977 w 2163080"/>
                  <a:gd name="connsiteY96" fmla="*/ 1437108 h 2082019"/>
                  <a:gd name="connsiteX97" fmla="*/ 656977 w 2163080"/>
                  <a:gd name="connsiteY97" fmla="*/ 1502754 h 2082019"/>
                  <a:gd name="connsiteX98" fmla="*/ 755073 w 2163080"/>
                  <a:gd name="connsiteY98" fmla="*/ 1502754 h 2082019"/>
                  <a:gd name="connsiteX99" fmla="*/ 755073 w 2163080"/>
                  <a:gd name="connsiteY99" fmla="*/ 1437108 h 2082019"/>
                  <a:gd name="connsiteX100" fmla="*/ 1037978 w 2163080"/>
                  <a:gd name="connsiteY100" fmla="*/ 331011 h 2082019"/>
                  <a:gd name="connsiteX101" fmla="*/ 1037978 w 2163080"/>
                  <a:gd name="connsiteY101" fmla="*/ 465308 h 2082019"/>
                  <a:gd name="connsiteX102" fmla="*/ 1059098 w 2163080"/>
                  <a:gd name="connsiteY102" fmla="*/ 468502 h 2082019"/>
                  <a:gd name="connsiteX103" fmla="*/ 1162875 w 2163080"/>
                  <a:gd name="connsiteY103" fmla="*/ 562591 h 2082019"/>
                  <a:gd name="connsiteX104" fmla="*/ 1173239 w 2163080"/>
                  <a:gd name="connsiteY104" fmla="*/ 613926 h 2082019"/>
                  <a:gd name="connsiteX105" fmla="*/ 1175942 w 2163080"/>
                  <a:gd name="connsiteY105" fmla="*/ 613926 h 2082019"/>
                  <a:gd name="connsiteX106" fmla="*/ 1175942 w 2163080"/>
                  <a:gd name="connsiteY106" fmla="*/ 627317 h 2082019"/>
                  <a:gd name="connsiteX107" fmla="*/ 1175943 w 2163080"/>
                  <a:gd name="connsiteY107" fmla="*/ 627321 h 2082019"/>
                  <a:gd name="connsiteX108" fmla="*/ 1175942 w 2163080"/>
                  <a:gd name="connsiteY108" fmla="*/ 1063497 h 2082019"/>
                  <a:gd name="connsiteX109" fmla="*/ 1283069 w 2163080"/>
                  <a:gd name="connsiteY109" fmla="*/ 1063497 h 2082019"/>
                  <a:gd name="connsiteX110" fmla="*/ 1283069 w 2163080"/>
                  <a:gd name="connsiteY110" fmla="*/ 627216 h 2082019"/>
                  <a:gd name="connsiteX111" fmla="*/ 1384635 w 2163080"/>
                  <a:gd name="connsiteY111" fmla="*/ 473988 h 2082019"/>
                  <a:gd name="connsiteX112" fmla="*/ 1437863 w 2163080"/>
                  <a:gd name="connsiteY112" fmla="*/ 463242 h 2082019"/>
                  <a:gd name="connsiteX113" fmla="*/ 1437863 w 2163080"/>
                  <a:gd name="connsiteY113" fmla="*/ 331011 h 2082019"/>
                  <a:gd name="connsiteX114" fmla="*/ 785279 w 2163080"/>
                  <a:gd name="connsiteY114" fmla="*/ 331011 h 2082019"/>
                  <a:gd name="connsiteX115" fmla="*/ 785279 w 2163080"/>
                  <a:gd name="connsiteY115" fmla="*/ 1063497 h 2082019"/>
                  <a:gd name="connsiteX116" fmla="*/ 843351 w 2163080"/>
                  <a:gd name="connsiteY116" fmla="*/ 1063497 h 2082019"/>
                  <a:gd name="connsiteX117" fmla="*/ 843351 w 2163080"/>
                  <a:gd name="connsiteY117" fmla="*/ 627321 h 2082019"/>
                  <a:gd name="connsiteX118" fmla="*/ 944917 w 2163080"/>
                  <a:gd name="connsiteY118" fmla="*/ 474094 h 2082019"/>
                  <a:gd name="connsiteX119" fmla="*/ 996379 w 2163080"/>
                  <a:gd name="connsiteY119" fmla="*/ 463704 h 2082019"/>
                  <a:gd name="connsiteX120" fmla="*/ 996379 w 2163080"/>
                  <a:gd name="connsiteY120" fmla="*/ 331011 h 2082019"/>
                  <a:gd name="connsiteX121" fmla="*/ 683756 w 2163080"/>
                  <a:gd name="connsiteY121" fmla="*/ 0 h 2082019"/>
                  <a:gd name="connsiteX122" fmla="*/ 785279 w 2163080"/>
                  <a:gd name="connsiteY122" fmla="*/ 0 h 2082019"/>
                  <a:gd name="connsiteX123" fmla="*/ 785279 w 2163080"/>
                  <a:gd name="connsiteY123" fmla="*/ 1 h 2082019"/>
                  <a:gd name="connsiteX124" fmla="*/ 785279 w 2163080"/>
                  <a:gd name="connsiteY124" fmla="*/ 150699 h 2082019"/>
                  <a:gd name="connsiteX125" fmla="*/ 785279 w 2163080"/>
                  <a:gd name="connsiteY125" fmla="*/ 150703 h 2082019"/>
                  <a:gd name="connsiteX126" fmla="*/ 785279 w 2163080"/>
                  <a:gd name="connsiteY126" fmla="*/ 185573 h 2082019"/>
                  <a:gd name="connsiteX127" fmla="*/ 785279 w 2163080"/>
                  <a:gd name="connsiteY127" fmla="*/ 268612 h 2082019"/>
                  <a:gd name="connsiteX128" fmla="*/ 1437863 w 2163080"/>
                  <a:gd name="connsiteY128" fmla="*/ 268612 h 2082019"/>
                  <a:gd name="connsiteX129" fmla="*/ 1437863 w 2163080"/>
                  <a:gd name="connsiteY129" fmla="*/ 268180 h 2082019"/>
                  <a:gd name="connsiteX130" fmla="*/ 1479462 w 2163080"/>
                  <a:gd name="connsiteY130" fmla="*/ 268180 h 2082019"/>
                  <a:gd name="connsiteX131" fmla="*/ 1479462 w 2163080"/>
                  <a:gd name="connsiteY131" fmla="*/ 466997 h 2082019"/>
                  <a:gd name="connsiteX132" fmla="*/ 1514095 w 2163080"/>
                  <a:gd name="connsiteY132" fmla="*/ 473988 h 2082019"/>
                  <a:gd name="connsiteX133" fmla="*/ 1608185 w 2163080"/>
                  <a:gd name="connsiteY133" fmla="*/ 577765 h 2082019"/>
                  <a:gd name="connsiteX134" fmla="*/ 1613636 w 2163080"/>
                  <a:gd name="connsiteY134" fmla="*/ 613821 h 2082019"/>
                  <a:gd name="connsiteX135" fmla="*/ 1615660 w 2163080"/>
                  <a:gd name="connsiteY135" fmla="*/ 613821 h 2082019"/>
                  <a:gd name="connsiteX136" fmla="*/ 1615660 w 2163080"/>
                  <a:gd name="connsiteY136" fmla="*/ 627210 h 2082019"/>
                  <a:gd name="connsiteX137" fmla="*/ 1615661 w 2163080"/>
                  <a:gd name="connsiteY137" fmla="*/ 627216 h 2082019"/>
                  <a:gd name="connsiteX138" fmla="*/ 1615660 w 2163080"/>
                  <a:gd name="connsiteY138" fmla="*/ 1063497 h 2082019"/>
                  <a:gd name="connsiteX139" fmla="*/ 2163080 w 2163080"/>
                  <a:gd name="connsiteY139" fmla="*/ 1063497 h 2082019"/>
                  <a:gd name="connsiteX140" fmla="*/ 2163080 w 2163080"/>
                  <a:gd name="connsiteY140" fmla="*/ 1184656 h 2082019"/>
                  <a:gd name="connsiteX141" fmla="*/ 2163080 w 2163080"/>
                  <a:gd name="connsiteY141" fmla="*/ 1530190 h 2082019"/>
                  <a:gd name="connsiteX142" fmla="*/ 2163080 w 2163080"/>
                  <a:gd name="connsiteY142" fmla="*/ 2078653 h 2082019"/>
                  <a:gd name="connsiteX143" fmla="*/ 2163080 w 2163080"/>
                  <a:gd name="connsiteY143" fmla="*/ 2082019 h 2082019"/>
                  <a:gd name="connsiteX144" fmla="*/ 499194 w 2163080"/>
                  <a:gd name="connsiteY144" fmla="*/ 2082019 h 2082019"/>
                  <a:gd name="connsiteX145" fmla="*/ 499105 w 2163080"/>
                  <a:gd name="connsiteY145" fmla="*/ 2082019 h 2082019"/>
                  <a:gd name="connsiteX146" fmla="*/ 421721 w 2163080"/>
                  <a:gd name="connsiteY146" fmla="*/ 2082019 h 2082019"/>
                  <a:gd name="connsiteX147" fmla="*/ 421721 w 2163080"/>
                  <a:gd name="connsiteY147" fmla="*/ 1864776 h 2082019"/>
                  <a:gd name="connsiteX148" fmla="*/ 327071 w 2163080"/>
                  <a:gd name="connsiteY148" fmla="*/ 1864776 h 2082019"/>
                  <a:gd name="connsiteX149" fmla="*/ 327071 w 2163080"/>
                  <a:gd name="connsiteY149" fmla="*/ 2082019 h 2082019"/>
                  <a:gd name="connsiteX150" fmla="*/ 249597 w 2163080"/>
                  <a:gd name="connsiteY150" fmla="*/ 2082019 h 2082019"/>
                  <a:gd name="connsiteX151" fmla="*/ 249597 w 2163080"/>
                  <a:gd name="connsiteY151" fmla="*/ 2082018 h 2082019"/>
                  <a:gd name="connsiteX152" fmla="*/ 163326 w 2163080"/>
                  <a:gd name="connsiteY152" fmla="*/ 2082018 h 2082019"/>
                  <a:gd name="connsiteX153" fmla="*/ 163326 w 2163080"/>
                  <a:gd name="connsiteY153" fmla="*/ 1864776 h 2082019"/>
                  <a:gd name="connsiteX154" fmla="*/ 68676 w 2163080"/>
                  <a:gd name="connsiteY154" fmla="*/ 1864776 h 2082019"/>
                  <a:gd name="connsiteX155" fmla="*/ 68676 w 2163080"/>
                  <a:gd name="connsiteY155" fmla="*/ 2082018 h 2082019"/>
                  <a:gd name="connsiteX156" fmla="*/ 0 w 2163080"/>
                  <a:gd name="connsiteY156" fmla="*/ 2082018 h 2082019"/>
                  <a:gd name="connsiteX157" fmla="*/ 0 w 2163080"/>
                  <a:gd name="connsiteY157" fmla="*/ 1070653 h 2082019"/>
                  <a:gd name="connsiteX158" fmla="*/ 0 w 2163080"/>
                  <a:gd name="connsiteY158" fmla="*/ 957871 h 2082019"/>
                  <a:gd name="connsiteX159" fmla="*/ 0 w 2163080"/>
                  <a:gd name="connsiteY159" fmla="*/ 957207 h 2082019"/>
                  <a:gd name="connsiteX160" fmla="*/ 91842 w 2163080"/>
                  <a:gd name="connsiteY160" fmla="*/ 957207 h 2082019"/>
                  <a:gd name="connsiteX161" fmla="*/ 91842 w 2163080"/>
                  <a:gd name="connsiteY161" fmla="*/ 351653 h 2082019"/>
                  <a:gd name="connsiteX162" fmla="*/ 91841 w 2163080"/>
                  <a:gd name="connsiteY162" fmla="*/ 351653 h 2082019"/>
                  <a:gd name="connsiteX163" fmla="*/ 91841 w 2163080"/>
                  <a:gd name="connsiteY163" fmla="*/ 185571 h 2082019"/>
                  <a:gd name="connsiteX164" fmla="*/ 237438 w 2163080"/>
                  <a:gd name="connsiteY164" fmla="*/ 185571 h 2082019"/>
                  <a:gd name="connsiteX165" fmla="*/ 383036 w 2163080"/>
                  <a:gd name="connsiteY165" fmla="*/ 185571 h 2082019"/>
                  <a:gd name="connsiteX166" fmla="*/ 383037 w 2163080"/>
                  <a:gd name="connsiteY166" fmla="*/ 185571 h 2082019"/>
                  <a:gd name="connsiteX167" fmla="*/ 383037 w 2163080"/>
                  <a:gd name="connsiteY167" fmla="*/ 337527 h 2082019"/>
                  <a:gd name="connsiteX168" fmla="*/ 383038 w 2163080"/>
                  <a:gd name="connsiteY168" fmla="*/ 337527 h 2082019"/>
                  <a:gd name="connsiteX169" fmla="*/ 383038 w 2163080"/>
                  <a:gd name="connsiteY169" fmla="*/ 337530 h 2082019"/>
                  <a:gd name="connsiteX170" fmla="*/ 383038 w 2163080"/>
                  <a:gd name="connsiteY170" fmla="*/ 955499 h 2082019"/>
                  <a:gd name="connsiteX171" fmla="*/ 499194 w 2163080"/>
                  <a:gd name="connsiteY171" fmla="*/ 955499 h 2082019"/>
                  <a:gd name="connsiteX172" fmla="*/ 499194 w 2163080"/>
                  <a:gd name="connsiteY172" fmla="*/ 956944 h 2082019"/>
                  <a:gd name="connsiteX173" fmla="*/ 499194 w 2163080"/>
                  <a:gd name="connsiteY173" fmla="*/ 1063497 h 2082019"/>
                  <a:gd name="connsiteX174" fmla="*/ 591966 w 2163080"/>
                  <a:gd name="connsiteY174" fmla="*/ 1063497 h 2082019"/>
                  <a:gd name="connsiteX175" fmla="*/ 591966 w 2163080"/>
                  <a:gd name="connsiteY175" fmla="*/ 185573 h 2082019"/>
                  <a:gd name="connsiteX176" fmla="*/ 591966 w 2163080"/>
                  <a:gd name="connsiteY176" fmla="*/ 150703 h 2082019"/>
                  <a:gd name="connsiteX177" fmla="*/ 591966 w 2163080"/>
                  <a:gd name="connsiteY177" fmla="*/ 1 h 2082019"/>
                  <a:gd name="connsiteX178" fmla="*/ 683756 w 2163080"/>
                  <a:gd name="connsiteY178" fmla="*/ 1 h 2082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</a:cxnLst>
                <a:rect l="l" t="t" r="r" b="b"/>
                <a:pathLst>
                  <a:path w="2163080" h="2082019">
                    <a:moveTo>
                      <a:pt x="1708938" y="2004560"/>
                    </a:moveTo>
                    <a:lnTo>
                      <a:pt x="1708938" y="2044384"/>
                    </a:lnTo>
                    <a:lnTo>
                      <a:pt x="2059441" y="2044384"/>
                    </a:lnTo>
                    <a:lnTo>
                      <a:pt x="2059441" y="2004560"/>
                    </a:lnTo>
                    <a:close/>
                    <a:moveTo>
                      <a:pt x="1293406" y="2004560"/>
                    </a:moveTo>
                    <a:lnTo>
                      <a:pt x="1293406" y="2044384"/>
                    </a:lnTo>
                    <a:lnTo>
                      <a:pt x="1643909" y="2044384"/>
                    </a:lnTo>
                    <a:lnTo>
                      <a:pt x="1643909" y="2004560"/>
                    </a:lnTo>
                    <a:close/>
                    <a:moveTo>
                      <a:pt x="1708938" y="1943463"/>
                    </a:moveTo>
                    <a:lnTo>
                      <a:pt x="1708938" y="1983287"/>
                    </a:lnTo>
                    <a:lnTo>
                      <a:pt x="2059441" y="1983287"/>
                    </a:lnTo>
                    <a:lnTo>
                      <a:pt x="2059441" y="1943463"/>
                    </a:lnTo>
                    <a:close/>
                    <a:moveTo>
                      <a:pt x="1293406" y="1943463"/>
                    </a:moveTo>
                    <a:lnTo>
                      <a:pt x="1293406" y="1983287"/>
                    </a:lnTo>
                    <a:lnTo>
                      <a:pt x="1643909" y="1983287"/>
                    </a:lnTo>
                    <a:lnTo>
                      <a:pt x="1643909" y="1943463"/>
                    </a:lnTo>
                    <a:close/>
                    <a:moveTo>
                      <a:pt x="1708938" y="1882367"/>
                    </a:moveTo>
                    <a:lnTo>
                      <a:pt x="1708938" y="1922191"/>
                    </a:lnTo>
                    <a:lnTo>
                      <a:pt x="2059441" y="1922191"/>
                    </a:lnTo>
                    <a:lnTo>
                      <a:pt x="2059441" y="1882367"/>
                    </a:lnTo>
                    <a:close/>
                    <a:moveTo>
                      <a:pt x="1293406" y="1882367"/>
                    </a:moveTo>
                    <a:lnTo>
                      <a:pt x="1293406" y="1922191"/>
                    </a:lnTo>
                    <a:lnTo>
                      <a:pt x="1643909" y="1922191"/>
                    </a:lnTo>
                    <a:lnTo>
                      <a:pt x="1643909" y="1882367"/>
                    </a:lnTo>
                    <a:close/>
                    <a:moveTo>
                      <a:pt x="1024178" y="1873675"/>
                    </a:moveTo>
                    <a:lnTo>
                      <a:pt x="1024178" y="1939321"/>
                    </a:lnTo>
                    <a:lnTo>
                      <a:pt x="1122274" y="1939321"/>
                    </a:lnTo>
                    <a:lnTo>
                      <a:pt x="1122274" y="1873675"/>
                    </a:lnTo>
                    <a:close/>
                    <a:moveTo>
                      <a:pt x="840577" y="1873675"/>
                    </a:moveTo>
                    <a:lnTo>
                      <a:pt x="840577" y="1939321"/>
                    </a:lnTo>
                    <a:lnTo>
                      <a:pt x="938673" y="1939321"/>
                    </a:lnTo>
                    <a:lnTo>
                      <a:pt x="938673" y="1873675"/>
                    </a:lnTo>
                    <a:close/>
                    <a:moveTo>
                      <a:pt x="656977" y="1873675"/>
                    </a:moveTo>
                    <a:lnTo>
                      <a:pt x="656977" y="1939321"/>
                    </a:lnTo>
                    <a:lnTo>
                      <a:pt x="755073" y="1939321"/>
                    </a:lnTo>
                    <a:lnTo>
                      <a:pt x="755073" y="1873675"/>
                    </a:lnTo>
                    <a:close/>
                    <a:moveTo>
                      <a:pt x="1708938" y="1821270"/>
                    </a:moveTo>
                    <a:lnTo>
                      <a:pt x="1708938" y="1861094"/>
                    </a:lnTo>
                    <a:lnTo>
                      <a:pt x="2059441" y="1861094"/>
                    </a:lnTo>
                    <a:lnTo>
                      <a:pt x="2059441" y="1821270"/>
                    </a:lnTo>
                    <a:close/>
                    <a:moveTo>
                      <a:pt x="1293406" y="1821270"/>
                    </a:moveTo>
                    <a:lnTo>
                      <a:pt x="1293406" y="1861094"/>
                    </a:lnTo>
                    <a:lnTo>
                      <a:pt x="1643909" y="1861094"/>
                    </a:lnTo>
                    <a:lnTo>
                      <a:pt x="1643909" y="1821270"/>
                    </a:lnTo>
                    <a:close/>
                    <a:moveTo>
                      <a:pt x="1024178" y="1737466"/>
                    </a:moveTo>
                    <a:lnTo>
                      <a:pt x="1024178" y="1803112"/>
                    </a:lnTo>
                    <a:lnTo>
                      <a:pt x="1122274" y="1803112"/>
                    </a:lnTo>
                    <a:lnTo>
                      <a:pt x="1122274" y="1737466"/>
                    </a:lnTo>
                    <a:close/>
                    <a:moveTo>
                      <a:pt x="840577" y="1737466"/>
                    </a:moveTo>
                    <a:lnTo>
                      <a:pt x="840577" y="1803112"/>
                    </a:lnTo>
                    <a:lnTo>
                      <a:pt x="938673" y="1803112"/>
                    </a:lnTo>
                    <a:lnTo>
                      <a:pt x="938673" y="1737466"/>
                    </a:lnTo>
                    <a:close/>
                    <a:moveTo>
                      <a:pt x="656977" y="1737466"/>
                    </a:moveTo>
                    <a:lnTo>
                      <a:pt x="656977" y="1803112"/>
                    </a:lnTo>
                    <a:lnTo>
                      <a:pt x="755073" y="1803112"/>
                    </a:lnTo>
                    <a:lnTo>
                      <a:pt x="755073" y="1737466"/>
                    </a:lnTo>
                    <a:close/>
                    <a:moveTo>
                      <a:pt x="1024178" y="1601257"/>
                    </a:moveTo>
                    <a:lnTo>
                      <a:pt x="1024178" y="1666903"/>
                    </a:lnTo>
                    <a:lnTo>
                      <a:pt x="1122274" y="1666903"/>
                    </a:lnTo>
                    <a:lnTo>
                      <a:pt x="1122274" y="1601257"/>
                    </a:lnTo>
                    <a:close/>
                    <a:moveTo>
                      <a:pt x="840577" y="1601257"/>
                    </a:moveTo>
                    <a:lnTo>
                      <a:pt x="840577" y="1666903"/>
                    </a:lnTo>
                    <a:lnTo>
                      <a:pt x="938673" y="1666903"/>
                    </a:lnTo>
                    <a:lnTo>
                      <a:pt x="938673" y="1601257"/>
                    </a:lnTo>
                    <a:close/>
                    <a:moveTo>
                      <a:pt x="656977" y="1601257"/>
                    </a:moveTo>
                    <a:lnTo>
                      <a:pt x="656977" y="1666903"/>
                    </a:lnTo>
                    <a:lnTo>
                      <a:pt x="755073" y="1666903"/>
                    </a:lnTo>
                    <a:lnTo>
                      <a:pt x="755073" y="1601257"/>
                    </a:lnTo>
                    <a:close/>
                    <a:moveTo>
                      <a:pt x="1949811" y="1437108"/>
                    </a:moveTo>
                    <a:lnTo>
                      <a:pt x="1949811" y="1502754"/>
                    </a:lnTo>
                    <a:lnTo>
                      <a:pt x="2047907" y="1502754"/>
                    </a:lnTo>
                    <a:lnTo>
                      <a:pt x="2047907" y="1437108"/>
                    </a:lnTo>
                    <a:close/>
                    <a:moveTo>
                      <a:pt x="1766210" y="1437108"/>
                    </a:moveTo>
                    <a:lnTo>
                      <a:pt x="1766210" y="1502754"/>
                    </a:lnTo>
                    <a:lnTo>
                      <a:pt x="1864306" y="1502754"/>
                    </a:lnTo>
                    <a:lnTo>
                      <a:pt x="1864306" y="1437108"/>
                    </a:lnTo>
                    <a:close/>
                    <a:moveTo>
                      <a:pt x="1582610" y="1437108"/>
                    </a:moveTo>
                    <a:lnTo>
                      <a:pt x="1582610" y="1502754"/>
                    </a:lnTo>
                    <a:lnTo>
                      <a:pt x="1680706" y="1502754"/>
                    </a:lnTo>
                    <a:lnTo>
                      <a:pt x="1680706" y="1437108"/>
                    </a:lnTo>
                    <a:close/>
                    <a:moveTo>
                      <a:pt x="1386037" y="1437108"/>
                    </a:moveTo>
                    <a:lnTo>
                      <a:pt x="1386037" y="1502754"/>
                    </a:lnTo>
                    <a:lnTo>
                      <a:pt x="1484133" y="1502754"/>
                    </a:lnTo>
                    <a:lnTo>
                      <a:pt x="1484133" y="1437108"/>
                    </a:lnTo>
                    <a:close/>
                    <a:moveTo>
                      <a:pt x="1202437" y="1437108"/>
                    </a:moveTo>
                    <a:lnTo>
                      <a:pt x="1202437" y="1502754"/>
                    </a:lnTo>
                    <a:lnTo>
                      <a:pt x="1300533" y="1502754"/>
                    </a:lnTo>
                    <a:lnTo>
                      <a:pt x="1300533" y="1437108"/>
                    </a:lnTo>
                    <a:close/>
                    <a:moveTo>
                      <a:pt x="1024178" y="1437108"/>
                    </a:moveTo>
                    <a:lnTo>
                      <a:pt x="1024178" y="1502754"/>
                    </a:lnTo>
                    <a:lnTo>
                      <a:pt x="1122274" y="1502754"/>
                    </a:lnTo>
                    <a:lnTo>
                      <a:pt x="1122274" y="1437108"/>
                    </a:lnTo>
                    <a:close/>
                    <a:moveTo>
                      <a:pt x="840577" y="1437108"/>
                    </a:moveTo>
                    <a:lnTo>
                      <a:pt x="840577" y="1502754"/>
                    </a:lnTo>
                    <a:lnTo>
                      <a:pt x="938673" y="1502754"/>
                    </a:lnTo>
                    <a:lnTo>
                      <a:pt x="938673" y="1437108"/>
                    </a:lnTo>
                    <a:close/>
                    <a:moveTo>
                      <a:pt x="656977" y="1437108"/>
                    </a:moveTo>
                    <a:lnTo>
                      <a:pt x="656977" y="1502754"/>
                    </a:lnTo>
                    <a:lnTo>
                      <a:pt x="755073" y="1502754"/>
                    </a:lnTo>
                    <a:lnTo>
                      <a:pt x="755073" y="1437108"/>
                    </a:lnTo>
                    <a:close/>
                    <a:moveTo>
                      <a:pt x="1037978" y="331011"/>
                    </a:moveTo>
                    <a:lnTo>
                      <a:pt x="1037978" y="465308"/>
                    </a:lnTo>
                    <a:lnTo>
                      <a:pt x="1059098" y="468502"/>
                    </a:lnTo>
                    <a:cubicBezTo>
                      <a:pt x="1105963" y="483078"/>
                      <a:pt x="1143941" y="517827"/>
                      <a:pt x="1162875" y="562591"/>
                    </a:cubicBezTo>
                    <a:lnTo>
                      <a:pt x="1173239" y="613926"/>
                    </a:lnTo>
                    <a:lnTo>
                      <a:pt x="1175942" y="613926"/>
                    </a:lnTo>
                    <a:lnTo>
                      <a:pt x="1175942" y="627317"/>
                    </a:lnTo>
                    <a:lnTo>
                      <a:pt x="1175943" y="627321"/>
                    </a:lnTo>
                    <a:lnTo>
                      <a:pt x="1175942" y="1063497"/>
                    </a:lnTo>
                    <a:lnTo>
                      <a:pt x="1283069" y="1063497"/>
                    </a:lnTo>
                    <a:lnTo>
                      <a:pt x="1283069" y="627216"/>
                    </a:lnTo>
                    <a:cubicBezTo>
                      <a:pt x="1283069" y="558334"/>
                      <a:pt x="1324949" y="499233"/>
                      <a:pt x="1384635" y="473988"/>
                    </a:cubicBezTo>
                    <a:lnTo>
                      <a:pt x="1437863" y="463242"/>
                    </a:lnTo>
                    <a:lnTo>
                      <a:pt x="1437863" y="331011"/>
                    </a:lnTo>
                    <a:close/>
                    <a:moveTo>
                      <a:pt x="785279" y="331011"/>
                    </a:moveTo>
                    <a:lnTo>
                      <a:pt x="785279" y="1063497"/>
                    </a:lnTo>
                    <a:lnTo>
                      <a:pt x="843351" y="1063497"/>
                    </a:lnTo>
                    <a:lnTo>
                      <a:pt x="843351" y="627321"/>
                    </a:lnTo>
                    <a:cubicBezTo>
                      <a:pt x="843351" y="558439"/>
                      <a:pt x="885231" y="499339"/>
                      <a:pt x="944917" y="474094"/>
                    </a:cubicBezTo>
                    <a:lnTo>
                      <a:pt x="996379" y="463704"/>
                    </a:lnTo>
                    <a:lnTo>
                      <a:pt x="996379" y="331011"/>
                    </a:lnTo>
                    <a:close/>
                    <a:moveTo>
                      <a:pt x="683756" y="0"/>
                    </a:moveTo>
                    <a:lnTo>
                      <a:pt x="785279" y="0"/>
                    </a:lnTo>
                    <a:lnTo>
                      <a:pt x="785279" y="1"/>
                    </a:lnTo>
                    <a:lnTo>
                      <a:pt x="785279" y="150699"/>
                    </a:lnTo>
                    <a:lnTo>
                      <a:pt x="785279" y="150703"/>
                    </a:lnTo>
                    <a:lnTo>
                      <a:pt x="785279" y="185573"/>
                    </a:lnTo>
                    <a:lnTo>
                      <a:pt x="785279" y="268612"/>
                    </a:lnTo>
                    <a:lnTo>
                      <a:pt x="1437863" y="268612"/>
                    </a:lnTo>
                    <a:lnTo>
                      <a:pt x="1437863" y="268180"/>
                    </a:lnTo>
                    <a:lnTo>
                      <a:pt x="1479462" y="268180"/>
                    </a:lnTo>
                    <a:lnTo>
                      <a:pt x="1479462" y="466997"/>
                    </a:lnTo>
                    <a:lnTo>
                      <a:pt x="1514095" y="473988"/>
                    </a:lnTo>
                    <a:cubicBezTo>
                      <a:pt x="1558860" y="492922"/>
                      <a:pt x="1593608" y="530900"/>
                      <a:pt x="1608185" y="577765"/>
                    </a:cubicBezTo>
                    <a:lnTo>
                      <a:pt x="1613636" y="613821"/>
                    </a:lnTo>
                    <a:lnTo>
                      <a:pt x="1615660" y="613821"/>
                    </a:lnTo>
                    <a:lnTo>
                      <a:pt x="1615660" y="627210"/>
                    </a:lnTo>
                    <a:lnTo>
                      <a:pt x="1615661" y="627216"/>
                    </a:lnTo>
                    <a:lnTo>
                      <a:pt x="1615660" y="1063497"/>
                    </a:lnTo>
                    <a:lnTo>
                      <a:pt x="2163080" y="1063497"/>
                    </a:lnTo>
                    <a:lnTo>
                      <a:pt x="2163080" y="1184656"/>
                    </a:lnTo>
                    <a:lnTo>
                      <a:pt x="2163080" y="1530190"/>
                    </a:lnTo>
                    <a:lnTo>
                      <a:pt x="2163080" y="2078653"/>
                    </a:lnTo>
                    <a:lnTo>
                      <a:pt x="2163080" y="2082019"/>
                    </a:lnTo>
                    <a:lnTo>
                      <a:pt x="499194" y="2082019"/>
                    </a:lnTo>
                    <a:lnTo>
                      <a:pt x="499105" y="2082019"/>
                    </a:lnTo>
                    <a:lnTo>
                      <a:pt x="421721" y="2082019"/>
                    </a:lnTo>
                    <a:lnTo>
                      <a:pt x="421721" y="1864776"/>
                    </a:lnTo>
                    <a:lnTo>
                      <a:pt x="327071" y="1864776"/>
                    </a:lnTo>
                    <a:lnTo>
                      <a:pt x="327071" y="2082019"/>
                    </a:lnTo>
                    <a:lnTo>
                      <a:pt x="249597" y="2082019"/>
                    </a:lnTo>
                    <a:lnTo>
                      <a:pt x="249597" y="2082018"/>
                    </a:lnTo>
                    <a:lnTo>
                      <a:pt x="163326" y="2082018"/>
                    </a:lnTo>
                    <a:lnTo>
                      <a:pt x="163326" y="1864776"/>
                    </a:lnTo>
                    <a:lnTo>
                      <a:pt x="68676" y="1864776"/>
                    </a:lnTo>
                    <a:lnTo>
                      <a:pt x="68676" y="2082018"/>
                    </a:lnTo>
                    <a:lnTo>
                      <a:pt x="0" y="2082018"/>
                    </a:lnTo>
                    <a:lnTo>
                      <a:pt x="0" y="1070653"/>
                    </a:lnTo>
                    <a:lnTo>
                      <a:pt x="0" y="957871"/>
                    </a:lnTo>
                    <a:lnTo>
                      <a:pt x="0" y="957207"/>
                    </a:lnTo>
                    <a:lnTo>
                      <a:pt x="91842" y="957207"/>
                    </a:lnTo>
                    <a:lnTo>
                      <a:pt x="91842" y="351653"/>
                    </a:lnTo>
                    <a:lnTo>
                      <a:pt x="91841" y="351653"/>
                    </a:lnTo>
                    <a:lnTo>
                      <a:pt x="91841" y="185571"/>
                    </a:lnTo>
                    <a:lnTo>
                      <a:pt x="237438" y="185571"/>
                    </a:lnTo>
                    <a:lnTo>
                      <a:pt x="383036" y="185571"/>
                    </a:lnTo>
                    <a:lnTo>
                      <a:pt x="383037" y="185571"/>
                    </a:lnTo>
                    <a:lnTo>
                      <a:pt x="383037" y="337527"/>
                    </a:lnTo>
                    <a:lnTo>
                      <a:pt x="383038" y="337527"/>
                    </a:lnTo>
                    <a:lnTo>
                      <a:pt x="383038" y="337530"/>
                    </a:lnTo>
                    <a:lnTo>
                      <a:pt x="383038" y="955499"/>
                    </a:lnTo>
                    <a:lnTo>
                      <a:pt x="499194" y="955499"/>
                    </a:lnTo>
                    <a:lnTo>
                      <a:pt x="499194" y="956944"/>
                    </a:lnTo>
                    <a:lnTo>
                      <a:pt x="499194" y="1063497"/>
                    </a:lnTo>
                    <a:lnTo>
                      <a:pt x="591966" y="1063497"/>
                    </a:lnTo>
                    <a:lnTo>
                      <a:pt x="591966" y="185573"/>
                    </a:lnTo>
                    <a:lnTo>
                      <a:pt x="591966" y="150703"/>
                    </a:lnTo>
                    <a:lnTo>
                      <a:pt x="591966" y="1"/>
                    </a:lnTo>
                    <a:lnTo>
                      <a:pt x="683756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" name="Freeform: Shape 13">
              <a:extLst>
                <a:ext uri="{FF2B5EF4-FFF2-40B4-BE49-F238E27FC236}">
                  <a16:creationId xmlns:a16="http://schemas.microsoft.com/office/drawing/2014/main" id="{A6E710D4-84E2-4FD2-9953-3B5DD80511ED}"/>
                </a:ext>
              </a:extLst>
            </p:cNvPr>
            <p:cNvSpPr/>
            <p:nvPr/>
          </p:nvSpPr>
          <p:spPr>
            <a:xfrm>
              <a:off x="4176706" y="2367884"/>
              <a:ext cx="395294" cy="290993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7CCB495-3416-403A-9257-B5EEF5F9AACC}"/>
                </a:ext>
              </a:extLst>
            </p:cNvPr>
            <p:cNvGrpSpPr/>
            <p:nvPr/>
          </p:nvGrpSpPr>
          <p:grpSpPr>
            <a:xfrm>
              <a:off x="4207367" y="3320221"/>
              <a:ext cx="750457" cy="348966"/>
              <a:chOff x="7729280" y="2195997"/>
              <a:chExt cx="2143740" cy="996849"/>
            </a:xfrm>
            <a:solidFill>
              <a:schemeClr val="bg1"/>
            </a:solidFill>
          </p:grpSpPr>
          <p:sp>
            <p:nvSpPr>
              <p:cNvPr id="20" name="Freeform: Shape 15">
                <a:extLst>
                  <a:ext uri="{FF2B5EF4-FFF2-40B4-BE49-F238E27FC236}">
                    <a16:creationId xmlns:a16="http://schemas.microsoft.com/office/drawing/2014/main" id="{0DB3F9C1-A6C1-4D77-986B-8EB7D405435D}"/>
                  </a:ext>
                </a:extLst>
              </p:cNvPr>
              <p:cNvSpPr/>
              <p:nvPr/>
            </p:nvSpPr>
            <p:spPr>
              <a:xfrm>
                <a:off x="7729280" y="2195997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Freeform: Shape 16">
                <a:extLst>
                  <a:ext uri="{FF2B5EF4-FFF2-40B4-BE49-F238E27FC236}">
                    <a16:creationId xmlns:a16="http://schemas.microsoft.com/office/drawing/2014/main" id="{EDC9E519-FE81-4732-983B-3B5F094D2BBB}"/>
                  </a:ext>
                </a:extLst>
              </p:cNvPr>
              <p:cNvSpPr/>
              <p:nvPr/>
            </p:nvSpPr>
            <p:spPr>
              <a:xfrm>
                <a:off x="8421007" y="2543552"/>
                <a:ext cx="443936" cy="326800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433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>
                <a:solidFill>
                  <a:srgbClr val="589EA5"/>
                </a:solidFill>
                <a:latin typeface="Unica One" panose="020B0604020202020204" charset="0"/>
              </a:rPr>
              <a:t>PACKET TRACER IOT SIMULATION</a:t>
            </a:r>
            <a:endParaRPr lang="en-US">
              <a:solidFill>
                <a:srgbClr val="589EA5"/>
              </a:solidFill>
              <a:latin typeface="Unica One" panose="020B060402020202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728" y="1800514"/>
            <a:ext cx="6400800" cy="455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8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09675" y="491910"/>
            <a:ext cx="11573197" cy="724247"/>
          </a:xfrm>
        </p:spPr>
        <p:txBody>
          <a:bodyPr/>
          <a:lstStyle/>
          <a:p>
            <a:r>
              <a:rPr lang="en-US" sz="3733">
                <a:solidFill>
                  <a:schemeClr val="tx1"/>
                </a:solidFill>
                <a:latin typeface="Unica One" panose="020B0604020202020204" charset="0"/>
              </a:rPr>
              <a:t>Packet Tracer DEVICE CONFIGURATION METHOD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477" y="1959482"/>
            <a:ext cx="5048251" cy="37064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93" y="1959482"/>
            <a:ext cx="5195748" cy="370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31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554</Words>
  <Application>Microsoft Office PowerPoint</Application>
  <PresentationFormat>Widescreen</PresentationFormat>
  <Paragraphs>157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Rockwell</vt:lpstr>
      <vt:lpstr>Unica One</vt:lpstr>
      <vt:lpstr>Office Theme</vt:lpstr>
      <vt:lpstr>Internet of Things</vt:lpstr>
      <vt:lpstr>PowerPoint Presentation</vt:lpstr>
      <vt:lpstr>PowerPoint Presentation</vt:lpstr>
      <vt:lpstr>Arsitektur IOT</vt:lpstr>
      <vt:lpstr>PowerPoint Presentation</vt:lpstr>
      <vt:lpstr>Arsitektur IOT : Services</vt:lpstr>
      <vt:lpstr>PowerPoint Presentation</vt:lpstr>
      <vt:lpstr>PowerPoint Presentation</vt:lpstr>
      <vt:lpstr>PowerPoint Presentation</vt:lpstr>
      <vt:lpstr>Packet Tracer Protocols</vt:lpstr>
      <vt:lpstr>Ex: SMART HOME</vt:lpstr>
      <vt:lpstr>SMART HOME NETWORK TOPOLOGY</vt:lpstr>
      <vt:lpstr>SMART HOME MICROCONTROLLER</vt:lpstr>
      <vt:lpstr>EXercise</vt:lpstr>
      <vt:lpstr>Referensi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7  Uncertainty Estimation in Medical Image Deep Learning w/ Dr. Brattain</dc:title>
  <dc:creator>pds</dc:creator>
  <cp:lastModifiedBy>Gde</cp:lastModifiedBy>
  <cp:revision>22</cp:revision>
  <dcterms:created xsi:type="dcterms:W3CDTF">2024-07-11T17:06:45Z</dcterms:created>
  <dcterms:modified xsi:type="dcterms:W3CDTF">2025-09-11T08:56:14Z</dcterms:modified>
</cp:coreProperties>
</file>