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2" r:id="rId1"/>
  </p:sldMasterIdLst>
  <p:notesMasterIdLst>
    <p:notesMasterId r:id="rId10"/>
  </p:notesMasterIdLst>
  <p:sldIdLst>
    <p:sldId id="256" r:id="rId2"/>
    <p:sldId id="275" r:id="rId3"/>
    <p:sldId id="257" r:id="rId4"/>
    <p:sldId id="277" r:id="rId5"/>
    <p:sldId id="276" r:id="rId6"/>
    <p:sldId id="260" r:id="rId7"/>
    <p:sldId id="259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9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1"/>
    <p:restoredTop sz="74248" autoAdjust="0"/>
  </p:normalViewPr>
  <p:slideViewPr>
    <p:cSldViewPr snapToGrid="0">
      <p:cViewPr varScale="1">
        <p:scale>
          <a:sx n="53" d="100"/>
          <a:sy n="53" d="100"/>
        </p:scale>
        <p:origin x="10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AD89A-DE75-490E-B3B8-DA645685EB5B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2648F-4152-4278-B136-F77E8E2B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2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https://www.vturesource.com/vtu-syllabus/CS/2018/8/18CS81</a:t>
            </a:r>
          </a:p>
          <a:p>
            <a:r>
              <a:rPr lang="en-US" dirty="0"/>
              <a:t>AWS : IoT Device Simulator  https://aws.amazon.com/solutions/implementations/iot-device-simulator/?did=sl_card&amp;trk=sl_card</a:t>
            </a:r>
          </a:p>
          <a:p>
            <a:r>
              <a:rPr lang="en-US" dirty="0"/>
              <a:t>https://aws.amazon.com/s3/</a:t>
            </a:r>
          </a:p>
          <a:p>
            <a:endParaRPr lang="en-US" dirty="0"/>
          </a:p>
          <a:p>
            <a:r>
              <a:rPr lang="en-US" dirty="0"/>
              <a:t>https://www.vturesource.com/vtu-syllabus/CS/2018/8/18CS81</a:t>
            </a:r>
          </a:p>
          <a:p>
            <a:endParaRPr lang="en-US" dirty="0"/>
          </a:p>
          <a:p>
            <a:r>
              <a:rPr lang="en-US" dirty="0"/>
              <a:t>https://www.simplilearn.com/pgp-full-stack-web-development-certification-training-course?utm_campaign=Skillup-IOT-6mBO2vqLv38&amp;utm_medium=Comments&amp;utm_source=youtube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81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Sylabus</a:t>
            </a:r>
            <a:r>
              <a:rPr lang="en-US" dirty="0"/>
              <a:t> </a:t>
            </a:r>
          </a:p>
          <a:p>
            <a:r>
              <a:rPr lang="en-US" dirty="0"/>
              <a:t>https://www.coursehero.com/file/59100338/IoT-Network-Architecture-and-Designpptx/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71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https://learn.microsoft.com/en-us/azure/architecture/reference-architectures/iot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3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1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1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7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29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7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4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2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31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5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0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9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1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91" r:id="rId6"/>
    <p:sldLayoutId id="2147483986" r:id="rId7"/>
    <p:sldLayoutId id="2147483987" r:id="rId8"/>
    <p:sldLayoutId id="2147483988" r:id="rId9"/>
    <p:sldLayoutId id="2147483990" r:id="rId10"/>
    <p:sldLayoutId id="21474839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F1CE6CDF-ADB7-468C-85C9-B20A076F3C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9EA3C6-5BB9-4426-BF58-2B808502F8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80A35E7-9EF6-40E1-A6C5-0B6D3D7245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371600"/>
            <a:ext cx="11389581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58C97-DA2F-8866-47CC-CDF4077B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6338" y="2268178"/>
            <a:ext cx="5676901" cy="1061184"/>
          </a:xfrm>
        </p:spPr>
        <p:txBody>
          <a:bodyPr>
            <a:normAutofit/>
          </a:bodyPr>
          <a:lstStyle/>
          <a:p>
            <a:r>
              <a:rPr lang="en-US" sz="1600" dirty="0"/>
              <a:t>Pandapotan Siagian</a:t>
            </a:r>
          </a:p>
        </p:txBody>
      </p:sp>
      <p:pic>
        <p:nvPicPr>
          <p:cNvPr id="48" name="Picture 47" descr="White structure">
            <a:extLst>
              <a:ext uri="{FF2B5EF4-FFF2-40B4-BE49-F238E27FC236}">
                <a16:creationId xmlns:a16="http://schemas.microsoft.com/office/drawing/2014/main" id="{E0652CF5-4E0B-F89D-4D88-A13BE5A6A8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" r="25990" b="3"/>
          <a:stretch/>
        </p:blipFill>
        <p:spPr>
          <a:xfrm>
            <a:off x="-25226" y="0"/>
            <a:ext cx="2574303" cy="2598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26FD42-6AB7-9431-FDD4-769D80985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398" y="1371599"/>
            <a:ext cx="3280475" cy="225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BA787E-D6B3-8B0D-9456-5D2BA79AB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9077" y="1638694"/>
            <a:ext cx="5184061" cy="6816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4000" dirty="0"/>
              <a:t>Tools, Apps</a:t>
            </a:r>
            <a:endParaRPr lang="en-US" sz="2200" b="0" dirty="0"/>
          </a:p>
        </p:txBody>
      </p:sp>
      <p:sp>
        <p:nvSpPr>
          <p:cNvPr id="9" name="Rectangle 8"/>
          <p:cNvSpPr/>
          <p:nvPr/>
        </p:nvSpPr>
        <p:spPr>
          <a:xfrm>
            <a:off x="7733138" y="4342232"/>
            <a:ext cx="34850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https://www.youtube.com/@AmelOline/videos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49015" y="4157566"/>
            <a:ext cx="21645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https://github.com/siagianp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31281" y="4526898"/>
            <a:ext cx="48895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</a:t>
            </a:r>
            <a:r>
              <a:rPr lang="en-US" sz="1200" dirty="0" smtClean="0"/>
              <a:t>://github.com/amelcharolinesgn2/IoT_simulator-mqtt-NodeRed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7025533" y="4711564"/>
            <a:ext cx="39880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https://github.com/amelcharolinesgn2/Cloud-Infrastructures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55346" y="4896231"/>
            <a:ext cx="50229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https://github.com/amelcharolinesgn2/ClouD-Infrastructure-SISKA-2025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68017" y="5064344"/>
            <a:ext cx="40455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https://github.com/amelcharolinesgn2/IoT_app-and-Modules</a:t>
            </a:r>
          </a:p>
        </p:txBody>
      </p:sp>
    </p:spTree>
    <p:extLst>
      <p:ext uri="{BB962C8B-B14F-4D97-AF65-F5344CB8AC3E}">
        <p14:creationId xmlns:p14="http://schemas.microsoft.com/office/powerpoint/2010/main" val="323585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Diagonal Corners Snipped 8">
            <a:extLst>
              <a:ext uri="{FF2B5EF4-FFF2-40B4-BE49-F238E27FC236}">
                <a16:creationId xmlns:a16="http://schemas.microsoft.com/office/drawing/2014/main" id="{FC4C9EF4-1256-0ABF-0F37-897405812E71}"/>
              </a:ext>
            </a:extLst>
          </p:cNvPr>
          <p:cNvSpPr/>
          <p:nvPr/>
        </p:nvSpPr>
        <p:spPr>
          <a:xfrm>
            <a:off x="6971071" y="1769534"/>
            <a:ext cx="3362631" cy="369332"/>
          </a:xfrm>
          <a:prstGeom prst="snip2DiagRect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479BC-26CB-A3BD-A4CC-E617D3791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118" y="829403"/>
            <a:ext cx="3995585" cy="1371600"/>
          </a:xfrm>
        </p:spPr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ED58-9C05-8CCE-D2FF-BE5DE8F29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3569110"/>
            <a:ext cx="8915402" cy="2625549"/>
          </a:xfrm>
        </p:spPr>
        <p:txBody>
          <a:bodyPr/>
          <a:lstStyle/>
          <a:p>
            <a:r>
              <a:rPr lang="en-US" dirty="0"/>
              <a:t>Security and Privacy in Internet of Things</a:t>
            </a:r>
          </a:p>
          <a:p>
            <a:r>
              <a:rPr lang="en-US" dirty="0"/>
              <a:t>IoT network security</a:t>
            </a:r>
          </a:p>
          <a:p>
            <a:r>
              <a:rPr lang="en-US" dirty="0"/>
              <a:t>IoT cloud integration</a:t>
            </a:r>
          </a:p>
          <a:p>
            <a:r>
              <a:rPr lang="en-US" dirty="0"/>
              <a:t>IoT low power design</a:t>
            </a:r>
          </a:p>
          <a:p>
            <a:r>
              <a:rPr lang="en-US" dirty="0"/>
              <a:t>Big data and IoT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EB987-4679-FEDF-A43B-AD61C403C97A}"/>
              </a:ext>
            </a:extLst>
          </p:cNvPr>
          <p:cNvSpPr txBox="1"/>
          <p:nvPr/>
        </p:nvSpPr>
        <p:spPr>
          <a:xfrm>
            <a:off x="6971071" y="20767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https://mindmajix.com/iot-architecture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40507D-1D5D-E1CF-21BD-0796387E5D6A}"/>
              </a:ext>
            </a:extLst>
          </p:cNvPr>
          <p:cNvSpPr txBox="1">
            <a:spLocks/>
          </p:cNvSpPr>
          <p:nvPr/>
        </p:nvSpPr>
        <p:spPr>
          <a:xfrm>
            <a:off x="999202" y="1917290"/>
            <a:ext cx="399558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Keywords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0E23E-3F98-280C-80E7-F275B8F8366E}"/>
              </a:ext>
            </a:extLst>
          </p:cNvPr>
          <p:cNvSpPr txBox="1"/>
          <p:nvPr/>
        </p:nvSpPr>
        <p:spPr>
          <a:xfrm>
            <a:off x="6971071" y="1769534"/>
            <a:ext cx="3293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Get Trained And Certified</a:t>
            </a:r>
          </a:p>
        </p:txBody>
      </p:sp>
    </p:spTree>
    <p:extLst>
      <p:ext uri="{BB962C8B-B14F-4D97-AF65-F5344CB8AC3E}">
        <p14:creationId xmlns:p14="http://schemas.microsoft.com/office/powerpoint/2010/main" val="32154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3553-DD64-DDA3-FC70-6E464AE0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77" y="577645"/>
            <a:ext cx="8915402" cy="1371600"/>
          </a:xfrm>
        </p:spPr>
        <p:txBody>
          <a:bodyPr/>
          <a:lstStyle/>
          <a:p>
            <a:r>
              <a:rPr lang="en-IN" sz="2400" b="1" dirty="0"/>
              <a:t>Table Of Content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82CA87-F004-D89D-D60F-ADB512FD4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970" y="1676400"/>
            <a:ext cx="5977290" cy="31242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1600" b="1" dirty="0"/>
              <a:t>Application </a:t>
            </a:r>
            <a:r>
              <a:rPr lang="en-US" sz="1600" b="1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architecture fundamentals</a:t>
            </a:r>
          </a:p>
          <a:p>
            <a:pPr>
              <a:lnSpc>
                <a:spcPct val="100000"/>
              </a:lnSpc>
            </a:pPr>
            <a:r>
              <a:rPr lang="en-IN" sz="1600" b="1" dirty="0"/>
              <a:t>History of </a:t>
            </a:r>
            <a:r>
              <a:rPr lang="en-IN" sz="1600" b="1" dirty="0" err="1"/>
              <a:t>Iot</a:t>
            </a:r>
            <a:endParaRPr lang="en-IN" sz="1600" b="1" dirty="0"/>
          </a:p>
          <a:p>
            <a:pPr>
              <a:lnSpc>
                <a:spcPct val="100000"/>
              </a:lnSpc>
            </a:pPr>
            <a:r>
              <a:rPr lang="en-IN" sz="1600" b="1" dirty="0" err="1"/>
              <a:t>Iot</a:t>
            </a:r>
            <a:r>
              <a:rPr lang="en-IN" sz="1600" b="1" dirty="0"/>
              <a:t> Definition</a:t>
            </a:r>
          </a:p>
          <a:p>
            <a:pPr>
              <a:lnSpc>
                <a:spcPct val="100000"/>
              </a:lnSpc>
            </a:pPr>
            <a:r>
              <a:rPr lang="en-IN" sz="1600" b="1" dirty="0"/>
              <a:t>How IoT works?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What is an example of an Internet of Things device?</a:t>
            </a:r>
          </a:p>
          <a:p>
            <a:pPr>
              <a:lnSpc>
                <a:spcPct val="100000"/>
              </a:lnSpc>
            </a:pPr>
            <a:r>
              <a:rPr lang="en-IN" sz="1600" b="1" dirty="0"/>
              <a:t>IoT benefits to organizations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Why Is Internet of Things (IoT) so important?</a:t>
            </a:r>
          </a:p>
          <a:p>
            <a:pPr>
              <a:lnSpc>
                <a:spcPct val="100000"/>
              </a:lnSpc>
            </a:pPr>
            <a:r>
              <a:rPr lang="en-US" sz="1600" b="1" dirty="0" err="1"/>
              <a:t>Iot</a:t>
            </a:r>
            <a:r>
              <a:rPr lang="en-US" sz="1600" b="1" dirty="0"/>
              <a:t> Applications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Challenges of Internet of Things (IoT)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Advantages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Disadvantages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References</a:t>
            </a:r>
            <a:endParaRPr lang="en-IN" sz="1600" b="1" dirty="0"/>
          </a:p>
          <a:p>
            <a:pPr>
              <a:lnSpc>
                <a:spcPct val="100000"/>
              </a:lnSpc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8876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DB8B-6C03-02B0-AF07-7269E575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5109-10EC-489D-59E3-B609B5E8F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Architecture-of-IoT">
            <a:extLst>
              <a:ext uri="{FF2B5EF4-FFF2-40B4-BE49-F238E27FC236}">
                <a16:creationId xmlns:a16="http://schemas.microsoft.com/office/drawing/2014/main" id="{CF8BE483-6351-F015-CA32-EA8347366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153" y="1637329"/>
            <a:ext cx="676275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26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5F17-97D9-A771-8493-D0F25BD1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61616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A</a:t>
            </a:r>
            <a:r>
              <a:rPr lang="en-US" b="1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pplication architecture fundamentals</a:t>
            </a:r>
            <a:br>
              <a:rPr lang="en-US" b="1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E1076A-9604-0AF0-F3D6-627E57C7F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0" y="1772162"/>
            <a:ext cx="28956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17E7-0C37-4130-9B2A-1B80E6E9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1" y="685800"/>
            <a:ext cx="10018713" cy="1752599"/>
          </a:xfrm>
        </p:spPr>
        <p:txBody>
          <a:bodyPr/>
          <a:lstStyle/>
          <a:p>
            <a:r>
              <a:rPr lang="en-US" b="1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Azure IoT reference architecture</a:t>
            </a:r>
            <a:br>
              <a:rPr lang="en-US" b="1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78DE6-B028-4D5D-A873-AA7CD47B3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349" y="256407"/>
            <a:ext cx="2077986" cy="20779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F550BA-55DE-A7D9-4881-C78619FAA0B6}"/>
              </a:ext>
            </a:extLst>
          </p:cNvPr>
          <p:cNvSpPr txBox="1"/>
          <p:nvPr/>
        </p:nvSpPr>
        <p:spPr>
          <a:xfrm>
            <a:off x="108155" y="61722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https://learn.microsoft.com/en-us/azure/architecture/reference-architectures/iot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8B0476B-BB21-3D3C-5055-4D2AE5552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79526" y="1880419"/>
            <a:ext cx="6689565" cy="41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5F3C-942E-4AFD-B827-D71A406C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09" y="145026"/>
            <a:ext cx="8915402" cy="1371600"/>
          </a:xfrm>
        </p:spPr>
        <p:txBody>
          <a:bodyPr/>
          <a:lstStyle/>
          <a:p>
            <a:r>
              <a:rPr lang="en-IN" b="1" dirty="0"/>
              <a:t>How IoT works?</a:t>
            </a:r>
            <a:endParaRPr lang="en-IN" dirty="0"/>
          </a:p>
        </p:txBody>
      </p:sp>
      <p:pic>
        <p:nvPicPr>
          <p:cNvPr id="1026" name="Picture 2" descr="Iot Architecture For End To End Logistics Visibility Information PDF Slide01">
            <a:extLst>
              <a:ext uri="{FF2B5EF4-FFF2-40B4-BE49-F238E27FC236}">
                <a16:creationId xmlns:a16="http://schemas.microsoft.com/office/drawing/2014/main" id="{D1729291-398F-8223-50DB-056EF8611C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83" y="1437968"/>
            <a:ext cx="9075265" cy="51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41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B310-956B-4986-B649-6C84FE0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286000"/>
            <a:ext cx="10018713" cy="1752599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chemeClr val="accent4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910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caseVTI">
  <a:themeElements>
    <a:clrScheme name="Encase">
      <a:dk1>
        <a:sysClr val="windowText" lastClr="000000"/>
      </a:dk1>
      <a:lt1>
        <a:sysClr val="window" lastClr="FFFFFF"/>
      </a:lt1>
      <a:dk2>
        <a:srgbClr val="1E2121"/>
      </a:dk2>
      <a:lt2>
        <a:srgbClr val="EFECEB"/>
      </a:lt2>
      <a:accent1>
        <a:srgbClr val="717059"/>
      </a:accent1>
      <a:accent2>
        <a:srgbClr val="B9A17E"/>
      </a:accent2>
      <a:accent3>
        <a:srgbClr val="766752"/>
      </a:accent3>
      <a:accent4>
        <a:srgbClr val="A28578"/>
      </a:accent4>
      <a:accent5>
        <a:srgbClr val="6E736D"/>
      </a:accent5>
      <a:accent6>
        <a:srgbClr val="BE8366"/>
      </a:accent6>
      <a:hlink>
        <a:srgbClr val="B5714F"/>
      </a:hlink>
      <a:folHlink>
        <a:srgbClr val="7B6B4C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159</Words>
  <Application>Microsoft Office PowerPoint</Application>
  <PresentationFormat>Widescreen</PresentationFormat>
  <Paragraphs>48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Segoe UI</vt:lpstr>
      <vt:lpstr>EncaseVTI</vt:lpstr>
      <vt:lpstr>Tools, Apps</vt:lpstr>
      <vt:lpstr>Training</vt:lpstr>
      <vt:lpstr>Table Of Content</vt:lpstr>
      <vt:lpstr>PowerPoint Presentation</vt:lpstr>
      <vt:lpstr>Application architecture fundamentals </vt:lpstr>
      <vt:lpstr>Azure IoT reference architecture </vt:lpstr>
      <vt:lpstr>How IoT works?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  Uncertainty Estimation in Medical Image Deep Learning w/ Dr. Brattain</dc:title>
  <dc:creator>pds</dc:creator>
  <cp:lastModifiedBy>Gde</cp:lastModifiedBy>
  <cp:revision>8</cp:revision>
  <dcterms:created xsi:type="dcterms:W3CDTF">2024-07-11T17:06:45Z</dcterms:created>
  <dcterms:modified xsi:type="dcterms:W3CDTF">2025-09-11T08:52:25Z</dcterms:modified>
</cp:coreProperties>
</file>