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맑은 고딕" panose="020B0503020000020004" pitchFamily="34" charset="-127"/>
      <p:regular r:id="rId18"/>
      <p:bold r:id="rId19"/>
    </p:embeddedFont>
    <p:embeddedFont>
      <p:font typeface="Rockwell" panose="02060603020205020403" pitchFamily="18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Unica One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5568"/>
    <a:srgbClr val="589EA5"/>
    <a:srgbClr val="222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1606FA-C059-41D9-A729-04DCA0873B04}">
  <a:tblStyle styleId="{C11606FA-C059-41D9-A729-04DCA0873B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3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20696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SSN_(identifier)" TargetMode="External"/><Relationship Id="rId3" Type="http://schemas.openxmlformats.org/officeDocument/2006/relationships/hyperlink" Target="https://internetofthingsagenda.techtarget.com/definition/Industrial-Internet-of-Things-IIoT" TargetMode="External"/><Relationship Id="rId7" Type="http://schemas.openxmlformats.org/officeDocument/2006/relationships/hyperlink" Target="https://doi.org/10.1287/isre.1100.0322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Doi_(identifier)" TargetMode="External"/><Relationship Id="rId5" Type="http://schemas.openxmlformats.org/officeDocument/2006/relationships/hyperlink" Target="http://dl.acm.org/citation.cfm?id=1923779.1923786" TargetMode="External"/><Relationship Id="rId10" Type="http://schemas.openxmlformats.org/officeDocument/2006/relationships/hyperlink" Target="https://www.iiot-center.org/" TargetMode="External"/><Relationship Id="rId4" Type="http://schemas.openxmlformats.org/officeDocument/2006/relationships/hyperlink" Target="https://www.i-scoop.eu/internet-of-things-iot/industrial-internet-things-iiot-saving-costs-innovation/" TargetMode="External"/><Relationship Id="rId9" Type="http://schemas.openxmlformats.org/officeDocument/2006/relationships/hyperlink" Target="https://www.worldcat.org/issn/1526-5536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4236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 smtClean="0">
                <a:hlinkClick r:id="rId3"/>
              </a:rPr>
              <a:t>https://internetofthingsagenda.techtarget.com/definition/Industrial-Internet-of-Things-IIoT</a:t>
            </a:r>
            <a:endParaRPr lang="en-US" sz="1100" dirty="0" smtClean="0"/>
          </a:p>
          <a:p>
            <a:r>
              <a:rPr lang="en-US" sz="1100" dirty="0" smtClean="0"/>
              <a:t>https://www.trendmicro.com/vinfo/us/security/definition/industrial-internet-of-things-iiot</a:t>
            </a:r>
          </a:p>
          <a:p>
            <a:r>
              <a:rPr lang="en-US" sz="1100" dirty="0" smtClean="0">
                <a:hlinkClick r:id="rId4"/>
              </a:rPr>
              <a:t>https://www.i-scoop.eu/internet-of-things-iot/industrial-internet-things-iiot-saving-costs-innovation/</a:t>
            </a:r>
            <a:endParaRPr lang="en-US" sz="1100" dirty="0" smtClean="0"/>
          </a:p>
          <a:p>
            <a:r>
              <a:rPr lang="en-US" sz="1100" dirty="0" err="1" smtClean="0"/>
              <a:t>Yoo</a:t>
            </a:r>
            <a:r>
              <a:rPr lang="en-US" sz="1100" dirty="0" smtClean="0"/>
              <a:t>, </a:t>
            </a:r>
            <a:r>
              <a:rPr lang="en-US" sz="1100" dirty="0" err="1" smtClean="0"/>
              <a:t>Youngjin</a:t>
            </a:r>
            <a:r>
              <a:rPr lang="en-US" sz="1100" dirty="0" smtClean="0"/>
              <a:t>; </a:t>
            </a:r>
            <a:r>
              <a:rPr lang="en-US" sz="1100" dirty="0" err="1" smtClean="0"/>
              <a:t>Henfridsson</a:t>
            </a:r>
            <a:r>
              <a:rPr lang="en-US" sz="1100" dirty="0" smtClean="0"/>
              <a:t>, Ola; </a:t>
            </a:r>
            <a:r>
              <a:rPr lang="en-US" sz="1100" dirty="0" err="1" smtClean="0"/>
              <a:t>Lyytinen</a:t>
            </a:r>
            <a:r>
              <a:rPr lang="en-US" sz="1100" dirty="0" smtClean="0"/>
              <a:t>, </a:t>
            </a:r>
            <a:r>
              <a:rPr lang="en-US" sz="1100" dirty="0" err="1" smtClean="0"/>
              <a:t>Kalle</a:t>
            </a:r>
            <a:r>
              <a:rPr lang="en-US" sz="1100" dirty="0" smtClean="0"/>
              <a:t> (2010-12-01). </a:t>
            </a:r>
            <a:r>
              <a:rPr lang="en-US" sz="1100" dirty="0" smtClean="0">
                <a:hlinkClick r:id="rId5"/>
              </a:rPr>
              <a:t>"Research Commentary---The New Organizing Logic of Digital Innovation: An Agenda for Information Systems Research"</a:t>
            </a:r>
            <a:r>
              <a:rPr lang="en-US" sz="1100" dirty="0" smtClean="0"/>
              <a:t>. </a:t>
            </a:r>
            <a:r>
              <a:rPr lang="en-US" sz="1100" i="1" dirty="0" smtClean="0"/>
              <a:t>Information Systems Research</a:t>
            </a:r>
            <a:r>
              <a:rPr lang="en-US" sz="1100" dirty="0" smtClean="0"/>
              <a:t>. </a:t>
            </a:r>
            <a:r>
              <a:rPr lang="en-US" sz="1100" b="1" dirty="0" smtClean="0"/>
              <a:t>21</a:t>
            </a:r>
            <a:r>
              <a:rPr lang="en-US" sz="1100" dirty="0" smtClean="0"/>
              <a:t> (4): 724–735. </a:t>
            </a:r>
            <a:r>
              <a:rPr lang="en-US" sz="1100" dirty="0" smtClean="0">
                <a:hlinkClick r:id="rId6" tooltip="Doi (identifier)"/>
              </a:rPr>
              <a:t>doi</a:t>
            </a:r>
            <a:r>
              <a:rPr lang="en-US" sz="1100" dirty="0" smtClean="0"/>
              <a:t>:</a:t>
            </a:r>
            <a:r>
              <a:rPr lang="en-US" sz="1100" dirty="0" smtClean="0">
                <a:hlinkClick r:id="rId7"/>
              </a:rPr>
              <a:t>10.1287/isre.1100.0322</a:t>
            </a:r>
            <a:r>
              <a:rPr lang="en-US" sz="1100" dirty="0" smtClean="0"/>
              <a:t>. </a:t>
            </a:r>
            <a:r>
              <a:rPr lang="en-US" sz="1100" dirty="0" smtClean="0">
                <a:hlinkClick r:id="rId8" tooltip="ISSN (identifier)"/>
              </a:rPr>
              <a:t>ISSN</a:t>
            </a:r>
            <a:r>
              <a:rPr lang="en-US" sz="1100" dirty="0" smtClean="0"/>
              <a:t> </a:t>
            </a:r>
            <a:r>
              <a:rPr lang="en-US" sz="1100" dirty="0" smtClean="0">
                <a:hlinkClick r:id="rId9"/>
              </a:rPr>
              <a:t>1526-5536</a:t>
            </a:r>
            <a:r>
              <a:rPr lang="en-US" sz="1100" dirty="0" smtClean="0"/>
              <a:t>.</a:t>
            </a:r>
          </a:p>
          <a:p>
            <a:r>
              <a:rPr lang="en-US" sz="1100" dirty="0" smtClean="0">
                <a:hlinkClick r:id="rId10"/>
              </a:rPr>
              <a:t>https://www.iiot-center.org/</a:t>
            </a:r>
            <a:endParaRPr lang="en-US" sz="11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242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D6DE-B9B8-48BD-832A-0B4076831BE2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7F45-98EF-47DC-A923-6AA04092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1337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D6DE-B9B8-48BD-832A-0B4076831BE2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7F45-98EF-47DC-A923-6AA04092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979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D6DE-B9B8-48BD-832A-0B4076831BE2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7F45-98EF-47DC-A923-6AA04092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0491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0237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1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564464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409700" y="2076450"/>
            <a:ext cx="2984100" cy="16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ctrTitle"/>
          </p:nvPr>
        </p:nvSpPr>
        <p:spPr>
          <a:xfrm>
            <a:off x="720000" y="377975"/>
            <a:ext cx="1337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393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D6DE-B9B8-48BD-832A-0B4076831BE2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7F45-98EF-47DC-A923-6AA04092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3306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D6DE-B9B8-48BD-832A-0B4076831BE2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7F45-98EF-47DC-A923-6AA04092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5999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D6DE-B9B8-48BD-832A-0B4076831BE2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7F45-98EF-47DC-A923-6AA04092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5234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D6DE-B9B8-48BD-832A-0B4076831BE2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7F45-98EF-47DC-A923-6AA04092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879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D6DE-B9B8-48BD-832A-0B4076831BE2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7F45-98EF-47DC-A923-6AA04092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9916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D6DE-B9B8-48BD-832A-0B4076831BE2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7F45-98EF-47DC-A923-6AA04092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7034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D6DE-B9B8-48BD-832A-0B4076831BE2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7F45-98EF-47DC-A923-6AA04092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2329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D6DE-B9B8-48BD-832A-0B4076831BE2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7F45-98EF-47DC-A923-6AA04092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20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BD6DE-B9B8-48BD-832A-0B4076831BE2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77F45-98EF-47DC-A923-6AA04092DA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8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ctrTitle"/>
          </p:nvPr>
        </p:nvSpPr>
        <p:spPr>
          <a:xfrm>
            <a:off x="2877900" y="911516"/>
            <a:ext cx="361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mtClean="0"/>
              <a:t>Internet of Things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84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27" y="409148"/>
            <a:ext cx="3027821" cy="306469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>Packet Tracer Protocols</a:t>
            </a:r>
            <a:endParaRPr lang="en-US" sz="18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94088" y="1103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057400" y="1355348"/>
          <a:ext cx="6096000" cy="2844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427019">
                  <a:extLst>
                    <a:ext uri="{9D8B030D-6E8A-4147-A177-3AD203B41FA5}">
                      <a16:colId xmlns:a16="http://schemas.microsoft.com/office/drawing/2014/main" val="1799521087"/>
                    </a:ext>
                  </a:extLst>
                </a:gridCol>
                <a:gridCol w="4668981">
                  <a:extLst>
                    <a:ext uri="{9D8B030D-6E8A-4147-A177-3AD203B41FA5}">
                      <a16:colId xmlns:a16="http://schemas.microsoft.com/office/drawing/2014/main" val="3112603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Layer </a:t>
                      </a:r>
                      <a:endParaRPr lang="en-US" sz="1200">
                        <a:solidFill>
                          <a:schemeClr val="bg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Protocols</a:t>
                      </a:r>
                      <a:endParaRPr lang="en-US" sz="1200">
                        <a:solidFill>
                          <a:schemeClr val="bg1"/>
                        </a:solidFill>
                        <a:latin typeface="Rockwell" panose="020606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059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Application 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FTP,SMTP, POP3, HTTP, TFTP, Telnet, SSH, DNS, DHCP, NTP,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SNMP,AAA, ISR VOIP, SCCP config and calls ISR command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support, Call Manager Express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732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Transport 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TCP and UDP, TCP Nagle Algorithm &amp; IP Fragmentation, RTP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2630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Network 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BGP, IPv4, ICMP, ARP, IPv6, ICMPv6, IPSec, RIPv1/ v2/ng, Multi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Area OSPF, EIGRP, Static Routing, Route Redistribution, Multilayer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Switching, L3 QoS, NAT, CBAL, Zone-based policy firewall and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Intrusion Protection System on the ISR, GRE VPN, IPSec VPN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0066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Network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Access/</a:t>
                      </a:r>
                      <a:br>
                        <a:rPr lang="en-US" sz="1200">
                          <a:effectLst/>
                        </a:rPr>
                      </a:br>
                      <a:r>
                        <a:rPr lang="en-US" sz="1200">
                          <a:effectLst/>
                        </a:rPr>
                        <a:t>Interface</a:t>
                      </a:r>
                      <a:endParaRPr lang="en-US" sz="12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Interface Ethernet (802.3), 802.11, HDLC, Frame Relay, PPP,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 err="1">
                          <a:effectLst/>
                        </a:rPr>
                        <a:t>PPPoE</a:t>
                      </a:r>
                      <a:r>
                        <a:rPr lang="en-US" sz="1200" dirty="0">
                          <a:effectLst/>
                        </a:rPr>
                        <a:t>, STP, RSTP, VTP, DTP, CDP, 802.1q, </a:t>
                      </a:r>
                      <a:r>
                        <a:rPr lang="en-US" sz="1200" dirty="0" err="1">
                          <a:effectLst/>
                        </a:rPr>
                        <a:t>PAgP</a:t>
                      </a:r>
                      <a:r>
                        <a:rPr lang="en-US" sz="1200" dirty="0">
                          <a:effectLst/>
                        </a:rPr>
                        <a:t>, L2 </a:t>
                      </a:r>
                      <a:r>
                        <a:rPr lang="en-US" sz="1200" dirty="0" err="1">
                          <a:effectLst/>
                        </a:rPr>
                        <a:t>QoS</a:t>
                      </a:r>
                      <a:r>
                        <a:rPr lang="en-US" sz="1200" dirty="0">
                          <a:effectLst/>
                        </a:rPr>
                        <a:t>,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SLARP, Simple WEP, WPA, EAP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970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36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27" y="409148"/>
            <a:ext cx="1745673" cy="946200"/>
          </a:xfrm>
        </p:spPr>
        <p:txBody>
          <a:bodyPr/>
          <a:lstStyle/>
          <a:p>
            <a:r>
              <a:rPr lang="en-US" sz="1800" smtClean="0"/>
              <a:t>SMART HOME EXAMPLE</a:t>
            </a:r>
            <a:endParaRPr lang="en-US" sz="180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94088" y="1103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1277216"/>
            <a:ext cx="68865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272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46" y="419539"/>
            <a:ext cx="1745673" cy="946200"/>
          </a:xfrm>
        </p:spPr>
        <p:txBody>
          <a:bodyPr/>
          <a:lstStyle/>
          <a:p>
            <a:r>
              <a:rPr lang="en-US" sz="1600" smtClean="0"/>
              <a:t>SMART HOME NETWORK TOPOLOGY</a:t>
            </a:r>
            <a:endParaRPr lang="en-US" sz="160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94088" y="1103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309" y="1276350"/>
            <a:ext cx="69723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646" y="419539"/>
            <a:ext cx="1745673" cy="946200"/>
          </a:xfrm>
        </p:spPr>
        <p:txBody>
          <a:bodyPr/>
          <a:lstStyle/>
          <a:p>
            <a:r>
              <a:rPr lang="en-US" sz="1600" smtClean="0"/>
              <a:t>SMART HOME MICROCONTROLLER</a:t>
            </a:r>
            <a:endParaRPr lang="en-US" sz="160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494088" y="1103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505" y="1700645"/>
            <a:ext cx="50673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9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009" y="398756"/>
            <a:ext cx="1337400" cy="946200"/>
          </a:xfrm>
        </p:spPr>
        <p:txBody>
          <a:bodyPr/>
          <a:lstStyle/>
          <a:p>
            <a:r>
              <a:rPr lang="en-US" sz="2000" dirty="0" err="1" smtClean="0"/>
              <a:t>EXercise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737752" y="1344956"/>
            <a:ext cx="81360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Clr>
                <a:schemeClr val="bg1"/>
              </a:buClr>
              <a:buFont typeface="+mj-lt"/>
              <a:buAutoNum type="arabicPeriod"/>
            </a:pP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Jelaskan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 Cara </a:t>
            </a: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Kerja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Arsitektur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IoT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 ! </a:t>
            </a: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Disertai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dengan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bagan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/</a:t>
            </a: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skema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/</a:t>
            </a: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gambar</a:t>
            </a:r>
            <a:endParaRPr lang="en-US" sz="1200" dirty="0" smtClean="0">
              <a:solidFill>
                <a:schemeClr val="tx1"/>
              </a:solidFill>
              <a:latin typeface="Rockwell" panose="02060603020205020403" pitchFamily="18" charset="0"/>
            </a:endParaRPr>
          </a:p>
          <a:p>
            <a:pPr marL="228600" indent="-228600">
              <a:buClr>
                <a:schemeClr val="bg1"/>
              </a:buClr>
              <a:buFont typeface="+mj-lt"/>
              <a:buAutoNum type="arabicPeriod"/>
            </a:pPr>
            <a:endParaRPr lang="en-US" sz="1200" dirty="0" smtClean="0">
              <a:solidFill>
                <a:schemeClr val="tx1"/>
              </a:solidFill>
              <a:latin typeface="Rockwell" panose="02060603020205020403" pitchFamily="18" charset="0"/>
            </a:endParaRPr>
          </a:p>
          <a:p>
            <a:pPr marL="228600" indent="-228600">
              <a:buClr>
                <a:schemeClr val="bg1"/>
              </a:buClr>
              <a:buFont typeface="+mj-lt"/>
              <a:buAutoNum type="arabicPeriod"/>
            </a:pP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Buatlah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simluasi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IoT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 Smart Home </a:t>
            </a: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sederhana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menggunakan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 packet tracer. </a:t>
            </a:r>
            <a:r>
              <a:rPr lang="en-US" sz="12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Contoh</a:t>
            </a:r>
            <a:r>
              <a:rPr lang="en-US" sz="12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ockwell" panose="02060603020205020403" pitchFamily="18" charset="0"/>
              </a:rPr>
              <a:t>ada</a:t>
            </a:r>
            <a:r>
              <a:rPr lang="en-US" sz="1200" dirty="0" smtClean="0">
                <a:solidFill>
                  <a:schemeClr val="bg1"/>
                </a:solidFill>
                <a:latin typeface="Rockwell" panose="02060603020205020403" pitchFamily="18" charset="0"/>
              </a:rPr>
              <a:t> di video. </a:t>
            </a:r>
          </a:p>
          <a:p>
            <a:pPr marL="228600" indent="-228600">
              <a:buClr>
                <a:schemeClr val="bg1"/>
              </a:buClr>
              <a:buFont typeface="+mj-lt"/>
              <a:buAutoNum type="arabicPeriod"/>
            </a:pPr>
            <a:endParaRPr lang="en-US" sz="1200" dirty="0" smtClean="0">
              <a:solidFill>
                <a:schemeClr val="tx1"/>
              </a:solidFill>
              <a:latin typeface="Rockwell" panose="02060603020205020403" pitchFamily="18" charset="0"/>
            </a:endParaRPr>
          </a:p>
          <a:p>
            <a:pPr marL="228600" indent="-228600">
              <a:buClr>
                <a:schemeClr val="bg1"/>
              </a:buClr>
              <a:buFont typeface="+mj-lt"/>
              <a:buAutoNum type="arabicPeriod"/>
            </a:pP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Alat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 yang </a:t>
            </a: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digunakan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 : 2 Home device (</a:t>
            </a: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usahakan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berbeda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dengan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 device yang </a:t>
            </a: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ada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 di video), 1 Home Gateway, 1 Smartphone</a:t>
            </a:r>
          </a:p>
          <a:p>
            <a:pPr marL="228600" indent="-228600">
              <a:buClr>
                <a:schemeClr val="bg1"/>
              </a:buClr>
              <a:buFont typeface="+mj-lt"/>
              <a:buAutoNum type="arabicPeriod"/>
            </a:pPr>
            <a:endParaRPr lang="en-US" sz="1200" dirty="0">
              <a:solidFill>
                <a:schemeClr val="tx1"/>
              </a:solidFill>
              <a:latin typeface="Rockwell" panose="02060603020205020403" pitchFamily="18" charset="0"/>
            </a:endParaRPr>
          </a:p>
          <a:p>
            <a:pPr marL="228600" indent="-228600">
              <a:buClr>
                <a:schemeClr val="bg1"/>
              </a:buClr>
              <a:buFont typeface="+mj-lt"/>
              <a:buAutoNum type="arabicPeriod"/>
            </a:pP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Tugas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 1 </a:t>
            </a: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dan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 2 </a:t>
            </a: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dikerjakan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 di word. </a:t>
            </a: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Untuk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tugas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 no 2, Capture </a:t>
            </a: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tiap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langkah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 yang </a:t>
            </a: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dikerjakan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disertai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penjelasan</a:t>
            </a:r>
            <a:endParaRPr lang="en-US" sz="1200" dirty="0" smtClean="0">
              <a:solidFill>
                <a:schemeClr val="tx1"/>
              </a:solidFill>
              <a:latin typeface="Rockwell" panose="02060603020205020403" pitchFamily="18" charset="0"/>
            </a:endParaRPr>
          </a:p>
          <a:p>
            <a:pPr marL="228600" indent="-228600">
              <a:buClr>
                <a:schemeClr val="bg1"/>
              </a:buClr>
              <a:buFont typeface="+mj-lt"/>
              <a:buAutoNum type="arabicPeriod"/>
            </a:pPr>
            <a:endParaRPr lang="en-US" sz="1200" dirty="0" smtClean="0">
              <a:solidFill>
                <a:schemeClr val="tx1"/>
              </a:solidFill>
              <a:latin typeface="Rockwell" panose="02060603020205020403" pitchFamily="18" charset="0"/>
            </a:endParaRPr>
          </a:p>
          <a:p>
            <a:pPr marL="228600" indent="-228600">
              <a:buClr>
                <a:schemeClr val="bg1"/>
              </a:buClr>
              <a:buFont typeface="+mj-lt"/>
              <a:buAutoNum type="arabicPeriod"/>
            </a:pP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Terdapat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 2 file yang </a:t>
            </a: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dikumpulkan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 : </a:t>
            </a:r>
          </a:p>
          <a:p>
            <a:pPr lvl="7">
              <a:buClr>
                <a:schemeClr val="bg1"/>
              </a:buClr>
            </a:pP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      File word </a:t>
            </a: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hasil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pengerjaan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nomor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 1 </a:t>
            </a: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dan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 2 </a:t>
            </a:r>
          </a:p>
          <a:p>
            <a:pPr lvl="7">
              <a:buClr>
                <a:schemeClr val="bg1"/>
              </a:buClr>
            </a:pPr>
            <a:r>
              <a:rPr lang="en-US" sz="1200" dirty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     File </a:t>
            </a: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hasil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simulasi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 di packet tracer (</a:t>
            </a: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simulasi.pkt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)</a:t>
            </a:r>
          </a:p>
          <a:p>
            <a:pPr lvl="7">
              <a:buClr>
                <a:schemeClr val="bg1"/>
              </a:buClr>
            </a:pPr>
            <a:endParaRPr lang="en-US" sz="1200" dirty="0">
              <a:solidFill>
                <a:schemeClr val="tx1"/>
              </a:solidFill>
              <a:latin typeface="Rockwell" panose="02060603020205020403" pitchFamily="18" charset="0"/>
            </a:endParaRPr>
          </a:p>
          <a:p>
            <a:pPr lvl="7">
              <a:buClr>
                <a:schemeClr val="bg1"/>
              </a:buClr>
            </a:pP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5.  </a:t>
            </a: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Semua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 file di </a:t>
            </a: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jadikan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 1 </a:t>
            </a: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berbentuk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rar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/zip </a:t>
            </a: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dan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dikumpulkan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dengan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 format :</a:t>
            </a:r>
          </a:p>
          <a:p>
            <a:pPr lvl="7">
              <a:buClr>
                <a:schemeClr val="bg1"/>
              </a:buClr>
            </a:pP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      </a:t>
            </a: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IoT_namakelas_nim_nama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</a:p>
          <a:p>
            <a:pPr marL="228600" indent="-228600">
              <a:buClr>
                <a:schemeClr val="bg1"/>
              </a:buClr>
              <a:buFont typeface="+mj-lt"/>
              <a:buAutoNum type="arabicPeriod"/>
            </a:pPr>
            <a:endParaRPr lang="en-US" sz="1200" dirty="0" smtClean="0">
              <a:solidFill>
                <a:schemeClr val="tx1"/>
              </a:solidFill>
              <a:latin typeface="Rockwell" panose="02060603020205020403" pitchFamily="18" charset="0"/>
            </a:endParaRPr>
          </a:p>
          <a:p>
            <a:pPr marL="228600" indent="-228600">
              <a:buClr>
                <a:schemeClr val="bg1"/>
              </a:buClr>
              <a:buFont typeface="+mj-lt"/>
              <a:buAutoNum type="arabicPeriod"/>
            </a:pP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File di </a:t>
            </a: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kumpulkan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 di </a:t>
            </a: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github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/</a:t>
            </a: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Gd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paling </a:t>
            </a: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lambat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 </a:t>
            </a:r>
            <a:r>
              <a:rPr lang="en-US" sz="1200" dirty="0" err="1" smtClean="0">
                <a:solidFill>
                  <a:schemeClr val="tx1"/>
                </a:solidFill>
                <a:latin typeface="Rockwell" panose="02060603020205020403" pitchFamily="18" charset="0"/>
              </a:rPr>
              <a:t>tanggal</a:t>
            </a:r>
            <a:r>
              <a:rPr lang="en-US" sz="1200" dirty="0" smtClean="0">
                <a:solidFill>
                  <a:schemeClr val="tx1"/>
                </a:solidFill>
                <a:latin typeface="Rockwell" panose="02060603020205020403" pitchFamily="18" charset="0"/>
              </a:rPr>
              <a:t> .... Jam ....</a:t>
            </a:r>
          </a:p>
          <a:p>
            <a:pPr marL="228600" indent="-228600">
              <a:buClr>
                <a:schemeClr val="bg1"/>
              </a:buClr>
              <a:buFont typeface="+mj-lt"/>
              <a:buAutoNum type="arabicPeriod"/>
            </a:pPr>
            <a:endParaRPr lang="en-US" sz="1200" dirty="0">
              <a:solidFill>
                <a:schemeClr val="tx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84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Referensi 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2887" y="461461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https://www.sciencedirect.com/journal/internet-of-things/vol/25/suppl/C</a:t>
            </a:r>
          </a:p>
        </p:txBody>
      </p:sp>
      <p:sp>
        <p:nvSpPr>
          <p:cNvPr id="5" name="Rectangle 4"/>
          <p:cNvSpPr/>
          <p:nvPr/>
        </p:nvSpPr>
        <p:spPr>
          <a:xfrm>
            <a:off x="720000" y="79116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 smart </a:t>
            </a:r>
            <a:r>
              <a:rPr lang="en-US" dirty="0" err="1"/>
              <a:t>IoT</a:t>
            </a:r>
            <a:r>
              <a:rPr lang="en-US" dirty="0"/>
              <a:t>-based monitoring system in poultry farms using chicken </a:t>
            </a:r>
            <a:r>
              <a:rPr lang="en-US" dirty="0" err="1"/>
              <a:t>behavioural</a:t>
            </a:r>
            <a:r>
              <a:rPr lang="en-US" dirty="0"/>
              <a:t>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000" y="137081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In-cabin and outdoor environmental monitoring in vehicular scenarios with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720000" y="1894031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Managing a </a:t>
            </a:r>
            <a:r>
              <a:rPr lang="en-US" dirty="0" err="1"/>
              <a:t>QoS</a:t>
            </a:r>
            <a:r>
              <a:rPr lang="en-US" dirty="0"/>
              <a:t>-enabled Bluetooth Mesh network using a Digital Twin Network: An experimental evaluation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0000" y="2632695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Sustainable collaboration: Federated learning for environmentally conscious forest fire classification in Green Internet of Things (</a:t>
            </a:r>
            <a:r>
              <a:rPr lang="en-US" dirty="0" err="1"/>
              <a:t>IoT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602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91C430F3-DBFE-4A56-98B3-667C30C0BB16}"/>
              </a:ext>
            </a:extLst>
          </p:cNvPr>
          <p:cNvSpPr/>
          <p:nvPr/>
        </p:nvSpPr>
        <p:spPr>
          <a:xfrm>
            <a:off x="-16336" y="-3994"/>
            <a:ext cx="2600003" cy="514350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Title 3">
            <a:extLst>
              <a:ext uri="{FF2B5EF4-FFF2-40B4-BE49-F238E27FC236}">
                <a16:creationId xmlns:a16="http://schemas.microsoft.com/office/drawing/2014/main" id="{D99876DD-A312-4C15-992F-217B3CD465DC}"/>
              </a:ext>
            </a:extLst>
          </p:cNvPr>
          <p:cNvSpPr txBox="1">
            <a:spLocks/>
          </p:cNvSpPr>
          <p:nvPr/>
        </p:nvSpPr>
        <p:spPr>
          <a:xfrm>
            <a:off x="256471" y="3386520"/>
            <a:ext cx="2294335" cy="1343025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 smtClean="0">
                <a:solidFill>
                  <a:schemeClr val="bg1"/>
                </a:solidFill>
              </a:rPr>
              <a:t>Internet of Things</a:t>
            </a:r>
            <a:endParaRPr lang="ko-KR" altLang="en-US" sz="3300" dirty="0">
              <a:solidFill>
                <a:schemeClr val="bg1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CA5AD93-33BD-4CC6-B1E2-E81221FE1A47}"/>
              </a:ext>
            </a:extLst>
          </p:cNvPr>
          <p:cNvGrpSpPr/>
          <p:nvPr/>
        </p:nvGrpSpPr>
        <p:grpSpPr>
          <a:xfrm>
            <a:off x="288458" y="819657"/>
            <a:ext cx="2149690" cy="2174436"/>
            <a:chOff x="398105" y="1056729"/>
            <a:chExt cx="3095529" cy="3131164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B47A7E1-A22A-4B3F-9FE5-3A3A01D58538}"/>
                </a:ext>
              </a:extLst>
            </p:cNvPr>
            <p:cNvGrpSpPr/>
            <p:nvPr/>
          </p:nvGrpSpPr>
          <p:grpSpPr>
            <a:xfrm>
              <a:off x="398105" y="1056729"/>
              <a:ext cx="3095529" cy="3131164"/>
              <a:chOff x="369152" y="1617134"/>
              <a:chExt cx="3546035" cy="3586857"/>
            </a:xfrm>
            <a:solidFill>
              <a:schemeClr val="accent6"/>
            </a:solidFill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6667A063-1160-40C1-8C8E-4018BDB59960}"/>
                  </a:ext>
                </a:extLst>
              </p:cNvPr>
              <p:cNvGrpSpPr/>
              <p:nvPr/>
            </p:nvGrpSpPr>
            <p:grpSpPr>
              <a:xfrm>
                <a:off x="926950" y="1617134"/>
                <a:ext cx="2049224" cy="852218"/>
                <a:chOff x="926950" y="1617134"/>
                <a:chExt cx="2049224" cy="852218"/>
              </a:xfrm>
              <a:grpFill/>
            </p:grpSpPr>
            <p:sp>
              <p:nvSpPr>
                <p:cNvPr id="112" name="Rectangle 14">
                  <a:extLst>
                    <a:ext uri="{FF2B5EF4-FFF2-40B4-BE49-F238E27FC236}">
                      <a16:creationId xmlns:a16="http://schemas.microsoft.com/office/drawing/2014/main" id="{2D593987-AAC1-4218-B196-FA66DF07DABF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13" name="Right Triangle 13">
                  <a:extLst>
                    <a:ext uri="{FF2B5EF4-FFF2-40B4-BE49-F238E27FC236}">
                      <a16:creationId xmlns:a16="http://schemas.microsoft.com/office/drawing/2014/main" id="{625FDC05-6379-46E1-B6E3-74172108A0D6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14" name="Rectangle 24">
                  <a:extLst>
                    <a:ext uri="{FF2B5EF4-FFF2-40B4-BE49-F238E27FC236}">
                      <a16:creationId xmlns:a16="http://schemas.microsoft.com/office/drawing/2014/main" id="{54D46EE8-5B4E-40B7-BE07-902DB43E6B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0573" y="1797574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15" name="Rectangle 41">
                  <a:extLst>
                    <a:ext uri="{FF2B5EF4-FFF2-40B4-BE49-F238E27FC236}">
                      <a16:creationId xmlns:a16="http://schemas.microsoft.com/office/drawing/2014/main" id="{3AB8C187-6D05-4384-A570-16C594F09E64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16" name="Isosceles Triangle 3">
                  <a:extLst>
                    <a:ext uri="{FF2B5EF4-FFF2-40B4-BE49-F238E27FC236}">
                      <a16:creationId xmlns:a16="http://schemas.microsoft.com/office/drawing/2014/main" id="{9F93064C-FA82-4CE3-B9C8-D51F6E942A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16513" y="2030577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6E2A8CC-79A6-4188-BFDB-EC85D36B0F3C}"/>
                  </a:ext>
                </a:extLst>
              </p:cNvPr>
              <p:cNvGrpSpPr/>
              <p:nvPr/>
            </p:nvGrpSpPr>
            <p:grpSpPr>
              <a:xfrm rot="4990866">
                <a:off x="2464466" y="2788531"/>
                <a:ext cx="2049224" cy="852218"/>
                <a:chOff x="926950" y="1617134"/>
                <a:chExt cx="2049224" cy="852218"/>
              </a:xfrm>
              <a:grpFill/>
            </p:grpSpPr>
            <p:sp>
              <p:nvSpPr>
                <p:cNvPr id="107" name="Rectangle 14">
                  <a:extLst>
                    <a:ext uri="{FF2B5EF4-FFF2-40B4-BE49-F238E27FC236}">
                      <a16:creationId xmlns:a16="http://schemas.microsoft.com/office/drawing/2014/main" id="{A76793EF-9738-49CD-8D72-CFED517A7794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08" name="Right Triangle 13">
                  <a:extLst>
                    <a:ext uri="{FF2B5EF4-FFF2-40B4-BE49-F238E27FC236}">
                      <a16:creationId xmlns:a16="http://schemas.microsoft.com/office/drawing/2014/main" id="{8F459342-8EA1-4AB3-AE4E-DFAF7276D9C0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09" name="Rectangle 24">
                  <a:extLst>
                    <a:ext uri="{FF2B5EF4-FFF2-40B4-BE49-F238E27FC236}">
                      <a16:creationId xmlns:a16="http://schemas.microsoft.com/office/drawing/2014/main" id="{B0178D23-6EF3-46C9-B282-0435479995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0573" y="1797574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10" name="Rectangle 41">
                  <a:extLst>
                    <a:ext uri="{FF2B5EF4-FFF2-40B4-BE49-F238E27FC236}">
                      <a16:creationId xmlns:a16="http://schemas.microsoft.com/office/drawing/2014/main" id="{89E4940D-48CD-4A7D-9150-9F54A2DB09BC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11" name="Isosceles Triangle 3">
                  <a:extLst>
                    <a:ext uri="{FF2B5EF4-FFF2-40B4-BE49-F238E27FC236}">
                      <a16:creationId xmlns:a16="http://schemas.microsoft.com/office/drawing/2014/main" id="{DE6CAD33-65DD-4EF9-BD97-281D926B5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16513" y="2030577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5FC36ABD-5AA8-44B3-9DB9-8C24A7665DA1}"/>
                  </a:ext>
                </a:extLst>
              </p:cNvPr>
              <p:cNvGrpSpPr/>
              <p:nvPr/>
            </p:nvGrpSpPr>
            <p:grpSpPr>
              <a:xfrm rot="10066674">
                <a:off x="1444650" y="4351773"/>
                <a:ext cx="2063339" cy="852218"/>
                <a:chOff x="926950" y="1617134"/>
                <a:chExt cx="2063339" cy="852218"/>
              </a:xfrm>
              <a:grpFill/>
            </p:grpSpPr>
            <p:sp>
              <p:nvSpPr>
                <p:cNvPr id="102" name="Rectangle 14">
                  <a:extLst>
                    <a:ext uri="{FF2B5EF4-FFF2-40B4-BE49-F238E27FC236}">
                      <a16:creationId xmlns:a16="http://schemas.microsoft.com/office/drawing/2014/main" id="{67881403-9914-415C-B5A7-C5754EED827F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03" name="Right Triangle 13">
                  <a:extLst>
                    <a:ext uri="{FF2B5EF4-FFF2-40B4-BE49-F238E27FC236}">
                      <a16:creationId xmlns:a16="http://schemas.microsoft.com/office/drawing/2014/main" id="{EB421034-5AF3-4471-AD8C-49B7A8A53DB2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04" name="Rectangle 24">
                  <a:extLst>
                    <a:ext uri="{FF2B5EF4-FFF2-40B4-BE49-F238E27FC236}">
                      <a16:creationId xmlns:a16="http://schemas.microsoft.com/office/drawing/2014/main" id="{88E39F22-CD7B-46A1-B499-CF0A59C5F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7865" y="1808900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05" name="Rectangle 41">
                  <a:extLst>
                    <a:ext uri="{FF2B5EF4-FFF2-40B4-BE49-F238E27FC236}">
                      <a16:creationId xmlns:a16="http://schemas.microsoft.com/office/drawing/2014/main" id="{7B0B63EC-4829-4F80-8D8B-061E92198087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06" name="Isosceles Triangle 3">
                  <a:extLst>
                    <a:ext uri="{FF2B5EF4-FFF2-40B4-BE49-F238E27FC236}">
                      <a16:creationId xmlns:a16="http://schemas.microsoft.com/office/drawing/2014/main" id="{37BE62D9-5C29-44E8-B29C-261B4CB152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30628" y="1965414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9967643B-CD95-42CE-923E-35F1DB330A9D}"/>
                  </a:ext>
                </a:extLst>
              </p:cNvPr>
              <p:cNvGrpSpPr/>
              <p:nvPr/>
            </p:nvGrpSpPr>
            <p:grpSpPr>
              <a:xfrm rot="15054074">
                <a:off x="-267551" y="3562253"/>
                <a:ext cx="2125623" cy="852218"/>
                <a:chOff x="926950" y="1617134"/>
                <a:chExt cx="2125623" cy="852218"/>
              </a:xfrm>
              <a:grpFill/>
            </p:grpSpPr>
            <p:sp>
              <p:nvSpPr>
                <p:cNvPr id="97" name="Rectangle 14">
                  <a:extLst>
                    <a:ext uri="{FF2B5EF4-FFF2-40B4-BE49-F238E27FC236}">
                      <a16:creationId xmlns:a16="http://schemas.microsoft.com/office/drawing/2014/main" id="{02163E53-C0E0-4BE5-8444-5C865AC25B17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98" name="Right Triangle 13">
                  <a:extLst>
                    <a:ext uri="{FF2B5EF4-FFF2-40B4-BE49-F238E27FC236}">
                      <a16:creationId xmlns:a16="http://schemas.microsoft.com/office/drawing/2014/main" id="{EE5FBE13-437F-4160-95FE-41D26C54C63C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99" name="Rectangle 24">
                  <a:extLst>
                    <a:ext uri="{FF2B5EF4-FFF2-40B4-BE49-F238E27FC236}">
                      <a16:creationId xmlns:a16="http://schemas.microsoft.com/office/drawing/2014/main" id="{AA6A2591-51E8-43EC-803C-B5E01F02F9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7865" y="1808900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00" name="Rectangle 41">
                  <a:extLst>
                    <a:ext uri="{FF2B5EF4-FFF2-40B4-BE49-F238E27FC236}">
                      <a16:creationId xmlns:a16="http://schemas.microsoft.com/office/drawing/2014/main" id="{F24EC7AE-E2EC-4F03-ABA5-26F24F4804DD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01" name="Isosceles Triangle 3">
                  <a:extLst>
                    <a:ext uri="{FF2B5EF4-FFF2-40B4-BE49-F238E27FC236}">
                      <a16:creationId xmlns:a16="http://schemas.microsoft.com/office/drawing/2014/main" id="{250C62EC-801A-4CDD-BD36-01013ECC84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92912" y="1965188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96" name="Rectangle 14">
                <a:extLst>
                  <a:ext uri="{FF2B5EF4-FFF2-40B4-BE49-F238E27FC236}">
                    <a16:creationId xmlns:a16="http://schemas.microsoft.com/office/drawing/2014/main" id="{AC63FCAC-663C-44C9-9ECE-F98D55933CF8}"/>
                  </a:ext>
                </a:extLst>
              </p:cNvPr>
              <p:cNvSpPr/>
              <p:nvPr/>
            </p:nvSpPr>
            <p:spPr>
              <a:xfrm rot="18143891">
                <a:off x="423487" y="2403381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384593B-E280-4E4E-9837-FEE1BF214B8A}"/>
                </a:ext>
              </a:extLst>
            </p:cNvPr>
            <p:cNvGrpSpPr/>
            <p:nvPr/>
          </p:nvGrpSpPr>
          <p:grpSpPr>
            <a:xfrm>
              <a:off x="731770" y="1468269"/>
              <a:ext cx="2311922" cy="2311922"/>
              <a:chOff x="1510528" y="1366070"/>
              <a:chExt cx="3431329" cy="343132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0" name="Freeform: Shape 95">
                <a:extLst>
                  <a:ext uri="{FF2B5EF4-FFF2-40B4-BE49-F238E27FC236}">
                    <a16:creationId xmlns:a16="http://schemas.microsoft.com/office/drawing/2014/main" id="{62244231-24A6-4107-B207-EF377815795B}"/>
                  </a:ext>
                </a:extLst>
              </p:cNvPr>
              <p:cNvSpPr/>
              <p:nvPr/>
            </p:nvSpPr>
            <p:spPr>
              <a:xfrm>
                <a:off x="1510528" y="1366070"/>
                <a:ext cx="3431329" cy="3431329"/>
              </a:xfrm>
              <a:custGeom>
                <a:avLst/>
                <a:gdLst>
                  <a:gd name="connsiteX0" fmla="*/ 3057049 w 3057525"/>
                  <a:gd name="connsiteY0" fmla="*/ 1532096 h 3057525"/>
                  <a:gd name="connsiteX1" fmla="*/ 1532096 w 3057525"/>
                  <a:gd name="connsiteY1" fmla="*/ 3057049 h 3057525"/>
                  <a:gd name="connsiteX2" fmla="*/ 7144 w 3057525"/>
                  <a:gd name="connsiteY2" fmla="*/ 1532096 h 3057525"/>
                  <a:gd name="connsiteX3" fmla="*/ 1532096 w 3057525"/>
                  <a:gd name="connsiteY3" fmla="*/ 7144 h 3057525"/>
                  <a:gd name="connsiteX4" fmla="*/ 3057049 w 3057525"/>
                  <a:gd name="connsiteY4" fmla="*/ 1532096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7525" h="3057525">
                    <a:moveTo>
                      <a:pt x="3057049" y="1532096"/>
                    </a:moveTo>
                    <a:cubicBezTo>
                      <a:pt x="3057049" y="2374304"/>
                      <a:pt x="2374304" y="3057049"/>
                      <a:pt x="1532096" y="3057049"/>
                    </a:cubicBezTo>
                    <a:cubicBezTo>
                      <a:pt x="689888" y="3057049"/>
                      <a:pt x="7144" y="2374304"/>
                      <a:pt x="7144" y="1532096"/>
                    </a:cubicBezTo>
                    <a:cubicBezTo>
                      <a:pt x="7144" y="689888"/>
                      <a:pt x="689888" y="7144"/>
                      <a:pt x="1532096" y="7144"/>
                    </a:cubicBezTo>
                    <a:cubicBezTo>
                      <a:pt x="2374304" y="7144"/>
                      <a:pt x="3057049" y="689888"/>
                      <a:pt x="3057049" y="1532096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1" name="Freeform: Shape 96">
                <a:extLst>
                  <a:ext uri="{FF2B5EF4-FFF2-40B4-BE49-F238E27FC236}">
                    <a16:creationId xmlns:a16="http://schemas.microsoft.com/office/drawing/2014/main" id="{1809DE9B-E953-452A-8E6F-4F780FC505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29854" y="1388027"/>
                <a:ext cx="3411797" cy="3337560"/>
              </a:xfrm>
              <a:custGeom>
                <a:avLst/>
                <a:gdLst>
                  <a:gd name="connsiteX0" fmla="*/ 2863236 w 3028217"/>
                  <a:gd name="connsiteY0" fmla="*/ 2049564 h 2962327"/>
                  <a:gd name="connsiteX1" fmla="*/ 2844662 w 3028217"/>
                  <a:gd name="connsiteY1" fmla="*/ 2065518 h 2962327"/>
                  <a:gd name="connsiteX2" fmla="*/ 2847519 w 3028217"/>
                  <a:gd name="connsiteY2" fmla="*/ 2116953 h 2962327"/>
                  <a:gd name="connsiteX3" fmla="*/ 2887525 w 3028217"/>
                  <a:gd name="connsiteY3" fmla="*/ 2084568 h 2962327"/>
                  <a:gd name="connsiteX4" fmla="*/ 2890382 w 3028217"/>
                  <a:gd name="connsiteY4" fmla="*/ 2078853 h 2962327"/>
                  <a:gd name="connsiteX5" fmla="*/ 2890382 w 3028217"/>
                  <a:gd name="connsiteY5" fmla="*/ 2057898 h 2962327"/>
                  <a:gd name="connsiteX6" fmla="*/ 2863236 w 3028217"/>
                  <a:gd name="connsiteY6" fmla="*/ 2049564 h 2962327"/>
                  <a:gd name="connsiteX7" fmla="*/ 2453184 w 3028217"/>
                  <a:gd name="connsiteY7" fmla="*/ 1703568 h 2962327"/>
                  <a:gd name="connsiteX8" fmla="*/ 2444611 w 3028217"/>
                  <a:gd name="connsiteY8" fmla="*/ 1714046 h 2962327"/>
                  <a:gd name="connsiteX9" fmla="*/ 2467471 w 3028217"/>
                  <a:gd name="connsiteY9" fmla="*/ 1740716 h 2962327"/>
                  <a:gd name="connsiteX10" fmla="*/ 2482711 w 3028217"/>
                  <a:gd name="connsiteY10" fmla="*/ 1728333 h 2962327"/>
                  <a:gd name="connsiteX11" fmla="*/ 2453184 w 3028217"/>
                  <a:gd name="connsiteY11" fmla="*/ 1703568 h 2962327"/>
                  <a:gd name="connsiteX12" fmla="*/ 802501 w 3028217"/>
                  <a:gd name="connsiteY12" fmla="*/ 1583553 h 2962327"/>
                  <a:gd name="connsiteX13" fmla="*/ 812026 w 3028217"/>
                  <a:gd name="connsiteY13" fmla="*/ 1589268 h 2962327"/>
                  <a:gd name="connsiteX14" fmla="*/ 802501 w 3028217"/>
                  <a:gd name="connsiteY14" fmla="*/ 1599745 h 2962327"/>
                  <a:gd name="connsiteX15" fmla="*/ 792024 w 3028217"/>
                  <a:gd name="connsiteY15" fmla="*/ 1594030 h 2962327"/>
                  <a:gd name="connsiteX16" fmla="*/ 802501 w 3028217"/>
                  <a:gd name="connsiteY16" fmla="*/ 1583553 h 2962327"/>
                  <a:gd name="connsiteX17" fmla="*/ 573901 w 3028217"/>
                  <a:gd name="connsiteY17" fmla="*/ 1577838 h 2962327"/>
                  <a:gd name="connsiteX18" fmla="*/ 592951 w 3028217"/>
                  <a:gd name="connsiteY18" fmla="*/ 1589268 h 2962327"/>
                  <a:gd name="connsiteX19" fmla="*/ 584379 w 3028217"/>
                  <a:gd name="connsiteY19" fmla="*/ 1596888 h 2962327"/>
                  <a:gd name="connsiteX20" fmla="*/ 565329 w 3028217"/>
                  <a:gd name="connsiteY20" fmla="*/ 1587363 h 2962327"/>
                  <a:gd name="connsiteX21" fmla="*/ 573901 w 3028217"/>
                  <a:gd name="connsiteY21" fmla="*/ 1577838 h 2962327"/>
                  <a:gd name="connsiteX22" fmla="*/ 698678 w 3028217"/>
                  <a:gd name="connsiteY22" fmla="*/ 1550216 h 2962327"/>
                  <a:gd name="connsiteX23" fmla="*/ 763448 w 3028217"/>
                  <a:gd name="connsiteY23" fmla="*/ 1592126 h 2962327"/>
                  <a:gd name="connsiteX24" fmla="*/ 678676 w 3028217"/>
                  <a:gd name="connsiteY24" fmla="*/ 1592126 h 2962327"/>
                  <a:gd name="connsiteX25" fmla="*/ 698678 w 3028217"/>
                  <a:gd name="connsiteY25" fmla="*/ 1550216 h 2962327"/>
                  <a:gd name="connsiteX26" fmla="*/ 492939 w 3028217"/>
                  <a:gd name="connsiteY26" fmla="*/ 1460681 h 2962327"/>
                  <a:gd name="connsiteX27" fmla="*/ 562471 w 3028217"/>
                  <a:gd name="connsiteY27" fmla="*/ 1479731 h 2962327"/>
                  <a:gd name="connsiteX28" fmla="*/ 646291 w 3028217"/>
                  <a:gd name="connsiteY28" fmla="*/ 1537833 h 2962327"/>
                  <a:gd name="connsiteX29" fmla="*/ 577711 w 3028217"/>
                  <a:gd name="connsiteY29" fmla="*/ 1525451 h 2962327"/>
                  <a:gd name="connsiteX30" fmla="*/ 527229 w 3028217"/>
                  <a:gd name="connsiteY30" fmla="*/ 1487351 h 2962327"/>
                  <a:gd name="connsiteX31" fmla="*/ 525032 w 3028217"/>
                  <a:gd name="connsiteY31" fmla="*/ 1486533 h 2962327"/>
                  <a:gd name="connsiteX32" fmla="*/ 527229 w 3028217"/>
                  <a:gd name="connsiteY32" fmla="*/ 1488303 h 2962327"/>
                  <a:gd name="connsiteX33" fmla="*/ 451029 w 3028217"/>
                  <a:gd name="connsiteY33" fmla="*/ 1494971 h 2962327"/>
                  <a:gd name="connsiteX34" fmla="*/ 492939 w 3028217"/>
                  <a:gd name="connsiteY34" fmla="*/ 1460681 h 2962327"/>
                  <a:gd name="connsiteX35" fmla="*/ 592475 w 3028217"/>
                  <a:gd name="connsiteY35" fmla="*/ 1413889 h 2962327"/>
                  <a:gd name="connsiteX36" fmla="*/ 596761 w 3028217"/>
                  <a:gd name="connsiteY36" fmla="*/ 1414961 h 2962327"/>
                  <a:gd name="connsiteX37" fmla="*/ 595809 w 3028217"/>
                  <a:gd name="connsiteY37" fmla="*/ 1447346 h 2962327"/>
                  <a:gd name="connsiteX38" fmla="*/ 588189 w 3028217"/>
                  <a:gd name="connsiteY38" fmla="*/ 1414961 h 2962327"/>
                  <a:gd name="connsiteX39" fmla="*/ 592475 w 3028217"/>
                  <a:gd name="connsiteY39" fmla="*/ 1413889 h 2962327"/>
                  <a:gd name="connsiteX40" fmla="*/ 2633206 w 3028217"/>
                  <a:gd name="connsiteY40" fmla="*/ 1174931 h 2962327"/>
                  <a:gd name="connsiteX41" fmla="*/ 2673211 w 3028217"/>
                  <a:gd name="connsiteY41" fmla="*/ 1180646 h 2962327"/>
                  <a:gd name="connsiteX42" fmla="*/ 2633206 w 3028217"/>
                  <a:gd name="connsiteY42" fmla="*/ 1174931 h 2962327"/>
                  <a:gd name="connsiteX43" fmla="*/ 2477948 w 3028217"/>
                  <a:gd name="connsiteY43" fmla="*/ 1095873 h 2962327"/>
                  <a:gd name="connsiteX44" fmla="*/ 2484616 w 3028217"/>
                  <a:gd name="connsiteY44" fmla="*/ 1110160 h 2962327"/>
                  <a:gd name="connsiteX45" fmla="*/ 2464613 w 3028217"/>
                  <a:gd name="connsiteY45" fmla="*/ 1135878 h 2962327"/>
                  <a:gd name="connsiteX46" fmla="*/ 2444611 w 3028217"/>
                  <a:gd name="connsiteY46" fmla="*/ 1144450 h 2962327"/>
                  <a:gd name="connsiteX47" fmla="*/ 2415083 w 3028217"/>
                  <a:gd name="connsiteY47" fmla="*/ 1119685 h 2962327"/>
                  <a:gd name="connsiteX48" fmla="*/ 2446516 w 3028217"/>
                  <a:gd name="connsiteY48" fmla="*/ 1114923 h 2962327"/>
                  <a:gd name="connsiteX49" fmla="*/ 2477948 w 3028217"/>
                  <a:gd name="connsiteY49" fmla="*/ 1095873 h 2962327"/>
                  <a:gd name="connsiteX50" fmla="*/ 2344599 w 3028217"/>
                  <a:gd name="connsiteY50" fmla="*/ 1039676 h 2962327"/>
                  <a:gd name="connsiteX51" fmla="*/ 2355076 w 3028217"/>
                  <a:gd name="connsiteY51" fmla="*/ 1066346 h 2962327"/>
                  <a:gd name="connsiteX52" fmla="*/ 2341741 w 3028217"/>
                  <a:gd name="connsiteY52" fmla="*/ 1092063 h 2962327"/>
                  <a:gd name="connsiteX53" fmla="*/ 2328406 w 3028217"/>
                  <a:gd name="connsiteY53" fmla="*/ 1065393 h 2962327"/>
                  <a:gd name="connsiteX54" fmla="*/ 2344599 w 3028217"/>
                  <a:gd name="connsiteY54" fmla="*/ 1039676 h 2962327"/>
                  <a:gd name="connsiteX55" fmla="*/ 699631 w 3028217"/>
                  <a:gd name="connsiteY55" fmla="*/ 966334 h 2962327"/>
                  <a:gd name="connsiteX56" fmla="*/ 616764 w 3028217"/>
                  <a:gd name="connsiteY56" fmla="*/ 992051 h 2962327"/>
                  <a:gd name="connsiteX57" fmla="*/ 699631 w 3028217"/>
                  <a:gd name="connsiteY57" fmla="*/ 966334 h 2962327"/>
                  <a:gd name="connsiteX58" fmla="*/ 2786559 w 3028217"/>
                  <a:gd name="connsiteY58" fmla="*/ 938711 h 2962327"/>
                  <a:gd name="connsiteX59" fmla="*/ 2814181 w 3028217"/>
                  <a:gd name="connsiteY59" fmla="*/ 938711 h 2962327"/>
                  <a:gd name="connsiteX60" fmla="*/ 2814181 w 3028217"/>
                  <a:gd name="connsiteY60" fmla="*/ 945378 h 2962327"/>
                  <a:gd name="connsiteX61" fmla="*/ 2786559 w 3028217"/>
                  <a:gd name="connsiteY61" fmla="*/ 938711 h 2962327"/>
                  <a:gd name="connsiteX62" fmla="*/ 737731 w 3028217"/>
                  <a:gd name="connsiteY62" fmla="*/ 935019 h 2962327"/>
                  <a:gd name="connsiteX63" fmla="*/ 702489 w 3028217"/>
                  <a:gd name="connsiteY63" fmla="*/ 951093 h 2962327"/>
                  <a:gd name="connsiteX64" fmla="*/ 770116 w 3028217"/>
                  <a:gd name="connsiteY64" fmla="*/ 936805 h 2962327"/>
                  <a:gd name="connsiteX65" fmla="*/ 737731 w 3028217"/>
                  <a:gd name="connsiteY65" fmla="*/ 935019 h 2962327"/>
                  <a:gd name="connsiteX66" fmla="*/ 619383 w 3028217"/>
                  <a:gd name="connsiteY66" fmla="*/ 880251 h 2962327"/>
                  <a:gd name="connsiteX67" fmla="*/ 608191 w 3028217"/>
                  <a:gd name="connsiteY67" fmla="*/ 882513 h 2962327"/>
                  <a:gd name="connsiteX68" fmla="*/ 541516 w 3028217"/>
                  <a:gd name="connsiteY68" fmla="*/ 968238 h 2962327"/>
                  <a:gd name="connsiteX69" fmla="*/ 558661 w 3028217"/>
                  <a:gd name="connsiteY69" fmla="*/ 975858 h 2962327"/>
                  <a:gd name="connsiteX70" fmla="*/ 578664 w 3028217"/>
                  <a:gd name="connsiteY70" fmla="*/ 949188 h 2962327"/>
                  <a:gd name="connsiteX71" fmla="*/ 623431 w 3028217"/>
                  <a:gd name="connsiteY71" fmla="*/ 890133 h 2962327"/>
                  <a:gd name="connsiteX72" fmla="*/ 619383 w 3028217"/>
                  <a:gd name="connsiteY72" fmla="*/ 880251 h 2962327"/>
                  <a:gd name="connsiteX73" fmla="*/ 659626 w 3028217"/>
                  <a:gd name="connsiteY73" fmla="*/ 872036 h 2962327"/>
                  <a:gd name="connsiteX74" fmla="*/ 647244 w 3028217"/>
                  <a:gd name="connsiteY74" fmla="*/ 879656 h 2962327"/>
                  <a:gd name="connsiteX75" fmla="*/ 657721 w 3028217"/>
                  <a:gd name="connsiteY75" fmla="*/ 950141 h 2962327"/>
                  <a:gd name="connsiteX76" fmla="*/ 683439 w 3028217"/>
                  <a:gd name="connsiteY76" fmla="*/ 913946 h 2962327"/>
                  <a:gd name="connsiteX77" fmla="*/ 711061 w 3028217"/>
                  <a:gd name="connsiteY77" fmla="*/ 910136 h 2962327"/>
                  <a:gd name="connsiteX78" fmla="*/ 709156 w 3028217"/>
                  <a:gd name="connsiteY78" fmla="*/ 891086 h 2962327"/>
                  <a:gd name="connsiteX79" fmla="*/ 659626 w 3028217"/>
                  <a:gd name="connsiteY79" fmla="*/ 872036 h 2962327"/>
                  <a:gd name="connsiteX80" fmla="*/ 620410 w 3028217"/>
                  <a:gd name="connsiteY80" fmla="*/ 803828 h 2962327"/>
                  <a:gd name="connsiteX81" fmla="*/ 603429 w 3028217"/>
                  <a:gd name="connsiteY81" fmla="*/ 807266 h 2962327"/>
                  <a:gd name="connsiteX82" fmla="*/ 532944 w 3028217"/>
                  <a:gd name="connsiteY82" fmla="*/ 841556 h 2962327"/>
                  <a:gd name="connsiteX83" fmla="*/ 541516 w 3028217"/>
                  <a:gd name="connsiteY83" fmla="*/ 855843 h 2962327"/>
                  <a:gd name="connsiteX84" fmla="*/ 602476 w 3028217"/>
                  <a:gd name="connsiteY84" fmla="*/ 859653 h 2962327"/>
                  <a:gd name="connsiteX85" fmla="*/ 652959 w 3028217"/>
                  <a:gd name="connsiteY85" fmla="*/ 835841 h 2962327"/>
                  <a:gd name="connsiteX86" fmla="*/ 620410 w 3028217"/>
                  <a:gd name="connsiteY86" fmla="*/ 803828 h 2962327"/>
                  <a:gd name="connsiteX87" fmla="*/ 2051228 w 3028217"/>
                  <a:gd name="connsiteY87" fmla="*/ 690108 h 2962327"/>
                  <a:gd name="connsiteX88" fmla="*/ 2074088 w 3028217"/>
                  <a:gd name="connsiteY88" fmla="*/ 722493 h 2962327"/>
                  <a:gd name="connsiteX89" fmla="*/ 2021701 w 3028217"/>
                  <a:gd name="connsiteY89" fmla="*/ 782500 h 2962327"/>
                  <a:gd name="connsiteX90" fmla="*/ 2000746 w 3028217"/>
                  <a:gd name="connsiteY90" fmla="*/ 772023 h 2962327"/>
                  <a:gd name="connsiteX91" fmla="*/ 2036941 w 3028217"/>
                  <a:gd name="connsiteY91" fmla="*/ 698680 h 2962327"/>
                  <a:gd name="connsiteX92" fmla="*/ 2051228 w 3028217"/>
                  <a:gd name="connsiteY92" fmla="*/ 690108 h 2962327"/>
                  <a:gd name="connsiteX93" fmla="*/ 2111236 w 3028217"/>
                  <a:gd name="connsiteY93" fmla="*/ 608669 h 2962327"/>
                  <a:gd name="connsiteX94" fmla="*/ 2113141 w 3028217"/>
                  <a:gd name="connsiteY94" fmla="*/ 623433 h 2962327"/>
                  <a:gd name="connsiteX95" fmla="*/ 2111236 w 3028217"/>
                  <a:gd name="connsiteY95" fmla="*/ 626290 h 2962327"/>
                  <a:gd name="connsiteX96" fmla="*/ 2159814 w 3028217"/>
                  <a:gd name="connsiteY96" fmla="*/ 711063 h 2962327"/>
                  <a:gd name="connsiteX97" fmla="*/ 2199819 w 3028217"/>
                  <a:gd name="connsiteY97" fmla="*/ 758688 h 2962327"/>
                  <a:gd name="connsiteX98" fmla="*/ 2176959 w 3028217"/>
                  <a:gd name="connsiteY98" fmla="*/ 800598 h 2962327"/>
                  <a:gd name="connsiteX99" fmla="*/ 2092186 w 3028217"/>
                  <a:gd name="connsiteY99" fmla="*/ 814885 h 2962327"/>
                  <a:gd name="connsiteX100" fmla="*/ 2092186 w 3028217"/>
                  <a:gd name="connsiteY100" fmla="*/ 777738 h 2962327"/>
                  <a:gd name="connsiteX101" fmla="*/ 2111236 w 3028217"/>
                  <a:gd name="connsiteY101" fmla="*/ 740590 h 2962327"/>
                  <a:gd name="connsiteX102" fmla="*/ 2110284 w 3028217"/>
                  <a:gd name="connsiteY102" fmla="*/ 710110 h 2962327"/>
                  <a:gd name="connsiteX103" fmla="*/ 2076946 w 3028217"/>
                  <a:gd name="connsiteY103" fmla="*/ 669153 h 2962327"/>
                  <a:gd name="connsiteX104" fmla="*/ 2097901 w 3028217"/>
                  <a:gd name="connsiteY104" fmla="*/ 611050 h 2962327"/>
                  <a:gd name="connsiteX105" fmla="*/ 2111236 w 3028217"/>
                  <a:gd name="connsiteY105" fmla="*/ 608669 h 2962327"/>
                  <a:gd name="connsiteX106" fmla="*/ 927279 w 3028217"/>
                  <a:gd name="connsiteY106" fmla="*/ 479605 h 2962327"/>
                  <a:gd name="connsiteX107" fmla="*/ 933946 w 3028217"/>
                  <a:gd name="connsiteY107" fmla="*/ 486273 h 2962327"/>
                  <a:gd name="connsiteX108" fmla="*/ 929184 w 3028217"/>
                  <a:gd name="connsiteY108" fmla="*/ 493893 h 2962327"/>
                  <a:gd name="connsiteX109" fmla="*/ 919659 w 3028217"/>
                  <a:gd name="connsiteY109" fmla="*/ 488178 h 2962327"/>
                  <a:gd name="connsiteX110" fmla="*/ 927279 w 3028217"/>
                  <a:gd name="connsiteY110" fmla="*/ 479605 h 2962327"/>
                  <a:gd name="connsiteX111" fmla="*/ 1938089 w 3028217"/>
                  <a:gd name="connsiteY111" fmla="*/ 417931 h 2962327"/>
                  <a:gd name="connsiteX112" fmla="*/ 1959789 w 3028217"/>
                  <a:gd name="connsiteY112" fmla="*/ 441505 h 2962327"/>
                  <a:gd name="connsiteX113" fmla="*/ 1940739 w 3028217"/>
                  <a:gd name="connsiteY113" fmla="*/ 466270 h 2962327"/>
                  <a:gd name="connsiteX114" fmla="*/ 1842631 w 3028217"/>
                  <a:gd name="connsiteY114" fmla="*/ 480558 h 2962327"/>
                  <a:gd name="connsiteX115" fmla="*/ 1832154 w 3028217"/>
                  <a:gd name="connsiteY115" fmla="*/ 458650 h 2962327"/>
                  <a:gd name="connsiteX116" fmla="*/ 1833106 w 3028217"/>
                  <a:gd name="connsiteY116" fmla="*/ 431980 h 2962327"/>
                  <a:gd name="connsiteX117" fmla="*/ 1845489 w 3028217"/>
                  <a:gd name="connsiteY117" fmla="*/ 423408 h 2962327"/>
                  <a:gd name="connsiteX118" fmla="*/ 1857871 w 3028217"/>
                  <a:gd name="connsiteY118" fmla="*/ 432933 h 2962327"/>
                  <a:gd name="connsiteX119" fmla="*/ 1926451 w 3028217"/>
                  <a:gd name="connsiteY119" fmla="*/ 418645 h 2962327"/>
                  <a:gd name="connsiteX120" fmla="*/ 1938089 w 3028217"/>
                  <a:gd name="connsiteY120" fmla="*/ 417931 h 2962327"/>
                  <a:gd name="connsiteX121" fmla="*/ 904419 w 3028217"/>
                  <a:gd name="connsiteY121" fmla="*/ 389118 h 2962327"/>
                  <a:gd name="connsiteX122" fmla="*/ 938709 w 3028217"/>
                  <a:gd name="connsiteY122" fmla="*/ 433886 h 2962327"/>
                  <a:gd name="connsiteX123" fmla="*/ 942519 w 3028217"/>
                  <a:gd name="connsiteY123" fmla="*/ 446268 h 2962327"/>
                  <a:gd name="connsiteX124" fmla="*/ 931089 w 3028217"/>
                  <a:gd name="connsiteY124" fmla="*/ 449125 h 2962327"/>
                  <a:gd name="connsiteX125" fmla="*/ 878701 w 3028217"/>
                  <a:gd name="connsiteY125" fmla="*/ 449125 h 2962327"/>
                  <a:gd name="connsiteX126" fmla="*/ 856794 w 3028217"/>
                  <a:gd name="connsiteY126" fmla="*/ 443411 h 2962327"/>
                  <a:gd name="connsiteX127" fmla="*/ 867271 w 3028217"/>
                  <a:gd name="connsiteY127" fmla="*/ 412930 h 2962327"/>
                  <a:gd name="connsiteX128" fmla="*/ 904419 w 3028217"/>
                  <a:gd name="connsiteY128" fmla="*/ 389118 h 2962327"/>
                  <a:gd name="connsiteX129" fmla="*/ 1062534 w 3028217"/>
                  <a:gd name="connsiteY129" fmla="*/ 340541 h 2962327"/>
                  <a:gd name="connsiteX130" fmla="*/ 1083489 w 3028217"/>
                  <a:gd name="connsiteY130" fmla="*/ 353876 h 2962327"/>
                  <a:gd name="connsiteX131" fmla="*/ 1053961 w 3028217"/>
                  <a:gd name="connsiteY131" fmla="*/ 360543 h 2962327"/>
                  <a:gd name="connsiteX132" fmla="*/ 1062534 w 3028217"/>
                  <a:gd name="connsiteY132" fmla="*/ 340541 h 2962327"/>
                  <a:gd name="connsiteX133" fmla="*/ 2471113 w 3028217"/>
                  <a:gd name="connsiteY133" fmla="*/ 336025 h 2962327"/>
                  <a:gd name="connsiteX134" fmla="*/ 2521763 w 3028217"/>
                  <a:gd name="connsiteY134" fmla="*/ 370068 h 2962327"/>
                  <a:gd name="connsiteX135" fmla="*/ 2848471 w 3028217"/>
                  <a:gd name="connsiteY135" fmla="*/ 785358 h 2962327"/>
                  <a:gd name="connsiteX136" fmla="*/ 2920861 w 3028217"/>
                  <a:gd name="connsiteY136" fmla="*/ 940616 h 2962327"/>
                  <a:gd name="connsiteX137" fmla="*/ 2926576 w 3028217"/>
                  <a:gd name="connsiteY137" fmla="*/ 977763 h 2962327"/>
                  <a:gd name="connsiteX138" fmla="*/ 2847518 w 3028217"/>
                  <a:gd name="connsiteY138" fmla="*/ 938711 h 2962327"/>
                  <a:gd name="connsiteX139" fmla="*/ 2864663 w 3028217"/>
                  <a:gd name="connsiteY139" fmla="*/ 890133 h 2962327"/>
                  <a:gd name="connsiteX140" fmla="*/ 2810371 w 3028217"/>
                  <a:gd name="connsiteY140" fmla="*/ 908231 h 2962327"/>
                  <a:gd name="connsiteX141" fmla="*/ 2757031 w 3028217"/>
                  <a:gd name="connsiteY141" fmla="*/ 904421 h 2962327"/>
                  <a:gd name="connsiteX142" fmla="*/ 2728456 w 3028217"/>
                  <a:gd name="connsiteY142" fmla="*/ 916803 h 2962327"/>
                  <a:gd name="connsiteX143" fmla="*/ 2707501 w 3028217"/>
                  <a:gd name="connsiteY143" fmla="*/ 971096 h 2962327"/>
                  <a:gd name="connsiteX144" fmla="*/ 2706548 w 3028217"/>
                  <a:gd name="connsiteY144" fmla="*/ 1011101 h 2962327"/>
                  <a:gd name="connsiteX145" fmla="*/ 2712263 w 3028217"/>
                  <a:gd name="connsiteY145" fmla="*/ 1044438 h 2962327"/>
                  <a:gd name="connsiteX146" fmla="*/ 2750438 w 3028217"/>
                  <a:gd name="connsiteY146" fmla="*/ 1026892 h 2962327"/>
                  <a:gd name="connsiteX147" fmla="*/ 2757317 w 3028217"/>
                  <a:gd name="connsiteY147" fmla="*/ 1029909 h 2962327"/>
                  <a:gd name="connsiteX148" fmla="*/ 2760842 w 3028217"/>
                  <a:gd name="connsiteY148" fmla="*/ 1028246 h 2962327"/>
                  <a:gd name="connsiteX149" fmla="*/ 2785607 w 3028217"/>
                  <a:gd name="connsiteY149" fmla="*/ 1010148 h 2962327"/>
                  <a:gd name="connsiteX150" fmla="*/ 2804538 w 3028217"/>
                  <a:gd name="connsiteY150" fmla="*/ 1006457 h 2962327"/>
                  <a:gd name="connsiteX151" fmla="*/ 2822755 w 3028217"/>
                  <a:gd name="connsiteY151" fmla="*/ 1009196 h 2962327"/>
                  <a:gd name="connsiteX152" fmla="*/ 2938959 w 3028217"/>
                  <a:gd name="connsiteY152" fmla="*/ 1031103 h 2962327"/>
                  <a:gd name="connsiteX153" fmla="*/ 2959915 w 3028217"/>
                  <a:gd name="connsiteY153" fmla="*/ 1058726 h 2962327"/>
                  <a:gd name="connsiteX154" fmla="*/ 3021827 w 3028217"/>
                  <a:gd name="connsiteY154" fmla="*/ 1368288 h 2962327"/>
                  <a:gd name="connsiteX155" fmla="*/ 3027542 w 3028217"/>
                  <a:gd name="connsiteY155" fmla="*/ 1562598 h 2962327"/>
                  <a:gd name="connsiteX156" fmla="*/ 3020874 w 3028217"/>
                  <a:gd name="connsiteY156" fmla="*/ 1594983 h 2962327"/>
                  <a:gd name="connsiteX157" fmla="*/ 2958009 w 3028217"/>
                  <a:gd name="connsiteY157" fmla="*/ 1512116 h 2962327"/>
                  <a:gd name="connsiteX158" fmla="*/ 2918005 w 3028217"/>
                  <a:gd name="connsiteY158" fmla="*/ 1446393 h 2962327"/>
                  <a:gd name="connsiteX159" fmla="*/ 2860855 w 3028217"/>
                  <a:gd name="connsiteY159" fmla="*/ 1371146 h 2962327"/>
                  <a:gd name="connsiteX160" fmla="*/ 2831327 w 3028217"/>
                  <a:gd name="connsiteY160" fmla="*/ 1343523 h 2962327"/>
                  <a:gd name="connsiteX161" fmla="*/ 2856092 w 3028217"/>
                  <a:gd name="connsiteY161" fmla="*/ 1380671 h 2962327"/>
                  <a:gd name="connsiteX162" fmla="*/ 2930387 w 3028217"/>
                  <a:gd name="connsiteY162" fmla="*/ 1514021 h 2962327"/>
                  <a:gd name="connsiteX163" fmla="*/ 2939912 w 3028217"/>
                  <a:gd name="connsiteY163" fmla="*/ 1546406 h 2962327"/>
                  <a:gd name="connsiteX164" fmla="*/ 2962772 w 3028217"/>
                  <a:gd name="connsiteY164" fmla="*/ 1597841 h 2962327"/>
                  <a:gd name="connsiteX165" fmla="*/ 2999919 w 3028217"/>
                  <a:gd name="connsiteY165" fmla="*/ 1683566 h 2962327"/>
                  <a:gd name="connsiteX166" fmla="*/ 3012302 w 3028217"/>
                  <a:gd name="connsiteY166" fmla="*/ 1740716 h 2962327"/>
                  <a:gd name="connsiteX167" fmla="*/ 2886572 w 3028217"/>
                  <a:gd name="connsiteY167" fmla="*/ 2158864 h 2962327"/>
                  <a:gd name="connsiteX168" fmla="*/ 2841805 w 3028217"/>
                  <a:gd name="connsiteY168" fmla="*/ 2246493 h 2962327"/>
                  <a:gd name="connsiteX169" fmla="*/ 2821802 w 3028217"/>
                  <a:gd name="connsiteY169" fmla="*/ 2266496 h 2962327"/>
                  <a:gd name="connsiteX170" fmla="*/ 2808467 w 3028217"/>
                  <a:gd name="connsiteY170" fmla="*/ 2240778 h 2962327"/>
                  <a:gd name="connsiteX171" fmla="*/ 2785607 w 3028217"/>
                  <a:gd name="connsiteY171" fmla="*/ 2172198 h 2962327"/>
                  <a:gd name="connsiteX172" fmla="*/ 2805609 w 3028217"/>
                  <a:gd name="connsiteY172" fmla="*/ 2234111 h 2962327"/>
                  <a:gd name="connsiteX173" fmla="*/ 2821802 w 3028217"/>
                  <a:gd name="connsiteY173" fmla="*/ 2273164 h 2962327"/>
                  <a:gd name="connsiteX174" fmla="*/ 2708455 w 3028217"/>
                  <a:gd name="connsiteY174" fmla="*/ 2451281 h 2962327"/>
                  <a:gd name="connsiteX175" fmla="*/ 2551292 w 3028217"/>
                  <a:gd name="connsiteY175" fmla="*/ 2622731 h 2962327"/>
                  <a:gd name="connsiteX176" fmla="*/ 2476997 w 3028217"/>
                  <a:gd name="connsiteY176" fmla="*/ 2687501 h 2962327"/>
                  <a:gd name="connsiteX177" fmla="*/ 2463662 w 3028217"/>
                  <a:gd name="connsiteY177" fmla="*/ 2655116 h 2962327"/>
                  <a:gd name="connsiteX178" fmla="*/ 2425562 w 3028217"/>
                  <a:gd name="connsiteY178" fmla="*/ 2533196 h 2962327"/>
                  <a:gd name="connsiteX179" fmla="*/ 2439849 w 3028217"/>
                  <a:gd name="connsiteY179" fmla="*/ 2375081 h 2962327"/>
                  <a:gd name="connsiteX180" fmla="*/ 2449374 w 3028217"/>
                  <a:gd name="connsiteY180" fmla="*/ 2301739 h 2962327"/>
                  <a:gd name="connsiteX181" fmla="*/ 2430324 w 3028217"/>
                  <a:gd name="connsiteY181" fmla="*/ 2210298 h 2962327"/>
                  <a:gd name="connsiteX182" fmla="*/ 2396987 w 3028217"/>
                  <a:gd name="connsiteY182" fmla="*/ 2144576 h 2962327"/>
                  <a:gd name="connsiteX183" fmla="*/ 2370317 w 3028217"/>
                  <a:gd name="connsiteY183" fmla="*/ 2012178 h 2962327"/>
                  <a:gd name="connsiteX184" fmla="*/ 2374127 w 3028217"/>
                  <a:gd name="connsiteY184" fmla="*/ 1992176 h 2962327"/>
                  <a:gd name="connsiteX185" fmla="*/ 2319834 w 3028217"/>
                  <a:gd name="connsiteY185" fmla="*/ 1944551 h 2962327"/>
                  <a:gd name="connsiteX186" fmla="*/ 2282687 w 3028217"/>
                  <a:gd name="connsiteY186" fmla="*/ 1931216 h 2962327"/>
                  <a:gd name="connsiteX187" fmla="*/ 2200772 w 3028217"/>
                  <a:gd name="connsiteY187" fmla="*/ 1905498 h 2962327"/>
                  <a:gd name="connsiteX188" fmla="*/ 2157909 w 3028217"/>
                  <a:gd name="connsiteY188" fmla="*/ 1926453 h 2962327"/>
                  <a:gd name="connsiteX189" fmla="*/ 2106474 w 3028217"/>
                  <a:gd name="connsiteY189" fmla="*/ 1931216 h 2962327"/>
                  <a:gd name="connsiteX190" fmla="*/ 2040752 w 3028217"/>
                  <a:gd name="connsiteY190" fmla="*/ 1937883 h 2962327"/>
                  <a:gd name="connsiteX191" fmla="*/ 1974077 w 3028217"/>
                  <a:gd name="connsiteY191" fmla="*/ 1924548 h 2962327"/>
                  <a:gd name="connsiteX192" fmla="*/ 1919784 w 3028217"/>
                  <a:gd name="connsiteY192" fmla="*/ 1877876 h 2962327"/>
                  <a:gd name="connsiteX193" fmla="*/ 1896924 w 3028217"/>
                  <a:gd name="connsiteY193" fmla="*/ 1849301 h 2962327"/>
                  <a:gd name="connsiteX194" fmla="*/ 1839774 w 3028217"/>
                  <a:gd name="connsiteY194" fmla="*/ 1762623 h 2962327"/>
                  <a:gd name="connsiteX195" fmla="*/ 1822629 w 3028217"/>
                  <a:gd name="connsiteY195" fmla="*/ 1676898 h 2962327"/>
                  <a:gd name="connsiteX196" fmla="*/ 1829297 w 3028217"/>
                  <a:gd name="connsiteY196" fmla="*/ 1537833 h 2962327"/>
                  <a:gd name="connsiteX197" fmla="*/ 1828344 w 3028217"/>
                  <a:gd name="connsiteY197" fmla="*/ 1514973 h 2962327"/>
                  <a:gd name="connsiteX198" fmla="*/ 1909307 w 3028217"/>
                  <a:gd name="connsiteY198" fmla="*/ 1373051 h 2962327"/>
                  <a:gd name="connsiteX199" fmla="*/ 1929309 w 3028217"/>
                  <a:gd name="connsiteY199" fmla="*/ 1361621 h 2962327"/>
                  <a:gd name="connsiteX200" fmla="*/ 1977887 w 3028217"/>
                  <a:gd name="connsiteY200" fmla="*/ 1293041 h 2962327"/>
                  <a:gd name="connsiteX201" fmla="*/ 2019797 w 3028217"/>
                  <a:gd name="connsiteY201" fmla="*/ 1227318 h 2962327"/>
                  <a:gd name="connsiteX202" fmla="*/ 2051229 w 3028217"/>
                  <a:gd name="connsiteY202" fmla="*/ 1178741 h 2962327"/>
                  <a:gd name="connsiteX203" fmla="*/ 2083614 w 3028217"/>
                  <a:gd name="connsiteY203" fmla="*/ 1172073 h 2962327"/>
                  <a:gd name="connsiteX204" fmla="*/ 2161719 w 3028217"/>
                  <a:gd name="connsiteY204" fmla="*/ 1162548 h 2962327"/>
                  <a:gd name="connsiteX205" fmla="*/ 2266494 w 3028217"/>
                  <a:gd name="connsiteY205" fmla="*/ 1136831 h 2962327"/>
                  <a:gd name="connsiteX206" fmla="*/ 2331264 w 3028217"/>
                  <a:gd name="connsiteY206" fmla="*/ 1133021 h 2962327"/>
                  <a:gd name="connsiteX207" fmla="*/ 2387462 w 3028217"/>
                  <a:gd name="connsiteY207" fmla="*/ 1197791 h 2962327"/>
                  <a:gd name="connsiteX208" fmla="*/ 2400797 w 3028217"/>
                  <a:gd name="connsiteY208" fmla="*/ 1229223 h 2962327"/>
                  <a:gd name="connsiteX209" fmla="*/ 2517002 w 3028217"/>
                  <a:gd name="connsiteY209" fmla="*/ 1283516 h 2962327"/>
                  <a:gd name="connsiteX210" fmla="*/ 2556055 w 3028217"/>
                  <a:gd name="connsiteY210" fmla="*/ 1266371 h 2962327"/>
                  <a:gd name="connsiteX211" fmla="*/ 2617967 w 3028217"/>
                  <a:gd name="connsiteY211" fmla="*/ 1241606 h 2962327"/>
                  <a:gd name="connsiteX212" fmla="*/ 2701787 w 3028217"/>
                  <a:gd name="connsiteY212" fmla="*/ 1271133 h 2962327"/>
                  <a:gd name="connsiteX213" fmla="*/ 2823707 w 3028217"/>
                  <a:gd name="connsiteY213" fmla="*/ 1270181 h 2962327"/>
                  <a:gd name="connsiteX214" fmla="*/ 2842757 w 3028217"/>
                  <a:gd name="connsiteY214" fmla="*/ 1253988 h 2962327"/>
                  <a:gd name="connsiteX215" fmla="*/ 2857997 w 3028217"/>
                  <a:gd name="connsiteY215" fmla="*/ 1191123 h 2962327"/>
                  <a:gd name="connsiteX216" fmla="*/ 2824659 w 3028217"/>
                  <a:gd name="connsiteY216" fmla="*/ 1163501 h 2962327"/>
                  <a:gd name="connsiteX217" fmla="*/ 2781797 w 3028217"/>
                  <a:gd name="connsiteY217" fmla="*/ 1153023 h 2962327"/>
                  <a:gd name="connsiteX218" fmla="*/ 2778142 w 3028217"/>
                  <a:gd name="connsiteY218" fmla="*/ 1149005 h 2962327"/>
                  <a:gd name="connsiteX219" fmla="*/ 2758579 w 3028217"/>
                  <a:gd name="connsiteY219" fmla="*/ 1157637 h 2962327"/>
                  <a:gd name="connsiteX220" fmla="*/ 2684641 w 3028217"/>
                  <a:gd name="connsiteY220" fmla="*/ 1122543 h 2962327"/>
                  <a:gd name="connsiteX221" fmla="*/ 2664638 w 3028217"/>
                  <a:gd name="connsiteY221" fmla="*/ 1083491 h 2962327"/>
                  <a:gd name="connsiteX222" fmla="*/ 2646541 w 3028217"/>
                  <a:gd name="connsiteY222" fmla="*/ 1054916 h 2962327"/>
                  <a:gd name="connsiteX223" fmla="*/ 2610346 w 3028217"/>
                  <a:gd name="connsiteY223" fmla="*/ 1080633 h 2962327"/>
                  <a:gd name="connsiteX224" fmla="*/ 2609202 w 3028217"/>
                  <a:gd name="connsiteY224" fmla="*/ 1082346 h 2962327"/>
                  <a:gd name="connsiteX225" fmla="*/ 2613204 w 3028217"/>
                  <a:gd name="connsiteY225" fmla="*/ 1086348 h 2962327"/>
                  <a:gd name="connsiteX226" fmla="*/ 2632254 w 3028217"/>
                  <a:gd name="connsiteY226" fmla="*/ 1108255 h 2962327"/>
                  <a:gd name="connsiteX227" fmla="*/ 2609394 w 3028217"/>
                  <a:gd name="connsiteY227" fmla="*/ 1145403 h 2962327"/>
                  <a:gd name="connsiteX228" fmla="*/ 2584629 w 3028217"/>
                  <a:gd name="connsiteY228" fmla="*/ 1132068 h 2962327"/>
                  <a:gd name="connsiteX229" fmla="*/ 2566055 w 3028217"/>
                  <a:gd name="connsiteY229" fmla="*/ 1095397 h 2962327"/>
                  <a:gd name="connsiteX230" fmla="*/ 2558490 w 3028217"/>
                  <a:gd name="connsiteY230" fmla="*/ 1083461 h 2962327"/>
                  <a:gd name="connsiteX231" fmla="*/ 2545576 w 3028217"/>
                  <a:gd name="connsiteY231" fmla="*/ 1071108 h 2962327"/>
                  <a:gd name="connsiteX232" fmla="*/ 2536051 w 3028217"/>
                  <a:gd name="connsiteY232" fmla="*/ 1061583 h 2962327"/>
                  <a:gd name="connsiteX233" fmla="*/ 2429371 w 3028217"/>
                  <a:gd name="connsiteY233" fmla="*/ 952046 h 2962327"/>
                  <a:gd name="connsiteX234" fmla="*/ 2417941 w 3028217"/>
                  <a:gd name="connsiteY234" fmla="*/ 944426 h 2962327"/>
                  <a:gd name="connsiteX235" fmla="*/ 2407463 w 3028217"/>
                  <a:gd name="connsiteY235" fmla="*/ 947283 h 2962327"/>
                  <a:gd name="connsiteX236" fmla="*/ 2469376 w 3028217"/>
                  <a:gd name="connsiteY236" fmla="*/ 1014911 h 2962327"/>
                  <a:gd name="connsiteX237" fmla="*/ 2509381 w 3028217"/>
                  <a:gd name="connsiteY237" fmla="*/ 1044438 h 2962327"/>
                  <a:gd name="connsiteX238" fmla="*/ 2504618 w 3028217"/>
                  <a:gd name="connsiteY238" fmla="*/ 1057773 h 2962327"/>
                  <a:gd name="connsiteX239" fmla="*/ 2488426 w 3028217"/>
                  <a:gd name="connsiteY239" fmla="*/ 1077776 h 2962327"/>
                  <a:gd name="connsiteX240" fmla="*/ 2476996 w 3028217"/>
                  <a:gd name="connsiteY240" fmla="*/ 1084443 h 2962327"/>
                  <a:gd name="connsiteX241" fmla="*/ 2356028 w 3028217"/>
                  <a:gd name="connsiteY241" fmla="*/ 985383 h 2962327"/>
                  <a:gd name="connsiteX242" fmla="*/ 2317928 w 3028217"/>
                  <a:gd name="connsiteY242" fmla="*/ 978716 h 2962327"/>
                  <a:gd name="connsiteX243" fmla="*/ 2295068 w 3028217"/>
                  <a:gd name="connsiteY243" fmla="*/ 993003 h 2962327"/>
                  <a:gd name="connsiteX244" fmla="*/ 2196008 w 3028217"/>
                  <a:gd name="connsiteY244" fmla="*/ 1057773 h 2962327"/>
                  <a:gd name="connsiteX245" fmla="*/ 2181721 w 3028217"/>
                  <a:gd name="connsiteY245" fmla="*/ 1087301 h 2962327"/>
                  <a:gd name="connsiteX246" fmla="*/ 2105521 w 3028217"/>
                  <a:gd name="connsiteY246" fmla="*/ 1157786 h 2962327"/>
                  <a:gd name="connsiteX247" fmla="*/ 2053133 w 3028217"/>
                  <a:gd name="connsiteY247" fmla="*/ 1155881 h 2962327"/>
                  <a:gd name="connsiteX248" fmla="*/ 2036941 w 3028217"/>
                  <a:gd name="connsiteY248" fmla="*/ 1136831 h 2962327"/>
                  <a:gd name="connsiteX249" fmla="*/ 2008366 w 3028217"/>
                  <a:gd name="connsiteY249" fmla="*/ 1131116 h 2962327"/>
                  <a:gd name="connsiteX250" fmla="*/ 2001698 w 3028217"/>
                  <a:gd name="connsiteY250" fmla="*/ 1074918 h 2962327"/>
                  <a:gd name="connsiteX251" fmla="*/ 2008366 w 3028217"/>
                  <a:gd name="connsiteY251" fmla="*/ 1001576 h 2962327"/>
                  <a:gd name="connsiteX252" fmla="*/ 2035988 w 3028217"/>
                  <a:gd name="connsiteY252" fmla="*/ 977763 h 2962327"/>
                  <a:gd name="connsiteX253" fmla="*/ 2107426 w 3028217"/>
                  <a:gd name="connsiteY253" fmla="*/ 983478 h 2962327"/>
                  <a:gd name="connsiteX254" fmla="*/ 2148383 w 3028217"/>
                  <a:gd name="connsiteY254" fmla="*/ 975858 h 2962327"/>
                  <a:gd name="connsiteX255" fmla="*/ 2150288 w 3028217"/>
                  <a:gd name="connsiteY255" fmla="*/ 913946 h 2962327"/>
                  <a:gd name="connsiteX256" fmla="*/ 2112188 w 3028217"/>
                  <a:gd name="connsiteY256" fmla="*/ 876798 h 2962327"/>
                  <a:gd name="connsiteX257" fmla="*/ 2096948 w 3028217"/>
                  <a:gd name="connsiteY257" fmla="*/ 862511 h 2962327"/>
                  <a:gd name="connsiteX258" fmla="*/ 2118856 w 3028217"/>
                  <a:gd name="connsiteY258" fmla="*/ 849176 h 2962327"/>
                  <a:gd name="connsiteX259" fmla="*/ 2206486 w 3028217"/>
                  <a:gd name="connsiteY259" fmla="*/ 810123 h 2962327"/>
                  <a:gd name="connsiteX260" fmla="*/ 2308403 w 3028217"/>
                  <a:gd name="connsiteY260" fmla="*/ 731066 h 2962327"/>
                  <a:gd name="connsiteX261" fmla="*/ 2321738 w 3028217"/>
                  <a:gd name="connsiteY261" fmla="*/ 708206 h 2962327"/>
                  <a:gd name="connsiteX262" fmla="*/ 2311261 w 3028217"/>
                  <a:gd name="connsiteY262" fmla="*/ 679631 h 2962327"/>
                  <a:gd name="connsiteX263" fmla="*/ 2320786 w 3028217"/>
                  <a:gd name="connsiteY263" fmla="*/ 643436 h 2962327"/>
                  <a:gd name="connsiteX264" fmla="*/ 2338883 w 3028217"/>
                  <a:gd name="connsiteY264" fmla="*/ 638673 h 2962327"/>
                  <a:gd name="connsiteX265" fmla="*/ 2343646 w 3028217"/>
                  <a:gd name="connsiteY265" fmla="*/ 675821 h 2962327"/>
                  <a:gd name="connsiteX266" fmla="*/ 2348408 w 3028217"/>
                  <a:gd name="connsiteY266" fmla="*/ 699633 h 2962327"/>
                  <a:gd name="connsiteX267" fmla="*/ 2376031 w 3028217"/>
                  <a:gd name="connsiteY267" fmla="*/ 706301 h 2962327"/>
                  <a:gd name="connsiteX268" fmla="*/ 2385556 w 3028217"/>
                  <a:gd name="connsiteY268" fmla="*/ 704396 h 2962327"/>
                  <a:gd name="connsiteX269" fmla="*/ 2454136 w 3028217"/>
                  <a:gd name="connsiteY269" fmla="*/ 698681 h 2962327"/>
                  <a:gd name="connsiteX270" fmla="*/ 2476996 w 3028217"/>
                  <a:gd name="connsiteY270" fmla="*/ 692013 h 2962327"/>
                  <a:gd name="connsiteX271" fmla="*/ 2517953 w 3028217"/>
                  <a:gd name="connsiteY271" fmla="*/ 648198 h 2962327"/>
                  <a:gd name="connsiteX272" fmla="*/ 2563673 w 3028217"/>
                  <a:gd name="connsiteY272" fmla="*/ 626291 h 2962327"/>
                  <a:gd name="connsiteX273" fmla="*/ 2554148 w 3028217"/>
                  <a:gd name="connsiteY273" fmla="*/ 585333 h 2962327"/>
                  <a:gd name="connsiteX274" fmla="*/ 2572928 w 3028217"/>
                  <a:gd name="connsiteY274" fmla="*/ 573708 h 2962327"/>
                  <a:gd name="connsiteX275" fmla="*/ 2586098 w 3028217"/>
                  <a:gd name="connsiteY275" fmla="*/ 571735 h 2962327"/>
                  <a:gd name="connsiteX276" fmla="*/ 2586726 w 3028217"/>
                  <a:gd name="connsiteY276" fmla="*/ 571671 h 2962327"/>
                  <a:gd name="connsiteX277" fmla="*/ 2624633 w 3028217"/>
                  <a:gd name="connsiteY277" fmla="*/ 568188 h 2962327"/>
                  <a:gd name="connsiteX278" fmla="*/ 2630348 w 3028217"/>
                  <a:gd name="connsiteY278" fmla="*/ 563426 h 2962327"/>
                  <a:gd name="connsiteX279" fmla="*/ 2633206 w 3028217"/>
                  <a:gd name="connsiteY279" fmla="*/ 563426 h 2962327"/>
                  <a:gd name="connsiteX280" fmla="*/ 2626538 w 3028217"/>
                  <a:gd name="connsiteY280" fmla="*/ 563426 h 2962327"/>
                  <a:gd name="connsiteX281" fmla="*/ 2593082 w 3028217"/>
                  <a:gd name="connsiteY281" fmla="*/ 570689 h 2962327"/>
                  <a:gd name="connsiteX282" fmla="*/ 2586098 w 3028217"/>
                  <a:gd name="connsiteY282" fmla="*/ 571735 h 2962327"/>
                  <a:gd name="connsiteX283" fmla="*/ 2574151 w 3028217"/>
                  <a:gd name="connsiteY283" fmla="*/ 572951 h 2962327"/>
                  <a:gd name="connsiteX284" fmla="*/ 2572928 w 3028217"/>
                  <a:gd name="connsiteY284" fmla="*/ 573708 h 2962327"/>
                  <a:gd name="connsiteX285" fmla="*/ 2558911 w 3028217"/>
                  <a:gd name="connsiteY285" fmla="*/ 575808 h 2962327"/>
                  <a:gd name="connsiteX286" fmla="*/ 2506523 w 3028217"/>
                  <a:gd name="connsiteY286" fmla="*/ 541518 h 2962327"/>
                  <a:gd name="connsiteX287" fmla="*/ 2512238 w 3028217"/>
                  <a:gd name="connsiteY287" fmla="*/ 480558 h 2962327"/>
                  <a:gd name="connsiteX288" fmla="*/ 2533193 w 3028217"/>
                  <a:gd name="connsiteY288" fmla="*/ 458651 h 2962327"/>
                  <a:gd name="connsiteX289" fmla="*/ 2534146 w 3028217"/>
                  <a:gd name="connsiteY289" fmla="*/ 440553 h 2962327"/>
                  <a:gd name="connsiteX290" fmla="*/ 2513191 w 3028217"/>
                  <a:gd name="connsiteY290" fmla="*/ 445316 h 2962327"/>
                  <a:gd name="connsiteX291" fmla="*/ 2464613 w 3028217"/>
                  <a:gd name="connsiteY291" fmla="*/ 509133 h 2962327"/>
                  <a:gd name="connsiteX292" fmla="*/ 2467471 w 3028217"/>
                  <a:gd name="connsiteY292" fmla="*/ 551996 h 2962327"/>
                  <a:gd name="connsiteX293" fmla="*/ 2468423 w 3028217"/>
                  <a:gd name="connsiteY293" fmla="*/ 597716 h 2962327"/>
                  <a:gd name="connsiteX294" fmla="*/ 2453183 w 3028217"/>
                  <a:gd name="connsiteY294" fmla="*/ 638673 h 2962327"/>
                  <a:gd name="connsiteX295" fmla="*/ 2423656 w 3028217"/>
                  <a:gd name="connsiteY295" fmla="*/ 676773 h 2962327"/>
                  <a:gd name="connsiteX296" fmla="*/ 2389366 w 3028217"/>
                  <a:gd name="connsiteY296" fmla="*/ 683441 h 2962327"/>
                  <a:gd name="connsiteX297" fmla="*/ 2383651 w 3028217"/>
                  <a:gd name="connsiteY297" fmla="*/ 659628 h 2962327"/>
                  <a:gd name="connsiteX298" fmla="*/ 2367458 w 3028217"/>
                  <a:gd name="connsiteY298" fmla="*/ 627243 h 2962327"/>
                  <a:gd name="connsiteX299" fmla="*/ 2308403 w 3028217"/>
                  <a:gd name="connsiteY299" fmla="*/ 612003 h 2962327"/>
                  <a:gd name="connsiteX300" fmla="*/ 2270303 w 3028217"/>
                  <a:gd name="connsiteY300" fmla="*/ 571046 h 2962327"/>
                  <a:gd name="connsiteX301" fmla="*/ 2260778 w 3028217"/>
                  <a:gd name="connsiteY301" fmla="*/ 543423 h 2962327"/>
                  <a:gd name="connsiteX302" fmla="*/ 2259826 w 3028217"/>
                  <a:gd name="connsiteY302" fmla="*/ 522468 h 2962327"/>
                  <a:gd name="connsiteX303" fmla="*/ 2390318 w 3028217"/>
                  <a:gd name="connsiteY303" fmla="*/ 385308 h 2962327"/>
                  <a:gd name="connsiteX304" fmla="*/ 2416988 w 3028217"/>
                  <a:gd name="connsiteY304" fmla="*/ 357686 h 2962327"/>
                  <a:gd name="connsiteX305" fmla="*/ 2417941 w 3028217"/>
                  <a:gd name="connsiteY305" fmla="*/ 351971 h 2962327"/>
                  <a:gd name="connsiteX306" fmla="*/ 2424608 w 3028217"/>
                  <a:gd name="connsiteY306" fmla="*/ 353876 h 2962327"/>
                  <a:gd name="connsiteX307" fmla="*/ 2452245 w 3028217"/>
                  <a:gd name="connsiteY307" fmla="*/ 336582 h 2962327"/>
                  <a:gd name="connsiteX308" fmla="*/ 2471113 w 3028217"/>
                  <a:gd name="connsiteY308" fmla="*/ 336025 h 2962327"/>
                  <a:gd name="connsiteX309" fmla="*/ 761544 w 3028217"/>
                  <a:gd name="connsiteY309" fmla="*/ 194808 h 2962327"/>
                  <a:gd name="connsiteX310" fmla="*/ 773926 w 3028217"/>
                  <a:gd name="connsiteY310" fmla="*/ 216716 h 2962327"/>
                  <a:gd name="connsiteX311" fmla="*/ 773926 w 3028217"/>
                  <a:gd name="connsiteY311" fmla="*/ 278628 h 2962327"/>
                  <a:gd name="connsiteX312" fmla="*/ 687249 w 3028217"/>
                  <a:gd name="connsiteY312" fmla="*/ 293868 h 2962327"/>
                  <a:gd name="connsiteX313" fmla="*/ 671056 w 3028217"/>
                  <a:gd name="connsiteY313" fmla="*/ 292916 h 2962327"/>
                  <a:gd name="connsiteX314" fmla="*/ 640576 w 3028217"/>
                  <a:gd name="connsiteY314" fmla="*/ 298631 h 2962327"/>
                  <a:gd name="connsiteX315" fmla="*/ 603429 w 3028217"/>
                  <a:gd name="connsiteY315" fmla="*/ 291011 h 2962327"/>
                  <a:gd name="connsiteX316" fmla="*/ 715824 w 3028217"/>
                  <a:gd name="connsiteY316" fmla="*/ 211953 h 2962327"/>
                  <a:gd name="connsiteX317" fmla="*/ 727254 w 3028217"/>
                  <a:gd name="connsiteY317" fmla="*/ 215763 h 2962327"/>
                  <a:gd name="connsiteX318" fmla="*/ 761544 w 3028217"/>
                  <a:gd name="connsiteY318" fmla="*/ 194808 h 2962327"/>
                  <a:gd name="connsiteX319" fmla="*/ 873343 w 3028217"/>
                  <a:gd name="connsiteY319" fmla="*/ 184331 h 2962327"/>
                  <a:gd name="connsiteX320" fmla="*/ 891083 w 3028217"/>
                  <a:gd name="connsiteY320" fmla="*/ 191951 h 2962327"/>
                  <a:gd name="connsiteX321" fmla="*/ 888226 w 3028217"/>
                  <a:gd name="connsiteY321" fmla="*/ 217668 h 2962327"/>
                  <a:gd name="connsiteX322" fmla="*/ 879241 w 3028217"/>
                  <a:gd name="connsiteY322" fmla="*/ 234820 h 2962327"/>
                  <a:gd name="connsiteX323" fmla="*/ 895370 w 3028217"/>
                  <a:gd name="connsiteY323" fmla="*/ 235036 h 2962327"/>
                  <a:gd name="connsiteX324" fmla="*/ 899656 w 3028217"/>
                  <a:gd name="connsiteY324" fmla="*/ 266246 h 2962327"/>
                  <a:gd name="connsiteX325" fmla="*/ 892988 w 3028217"/>
                  <a:gd name="connsiteY325" fmla="*/ 303393 h 2962327"/>
                  <a:gd name="connsiteX326" fmla="*/ 905371 w 3028217"/>
                  <a:gd name="connsiteY326" fmla="*/ 303393 h 2962327"/>
                  <a:gd name="connsiteX327" fmla="*/ 915848 w 3028217"/>
                  <a:gd name="connsiteY327" fmla="*/ 337683 h 2962327"/>
                  <a:gd name="connsiteX328" fmla="*/ 946328 w 3028217"/>
                  <a:gd name="connsiteY328" fmla="*/ 324348 h 2962327"/>
                  <a:gd name="connsiteX329" fmla="*/ 973409 w 3028217"/>
                  <a:gd name="connsiteY329" fmla="*/ 303804 h 2962327"/>
                  <a:gd name="connsiteX330" fmla="*/ 975260 w 3028217"/>
                  <a:gd name="connsiteY330" fmla="*/ 292796 h 2962327"/>
                  <a:gd name="connsiteX331" fmla="*/ 965378 w 3028217"/>
                  <a:gd name="connsiteY331" fmla="*/ 281485 h 2962327"/>
                  <a:gd name="connsiteX332" fmla="*/ 962521 w 3028217"/>
                  <a:gd name="connsiteY332" fmla="*/ 233860 h 2962327"/>
                  <a:gd name="connsiteX333" fmla="*/ 1013956 w 3028217"/>
                  <a:gd name="connsiteY333" fmla="*/ 203380 h 2962327"/>
                  <a:gd name="connsiteX334" fmla="*/ 1028243 w 3028217"/>
                  <a:gd name="connsiteY334" fmla="*/ 200165 h 2962327"/>
                  <a:gd name="connsiteX335" fmla="*/ 1042531 w 3028217"/>
                  <a:gd name="connsiteY335" fmla="*/ 206238 h 2962327"/>
                  <a:gd name="connsiteX336" fmla="*/ 1016813 w 3028217"/>
                  <a:gd name="connsiteY336" fmla="*/ 234813 h 2962327"/>
                  <a:gd name="connsiteX337" fmla="*/ 1075868 w 3028217"/>
                  <a:gd name="connsiteY337" fmla="*/ 204333 h 2962327"/>
                  <a:gd name="connsiteX338" fmla="*/ 1095871 w 3028217"/>
                  <a:gd name="connsiteY338" fmla="*/ 204333 h 2962327"/>
                  <a:gd name="connsiteX339" fmla="*/ 1099681 w 3028217"/>
                  <a:gd name="connsiteY339" fmla="*/ 232908 h 2962327"/>
                  <a:gd name="connsiteX340" fmla="*/ 1133971 w 3028217"/>
                  <a:gd name="connsiteY340" fmla="*/ 231003 h 2962327"/>
                  <a:gd name="connsiteX341" fmla="*/ 1151116 w 3028217"/>
                  <a:gd name="connsiteY341" fmla="*/ 238623 h 2962327"/>
                  <a:gd name="connsiteX342" fmla="*/ 1205408 w 3028217"/>
                  <a:gd name="connsiteY342" fmla="*/ 287200 h 2962327"/>
                  <a:gd name="connsiteX343" fmla="*/ 1198741 w 3028217"/>
                  <a:gd name="connsiteY343" fmla="*/ 334825 h 2962327"/>
                  <a:gd name="connsiteX344" fmla="*/ 1248271 w 3028217"/>
                  <a:gd name="connsiteY344" fmla="*/ 377688 h 2962327"/>
                  <a:gd name="connsiteX345" fmla="*/ 1246366 w 3028217"/>
                  <a:gd name="connsiteY345" fmla="*/ 402453 h 2962327"/>
                  <a:gd name="connsiteX346" fmla="*/ 1187311 w 3028217"/>
                  <a:gd name="connsiteY346" fmla="*/ 402453 h 2962327"/>
                  <a:gd name="connsiteX347" fmla="*/ 1171118 w 3028217"/>
                  <a:gd name="connsiteY347" fmla="*/ 396738 h 2962327"/>
                  <a:gd name="connsiteX348" fmla="*/ 1171118 w 3028217"/>
                  <a:gd name="connsiteY348" fmla="*/ 431028 h 2962327"/>
                  <a:gd name="connsiteX349" fmla="*/ 1151116 w 3028217"/>
                  <a:gd name="connsiteY349" fmla="*/ 479605 h 2962327"/>
                  <a:gd name="connsiteX350" fmla="*/ 1136828 w 3028217"/>
                  <a:gd name="connsiteY350" fmla="*/ 476748 h 2962327"/>
                  <a:gd name="connsiteX351" fmla="*/ 1136828 w 3028217"/>
                  <a:gd name="connsiteY351" fmla="*/ 487225 h 2962327"/>
                  <a:gd name="connsiteX352" fmla="*/ 1118731 w 3028217"/>
                  <a:gd name="connsiteY352" fmla="*/ 497703 h 2962327"/>
                  <a:gd name="connsiteX353" fmla="*/ 1066343 w 3028217"/>
                  <a:gd name="connsiteY353" fmla="*/ 455793 h 2962327"/>
                  <a:gd name="connsiteX354" fmla="*/ 1016813 w 3028217"/>
                  <a:gd name="connsiteY354" fmla="*/ 433885 h 2962327"/>
                  <a:gd name="connsiteX355" fmla="*/ 996811 w 3028217"/>
                  <a:gd name="connsiteY355" fmla="*/ 428170 h 2962327"/>
                  <a:gd name="connsiteX356" fmla="*/ 1013003 w 3028217"/>
                  <a:gd name="connsiteY356" fmla="*/ 411978 h 2962327"/>
                  <a:gd name="connsiteX357" fmla="*/ 1109206 w 3028217"/>
                  <a:gd name="connsiteY357" fmla="*/ 369115 h 2962327"/>
                  <a:gd name="connsiteX358" fmla="*/ 1089203 w 3028217"/>
                  <a:gd name="connsiteY358" fmla="*/ 307203 h 2962327"/>
                  <a:gd name="connsiteX359" fmla="*/ 1077773 w 3028217"/>
                  <a:gd name="connsiteY359" fmla="*/ 291010 h 2962327"/>
                  <a:gd name="connsiteX360" fmla="*/ 1016813 w 3028217"/>
                  <a:gd name="connsiteY360" fmla="*/ 292915 h 2962327"/>
                  <a:gd name="connsiteX361" fmla="*/ 1007169 w 3028217"/>
                  <a:gd name="connsiteY361" fmla="*/ 296011 h 2962327"/>
                  <a:gd name="connsiteX362" fmla="*/ 1007866 w 3028217"/>
                  <a:gd name="connsiteY362" fmla="*/ 302667 h 2962327"/>
                  <a:gd name="connsiteX363" fmla="*/ 1009193 w 3028217"/>
                  <a:gd name="connsiteY363" fmla="*/ 303393 h 2962327"/>
                  <a:gd name="connsiteX364" fmla="*/ 962521 w 3028217"/>
                  <a:gd name="connsiteY364" fmla="*/ 370068 h 2962327"/>
                  <a:gd name="connsiteX365" fmla="*/ 905371 w 3028217"/>
                  <a:gd name="connsiteY365" fmla="*/ 371973 h 2962327"/>
                  <a:gd name="connsiteX366" fmla="*/ 868223 w 3028217"/>
                  <a:gd name="connsiteY366" fmla="*/ 410073 h 2962327"/>
                  <a:gd name="connsiteX367" fmla="*/ 836791 w 3028217"/>
                  <a:gd name="connsiteY367" fmla="*/ 426266 h 2962327"/>
                  <a:gd name="connsiteX368" fmla="*/ 816788 w 3028217"/>
                  <a:gd name="connsiteY368" fmla="*/ 424361 h 2962327"/>
                  <a:gd name="connsiteX369" fmla="*/ 677723 w 3028217"/>
                  <a:gd name="connsiteY369" fmla="*/ 507228 h 2962327"/>
                  <a:gd name="connsiteX370" fmla="*/ 668198 w 3028217"/>
                  <a:gd name="connsiteY370" fmla="*/ 553901 h 2962327"/>
                  <a:gd name="connsiteX371" fmla="*/ 662483 w 3028217"/>
                  <a:gd name="connsiteY371" fmla="*/ 586286 h 2962327"/>
                  <a:gd name="connsiteX372" fmla="*/ 716776 w 3028217"/>
                  <a:gd name="connsiteY372" fmla="*/ 612956 h 2962327"/>
                  <a:gd name="connsiteX373" fmla="*/ 771068 w 3028217"/>
                  <a:gd name="connsiteY373" fmla="*/ 645341 h 2962327"/>
                  <a:gd name="connsiteX374" fmla="*/ 782498 w 3028217"/>
                  <a:gd name="connsiteY374" fmla="*/ 667248 h 2962327"/>
                  <a:gd name="connsiteX375" fmla="*/ 772973 w 3028217"/>
                  <a:gd name="connsiteY375" fmla="*/ 726303 h 2962327"/>
                  <a:gd name="connsiteX376" fmla="*/ 805358 w 3028217"/>
                  <a:gd name="connsiteY376" fmla="*/ 736781 h 2962327"/>
                  <a:gd name="connsiteX377" fmla="*/ 828218 w 3028217"/>
                  <a:gd name="connsiteY377" fmla="*/ 689156 h 2962327"/>
                  <a:gd name="connsiteX378" fmla="*/ 858698 w 3028217"/>
                  <a:gd name="connsiteY378" fmla="*/ 652961 h 2962327"/>
                  <a:gd name="connsiteX379" fmla="*/ 901561 w 3028217"/>
                  <a:gd name="connsiteY379" fmla="*/ 573903 h 2962327"/>
                  <a:gd name="connsiteX380" fmla="*/ 904418 w 3028217"/>
                  <a:gd name="connsiteY380" fmla="*/ 561521 h 2962327"/>
                  <a:gd name="connsiteX381" fmla="*/ 953948 w 3028217"/>
                  <a:gd name="connsiteY381" fmla="*/ 491988 h 2962327"/>
                  <a:gd name="connsiteX382" fmla="*/ 968236 w 3028217"/>
                  <a:gd name="connsiteY382" fmla="*/ 478653 h 2962327"/>
                  <a:gd name="connsiteX383" fmla="*/ 1049198 w 3028217"/>
                  <a:gd name="connsiteY383" fmla="*/ 512943 h 2962327"/>
                  <a:gd name="connsiteX384" fmla="*/ 1063486 w 3028217"/>
                  <a:gd name="connsiteY384" fmla="*/ 539613 h 2962327"/>
                  <a:gd name="connsiteX385" fmla="*/ 1067296 w 3028217"/>
                  <a:gd name="connsiteY385" fmla="*/ 583428 h 2962327"/>
                  <a:gd name="connsiteX386" fmla="*/ 1112063 w 3028217"/>
                  <a:gd name="connsiteY386" fmla="*/ 568188 h 2962327"/>
                  <a:gd name="connsiteX387" fmla="*/ 1146353 w 3028217"/>
                  <a:gd name="connsiteY387" fmla="*/ 580571 h 2962327"/>
                  <a:gd name="connsiteX388" fmla="*/ 1151116 w 3028217"/>
                  <a:gd name="connsiteY388" fmla="*/ 616766 h 2962327"/>
                  <a:gd name="connsiteX389" fmla="*/ 1193026 w 3028217"/>
                  <a:gd name="connsiteY389" fmla="*/ 684393 h 2962327"/>
                  <a:gd name="connsiteX390" fmla="*/ 1182905 w 3028217"/>
                  <a:gd name="connsiteY390" fmla="*/ 697847 h 2962327"/>
                  <a:gd name="connsiteX391" fmla="*/ 1179024 w 3028217"/>
                  <a:gd name="connsiteY391" fmla="*/ 699159 h 2962327"/>
                  <a:gd name="connsiteX392" fmla="*/ 1177845 w 3028217"/>
                  <a:gd name="connsiteY392" fmla="*/ 699023 h 2962327"/>
                  <a:gd name="connsiteX393" fmla="*/ 1166356 w 3028217"/>
                  <a:gd name="connsiteY393" fmla="*/ 703443 h 2962327"/>
                  <a:gd name="connsiteX394" fmla="*/ 1179024 w 3028217"/>
                  <a:gd name="connsiteY394" fmla="*/ 699159 h 2962327"/>
                  <a:gd name="connsiteX395" fmla="*/ 1188263 w 3028217"/>
                  <a:gd name="connsiteY395" fmla="*/ 700229 h 2962327"/>
                  <a:gd name="connsiteX396" fmla="*/ 1207313 w 3028217"/>
                  <a:gd name="connsiteY396" fmla="*/ 712016 h 2962327"/>
                  <a:gd name="connsiteX397" fmla="*/ 1205051 w 3028217"/>
                  <a:gd name="connsiteY397" fmla="*/ 754402 h 2962327"/>
                  <a:gd name="connsiteX398" fmla="*/ 1180854 w 3028217"/>
                  <a:gd name="connsiteY398" fmla="*/ 787924 h 2962327"/>
                  <a:gd name="connsiteX399" fmla="*/ 1187073 w 3028217"/>
                  <a:gd name="connsiteY399" fmla="*/ 807504 h 2962327"/>
                  <a:gd name="connsiteX400" fmla="*/ 1206361 w 3028217"/>
                  <a:gd name="connsiteY400" fmla="*/ 814886 h 2962327"/>
                  <a:gd name="connsiteX401" fmla="*/ 1213981 w 3028217"/>
                  <a:gd name="connsiteY401" fmla="*/ 828221 h 2962327"/>
                  <a:gd name="connsiteX402" fmla="*/ 1172071 w 3028217"/>
                  <a:gd name="connsiteY402" fmla="*/ 862511 h 2962327"/>
                  <a:gd name="connsiteX403" fmla="*/ 1115874 w 3028217"/>
                  <a:gd name="connsiteY403" fmla="*/ 854891 h 2962327"/>
                  <a:gd name="connsiteX404" fmla="*/ 1148259 w 3028217"/>
                  <a:gd name="connsiteY404" fmla="*/ 807266 h 2962327"/>
                  <a:gd name="connsiteX405" fmla="*/ 1173024 w 3028217"/>
                  <a:gd name="connsiteY405" fmla="*/ 780596 h 2962327"/>
                  <a:gd name="connsiteX406" fmla="*/ 1173125 w 3028217"/>
                  <a:gd name="connsiteY406" fmla="*/ 780684 h 2962327"/>
                  <a:gd name="connsiteX407" fmla="*/ 1174333 w 3028217"/>
                  <a:gd name="connsiteY407" fmla="*/ 770475 h 2962327"/>
                  <a:gd name="connsiteX408" fmla="*/ 1163498 w 3028217"/>
                  <a:gd name="connsiteY408" fmla="*/ 767261 h 2962327"/>
                  <a:gd name="connsiteX409" fmla="*/ 1124446 w 3028217"/>
                  <a:gd name="connsiteY409" fmla="*/ 787263 h 2962327"/>
                  <a:gd name="connsiteX410" fmla="*/ 1043483 w 3028217"/>
                  <a:gd name="connsiteY410" fmla="*/ 789168 h 2962327"/>
                  <a:gd name="connsiteX411" fmla="*/ 993953 w 3028217"/>
                  <a:gd name="connsiteY411" fmla="*/ 794883 h 2962327"/>
                  <a:gd name="connsiteX412" fmla="*/ 959663 w 3028217"/>
                  <a:gd name="connsiteY412" fmla="*/ 814886 h 2962327"/>
                  <a:gd name="connsiteX413" fmla="*/ 929183 w 3028217"/>
                  <a:gd name="connsiteY413" fmla="*/ 839651 h 2962327"/>
                  <a:gd name="connsiteX414" fmla="*/ 925100 w 3028217"/>
                  <a:gd name="connsiteY414" fmla="*/ 843462 h 2962327"/>
                  <a:gd name="connsiteX415" fmla="*/ 915848 w 3028217"/>
                  <a:gd name="connsiteY415" fmla="*/ 851081 h 2962327"/>
                  <a:gd name="connsiteX416" fmla="*/ 912991 w 3028217"/>
                  <a:gd name="connsiteY416" fmla="*/ 851081 h 2962327"/>
                  <a:gd name="connsiteX417" fmla="*/ 914896 w 3028217"/>
                  <a:gd name="connsiteY417" fmla="*/ 852986 h 2962327"/>
                  <a:gd name="connsiteX418" fmla="*/ 925100 w 3028217"/>
                  <a:gd name="connsiteY418" fmla="*/ 843462 h 2962327"/>
                  <a:gd name="connsiteX419" fmla="*/ 932041 w 3028217"/>
                  <a:gd name="connsiteY419" fmla="*/ 837746 h 2962327"/>
                  <a:gd name="connsiteX420" fmla="*/ 972998 w 3028217"/>
                  <a:gd name="connsiteY420" fmla="*/ 820601 h 2962327"/>
                  <a:gd name="connsiteX421" fmla="*/ 992048 w 3028217"/>
                  <a:gd name="connsiteY421" fmla="*/ 814886 h 2962327"/>
                  <a:gd name="connsiteX422" fmla="*/ 1023481 w 3028217"/>
                  <a:gd name="connsiteY422" fmla="*/ 819648 h 2962327"/>
                  <a:gd name="connsiteX423" fmla="*/ 1005383 w 3028217"/>
                  <a:gd name="connsiteY423" fmla="*/ 842508 h 2962327"/>
                  <a:gd name="connsiteX424" fmla="*/ 1006336 w 3028217"/>
                  <a:gd name="connsiteY424" fmla="*/ 854891 h 2962327"/>
                  <a:gd name="connsiteX425" fmla="*/ 1005383 w 3028217"/>
                  <a:gd name="connsiteY425" fmla="*/ 889181 h 2962327"/>
                  <a:gd name="connsiteX426" fmla="*/ 984428 w 3028217"/>
                  <a:gd name="connsiteY426" fmla="*/ 910136 h 2962327"/>
                  <a:gd name="connsiteX427" fmla="*/ 952043 w 3028217"/>
                  <a:gd name="connsiteY427" fmla="*/ 916803 h 2962327"/>
                  <a:gd name="connsiteX428" fmla="*/ 899656 w 3028217"/>
                  <a:gd name="connsiteY428" fmla="*/ 938711 h 2962327"/>
                  <a:gd name="connsiteX429" fmla="*/ 855841 w 3028217"/>
                  <a:gd name="connsiteY429" fmla="*/ 985383 h 2962327"/>
                  <a:gd name="connsiteX430" fmla="*/ 831076 w 3028217"/>
                  <a:gd name="connsiteY430" fmla="*/ 1003481 h 2962327"/>
                  <a:gd name="connsiteX431" fmla="*/ 738683 w 3028217"/>
                  <a:gd name="connsiteY431" fmla="*/ 1081586 h 2962327"/>
                  <a:gd name="connsiteX432" fmla="*/ 711061 w 3028217"/>
                  <a:gd name="connsiteY432" fmla="*/ 1115876 h 2962327"/>
                  <a:gd name="connsiteX433" fmla="*/ 666293 w 3028217"/>
                  <a:gd name="connsiteY433" fmla="*/ 1175883 h 2962327"/>
                  <a:gd name="connsiteX434" fmla="*/ 585331 w 3028217"/>
                  <a:gd name="connsiteY434" fmla="*/ 1230176 h 2962327"/>
                  <a:gd name="connsiteX435" fmla="*/ 559613 w 3028217"/>
                  <a:gd name="connsiteY435" fmla="*/ 1297803 h 2962327"/>
                  <a:gd name="connsiteX436" fmla="*/ 557708 w 3028217"/>
                  <a:gd name="connsiteY436" fmla="*/ 1386386 h 2962327"/>
                  <a:gd name="connsiteX437" fmla="*/ 542468 w 3028217"/>
                  <a:gd name="connsiteY437" fmla="*/ 1407341 h 2962327"/>
                  <a:gd name="connsiteX438" fmla="*/ 528181 w 3028217"/>
                  <a:gd name="connsiteY438" fmla="*/ 1387338 h 2962327"/>
                  <a:gd name="connsiteX439" fmla="*/ 519608 w 3028217"/>
                  <a:gd name="connsiteY439" fmla="*/ 1320663 h 2962327"/>
                  <a:gd name="connsiteX440" fmla="*/ 488176 w 3028217"/>
                  <a:gd name="connsiteY440" fmla="*/ 1283516 h 2962327"/>
                  <a:gd name="connsiteX441" fmla="*/ 429121 w 3028217"/>
                  <a:gd name="connsiteY441" fmla="*/ 1267323 h 2962327"/>
                  <a:gd name="connsiteX442" fmla="*/ 409118 w 3028217"/>
                  <a:gd name="connsiteY442" fmla="*/ 1268276 h 2962327"/>
                  <a:gd name="connsiteX443" fmla="*/ 336728 w 3028217"/>
                  <a:gd name="connsiteY443" fmla="*/ 1284468 h 2962327"/>
                  <a:gd name="connsiteX444" fmla="*/ 215761 w 3028217"/>
                  <a:gd name="connsiteY444" fmla="*/ 1373051 h 2962327"/>
                  <a:gd name="connsiteX445" fmla="*/ 189091 w 3028217"/>
                  <a:gd name="connsiteY445" fmla="*/ 1441631 h 2962327"/>
                  <a:gd name="connsiteX446" fmla="*/ 196711 w 3028217"/>
                  <a:gd name="connsiteY446" fmla="*/ 1544501 h 2962327"/>
                  <a:gd name="connsiteX447" fmla="*/ 244336 w 3028217"/>
                  <a:gd name="connsiteY447" fmla="*/ 1573076 h 2962327"/>
                  <a:gd name="connsiteX448" fmla="*/ 320536 w 3028217"/>
                  <a:gd name="connsiteY448" fmla="*/ 1514973 h 2962327"/>
                  <a:gd name="connsiteX449" fmla="*/ 387211 w 3028217"/>
                  <a:gd name="connsiteY449" fmla="*/ 1494971 h 2962327"/>
                  <a:gd name="connsiteX450" fmla="*/ 389116 w 3028217"/>
                  <a:gd name="connsiteY450" fmla="*/ 1515926 h 2962327"/>
                  <a:gd name="connsiteX451" fmla="*/ 340538 w 3028217"/>
                  <a:gd name="connsiteY451" fmla="*/ 1624511 h 2962327"/>
                  <a:gd name="connsiteX452" fmla="*/ 354826 w 3028217"/>
                  <a:gd name="connsiteY452" fmla="*/ 1644513 h 2962327"/>
                  <a:gd name="connsiteX453" fmla="*/ 410071 w 3028217"/>
                  <a:gd name="connsiteY453" fmla="*/ 1645466 h 2962327"/>
                  <a:gd name="connsiteX454" fmla="*/ 439598 w 3028217"/>
                  <a:gd name="connsiteY454" fmla="*/ 1687376 h 2962327"/>
                  <a:gd name="connsiteX455" fmla="*/ 426263 w 3028217"/>
                  <a:gd name="connsiteY455" fmla="*/ 1743573 h 2962327"/>
                  <a:gd name="connsiteX456" fmla="*/ 450076 w 3028217"/>
                  <a:gd name="connsiteY456" fmla="*/ 1813106 h 2962327"/>
                  <a:gd name="connsiteX457" fmla="*/ 499606 w 3028217"/>
                  <a:gd name="connsiteY457" fmla="*/ 1812153 h 2962327"/>
                  <a:gd name="connsiteX458" fmla="*/ 536753 w 3028217"/>
                  <a:gd name="connsiteY458" fmla="*/ 1818821 h 2962327"/>
                  <a:gd name="connsiteX459" fmla="*/ 577711 w 3028217"/>
                  <a:gd name="connsiteY459" fmla="*/ 1813106 h 2962327"/>
                  <a:gd name="connsiteX460" fmla="*/ 661531 w 3028217"/>
                  <a:gd name="connsiteY460" fmla="*/ 1754051 h 2962327"/>
                  <a:gd name="connsiteX461" fmla="*/ 672008 w 3028217"/>
                  <a:gd name="connsiteY461" fmla="*/ 1763576 h 2962327"/>
                  <a:gd name="connsiteX462" fmla="*/ 695821 w 3028217"/>
                  <a:gd name="connsiteY462" fmla="*/ 1768338 h 2962327"/>
                  <a:gd name="connsiteX463" fmla="*/ 741541 w 3028217"/>
                  <a:gd name="connsiteY463" fmla="*/ 1772148 h 2962327"/>
                  <a:gd name="connsiteX464" fmla="*/ 832028 w 3028217"/>
                  <a:gd name="connsiteY464" fmla="*/ 1788341 h 2962327"/>
                  <a:gd name="connsiteX465" fmla="*/ 865366 w 3028217"/>
                  <a:gd name="connsiteY465" fmla="*/ 1796913 h 2962327"/>
                  <a:gd name="connsiteX466" fmla="*/ 910133 w 3028217"/>
                  <a:gd name="connsiteY466" fmla="*/ 1838823 h 2962327"/>
                  <a:gd name="connsiteX467" fmla="*/ 1047293 w 3028217"/>
                  <a:gd name="connsiteY467" fmla="*/ 1918833 h 2962327"/>
                  <a:gd name="connsiteX468" fmla="*/ 1116826 w 3028217"/>
                  <a:gd name="connsiteY468" fmla="*/ 2036943 h 2962327"/>
                  <a:gd name="connsiteX469" fmla="*/ 1106348 w 3028217"/>
                  <a:gd name="connsiteY469" fmla="*/ 2056946 h 2962327"/>
                  <a:gd name="connsiteX470" fmla="*/ 1104443 w 3028217"/>
                  <a:gd name="connsiteY470" fmla="*/ 2099808 h 2962327"/>
                  <a:gd name="connsiteX471" fmla="*/ 1124446 w 3028217"/>
                  <a:gd name="connsiteY471" fmla="*/ 2102666 h 2962327"/>
                  <a:gd name="connsiteX472" fmla="*/ 1193026 w 3028217"/>
                  <a:gd name="connsiteY472" fmla="*/ 2077901 h 2962327"/>
                  <a:gd name="connsiteX473" fmla="*/ 1280656 w 3028217"/>
                  <a:gd name="connsiteY473" fmla="*/ 2123621 h 2962327"/>
                  <a:gd name="connsiteX474" fmla="*/ 1387336 w 3028217"/>
                  <a:gd name="connsiteY474" fmla="*/ 2172198 h 2962327"/>
                  <a:gd name="connsiteX475" fmla="*/ 1434008 w 3028217"/>
                  <a:gd name="connsiteY475" fmla="*/ 2199821 h 2962327"/>
                  <a:gd name="connsiteX476" fmla="*/ 1430198 w 3028217"/>
                  <a:gd name="connsiteY476" fmla="*/ 2282688 h 2962327"/>
                  <a:gd name="connsiteX477" fmla="*/ 1370191 w 3028217"/>
                  <a:gd name="connsiteY477" fmla="*/ 2373176 h 2962327"/>
                  <a:gd name="connsiteX478" fmla="*/ 1358761 w 3028217"/>
                  <a:gd name="connsiteY478" fmla="*/ 2423658 h 2962327"/>
                  <a:gd name="connsiteX479" fmla="*/ 1327328 w 3028217"/>
                  <a:gd name="connsiteY479" fmla="*/ 2600823 h 2962327"/>
                  <a:gd name="connsiteX480" fmla="*/ 1293991 w 3028217"/>
                  <a:gd name="connsiteY480" fmla="*/ 2626541 h 2962327"/>
                  <a:gd name="connsiteX481" fmla="*/ 1218743 w 3028217"/>
                  <a:gd name="connsiteY481" fmla="*/ 2661783 h 2962327"/>
                  <a:gd name="connsiteX482" fmla="*/ 1193026 w 3028217"/>
                  <a:gd name="connsiteY482" fmla="*/ 2710361 h 2962327"/>
                  <a:gd name="connsiteX483" fmla="*/ 1164451 w 3028217"/>
                  <a:gd name="connsiteY483" fmla="*/ 2832281 h 2962327"/>
                  <a:gd name="connsiteX484" fmla="*/ 1122541 w 3028217"/>
                  <a:gd name="connsiteY484" fmla="*/ 2910386 h 2962327"/>
                  <a:gd name="connsiteX485" fmla="*/ 1095871 w 3028217"/>
                  <a:gd name="connsiteY485" fmla="*/ 2929436 h 2962327"/>
                  <a:gd name="connsiteX486" fmla="*/ 1061581 w 3028217"/>
                  <a:gd name="connsiteY486" fmla="*/ 2922768 h 2962327"/>
                  <a:gd name="connsiteX487" fmla="*/ 1047293 w 3028217"/>
                  <a:gd name="connsiteY487" fmla="*/ 2929436 h 2962327"/>
                  <a:gd name="connsiteX488" fmla="*/ 1061581 w 3028217"/>
                  <a:gd name="connsiteY488" fmla="*/ 2956106 h 2962327"/>
                  <a:gd name="connsiteX489" fmla="*/ 1040626 w 3028217"/>
                  <a:gd name="connsiteY489" fmla="*/ 2959916 h 2962327"/>
                  <a:gd name="connsiteX490" fmla="*/ 783451 w 3028217"/>
                  <a:gd name="connsiteY490" fmla="*/ 2850378 h 2962327"/>
                  <a:gd name="connsiteX491" fmla="*/ 752971 w 3028217"/>
                  <a:gd name="connsiteY491" fmla="*/ 2805611 h 2962327"/>
                  <a:gd name="connsiteX492" fmla="*/ 737731 w 3028217"/>
                  <a:gd name="connsiteY492" fmla="*/ 2765606 h 2962327"/>
                  <a:gd name="connsiteX493" fmla="*/ 721538 w 3028217"/>
                  <a:gd name="connsiteY493" fmla="*/ 2564628 h 2962327"/>
                  <a:gd name="connsiteX494" fmla="*/ 670103 w 3028217"/>
                  <a:gd name="connsiteY494" fmla="*/ 2492238 h 2962327"/>
                  <a:gd name="connsiteX495" fmla="*/ 539611 w 3028217"/>
                  <a:gd name="connsiteY495" fmla="*/ 2337933 h 2962327"/>
                  <a:gd name="connsiteX496" fmla="*/ 473888 w 3028217"/>
                  <a:gd name="connsiteY496" fmla="*/ 2221728 h 2962327"/>
                  <a:gd name="connsiteX497" fmla="*/ 468173 w 3028217"/>
                  <a:gd name="connsiteY497" fmla="*/ 2148386 h 2962327"/>
                  <a:gd name="connsiteX498" fmla="*/ 471983 w 3028217"/>
                  <a:gd name="connsiteY498" fmla="*/ 2122668 h 2962327"/>
                  <a:gd name="connsiteX499" fmla="*/ 493891 w 3028217"/>
                  <a:gd name="connsiteY499" fmla="*/ 2021703 h 2962327"/>
                  <a:gd name="connsiteX500" fmla="*/ 538658 w 3028217"/>
                  <a:gd name="connsiteY500" fmla="*/ 1907403 h 2962327"/>
                  <a:gd name="connsiteX501" fmla="*/ 524371 w 3028217"/>
                  <a:gd name="connsiteY501" fmla="*/ 1854063 h 2962327"/>
                  <a:gd name="connsiteX502" fmla="*/ 499606 w 3028217"/>
                  <a:gd name="connsiteY502" fmla="*/ 1853111 h 2962327"/>
                  <a:gd name="connsiteX503" fmla="*/ 459601 w 3028217"/>
                  <a:gd name="connsiteY503" fmla="*/ 1860731 h 2962327"/>
                  <a:gd name="connsiteX504" fmla="*/ 408166 w 3028217"/>
                  <a:gd name="connsiteY504" fmla="*/ 1827393 h 2962327"/>
                  <a:gd name="connsiteX505" fmla="*/ 354826 w 3028217"/>
                  <a:gd name="connsiteY505" fmla="*/ 1742621 h 2962327"/>
                  <a:gd name="connsiteX506" fmla="*/ 322441 w 3028217"/>
                  <a:gd name="connsiteY506" fmla="*/ 1715951 h 2962327"/>
                  <a:gd name="connsiteX507" fmla="*/ 234811 w 3028217"/>
                  <a:gd name="connsiteY507" fmla="*/ 1658801 h 2962327"/>
                  <a:gd name="connsiteX508" fmla="*/ 206236 w 3028217"/>
                  <a:gd name="connsiteY508" fmla="*/ 1644513 h 2962327"/>
                  <a:gd name="connsiteX509" fmla="*/ 116701 w 3028217"/>
                  <a:gd name="connsiteY509" fmla="*/ 1622606 h 2962327"/>
                  <a:gd name="connsiteX510" fmla="*/ 28118 w 3028217"/>
                  <a:gd name="connsiteY510" fmla="*/ 1557836 h 2962327"/>
                  <a:gd name="connsiteX511" fmla="*/ 12878 w 3028217"/>
                  <a:gd name="connsiteY511" fmla="*/ 1499733 h 2962327"/>
                  <a:gd name="connsiteX512" fmla="*/ 10021 w 3028217"/>
                  <a:gd name="connsiteY512" fmla="*/ 1446393 h 2962327"/>
                  <a:gd name="connsiteX513" fmla="*/ 5258 w 3028217"/>
                  <a:gd name="connsiteY513" fmla="*/ 1410198 h 2962327"/>
                  <a:gd name="connsiteX514" fmla="*/ 45263 w 3028217"/>
                  <a:gd name="connsiteY514" fmla="*/ 1105398 h 2962327"/>
                  <a:gd name="connsiteX515" fmla="*/ 304343 w 3028217"/>
                  <a:gd name="connsiteY515" fmla="*/ 581523 h 2962327"/>
                  <a:gd name="connsiteX516" fmla="*/ 548183 w 3028217"/>
                  <a:gd name="connsiteY516" fmla="*/ 329111 h 2962327"/>
                  <a:gd name="connsiteX517" fmla="*/ 617716 w 3028217"/>
                  <a:gd name="connsiteY517" fmla="*/ 317681 h 2962327"/>
                  <a:gd name="connsiteX518" fmla="*/ 631051 w 3028217"/>
                  <a:gd name="connsiteY518" fmla="*/ 309108 h 2962327"/>
                  <a:gd name="connsiteX519" fmla="*/ 692011 w 3028217"/>
                  <a:gd name="connsiteY519" fmla="*/ 299583 h 2962327"/>
                  <a:gd name="connsiteX520" fmla="*/ 756781 w 3028217"/>
                  <a:gd name="connsiteY520" fmla="*/ 316728 h 2962327"/>
                  <a:gd name="connsiteX521" fmla="*/ 780593 w 3028217"/>
                  <a:gd name="connsiteY521" fmla="*/ 315776 h 2962327"/>
                  <a:gd name="connsiteX522" fmla="*/ 797738 w 3028217"/>
                  <a:gd name="connsiteY522" fmla="*/ 314823 h 2962327"/>
                  <a:gd name="connsiteX523" fmla="*/ 831076 w 3028217"/>
                  <a:gd name="connsiteY523" fmla="*/ 316728 h 2962327"/>
                  <a:gd name="connsiteX524" fmla="*/ 841553 w 3028217"/>
                  <a:gd name="connsiteY524" fmla="*/ 277676 h 2962327"/>
                  <a:gd name="connsiteX525" fmla="*/ 852031 w 3028217"/>
                  <a:gd name="connsiteY525" fmla="*/ 259578 h 2962327"/>
                  <a:gd name="connsiteX526" fmla="*/ 867152 w 3028217"/>
                  <a:gd name="connsiteY526" fmla="*/ 248624 h 2962327"/>
                  <a:gd name="connsiteX527" fmla="*/ 876026 w 3028217"/>
                  <a:gd name="connsiteY527" fmla="*/ 238011 h 2962327"/>
                  <a:gd name="connsiteX528" fmla="*/ 858921 w 3028217"/>
                  <a:gd name="connsiteY528" fmla="*/ 241392 h 2962327"/>
                  <a:gd name="connsiteX529" fmla="*/ 821551 w 3028217"/>
                  <a:gd name="connsiteY529" fmla="*/ 210048 h 2962327"/>
                  <a:gd name="connsiteX530" fmla="*/ 857746 w 3028217"/>
                  <a:gd name="connsiteY530" fmla="*/ 190998 h 2962327"/>
                  <a:gd name="connsiteX531" fmla="*/ 873343 w 3028217"/>
                  <a:gd name="connsiteY531" fmla="*/ 184331 h 2962327"/>
                  <a:gd name="connsiteX532" fmla="*/ 798215 w 3028217"/>
                  <a:gd name="connsiteY532" fmla="*/ 181949 h 2962327"/>
                  <a:gd name="connsiteX533" fmla="*/ 805359 w 3028217"/>
                  <a:gd name="connsiteY533" fmla="*/ 187188 h 2962327"/>
                  <a:gd name="connsiteX534" fmla="*/ 795834 w 3028217"/>
                  <a:gd name="connsiteY534" fmla="*/ 196713 h 2962327"/>
                  <a:gd name="connsiteX535" fmla="*/ 788214 w 3028217"/>
                  <a:gd name="connsiteY535" fmla="*/ 182426 h 2962327"/>
                  <a:gd name="connsiteX536" fmla="*/ 798215 w 3028217"/>
                  <a:gd name="connsiteY536" fmla="*/ 181949 h 2962327"/>
                  <a:gd name="connsiteX537" fmla="*/ 938708 w 3028217"/>
                  <a:gd name="connsiteY537" fmla="*/ 121466 h 2962327"/>
                  <a:gd name="connsiteX538" fmla="*/ 952043 w 3028217"/>
                  <a:gd name="connsiteY538" fmla="*/ 141468 h 2962327"/>
                  <a:gd name="connsiteX539" fmla="*/ 951037 w 3028217"/>
                  <a:gd name="connsiteY539" fmla="*/ 142501 h 2962327"/>
                  <a:gd name="connsiteX540" fmla="*/ 953949 w 3028217"/>
                  <a:gd name="connsiteY540" fmla="*/ 140516 h 2962327"/>
                  <a:gd name="connsiteX541" fmla="*/ 952996 w 3028217"/>
                  <a:gd name="connsiteY541" fmla="*/ 148136 h 2962327"/>
                  <a:gd name="connsiteX542" fmla="*/ 952996 w 3028217"/>
                  <a:gd name="connsiteY542" fmla="*/ 169091 h 2962327"/>
                  <a:gd name="connsiteX543" fmla="*/ 944424 w 3028217"/>
                  <a:gd name="connsiteY543" fmla="*/ 159804 h 2962327"/>
                  <a:gd name="connsiteX544" fmla="*/ 933131 w 3028217"/>
                  <a:gd name="connsiteY544" fmla="*/ 154863 h 2962327"/>
                  <a:gd name="connsiteX545" fmla="*/ 931088 w 3028217"/>
                  <a:gd name="connsiteY545" fmla="*/ 155756 h 2962327"/>
                  <a:gd name="connsiteX546" fmla="*/ 930136 w 3028217"/>
                  <a:gd name="connsiteY546" fmla="*/ 155756 h 2962327"/>
                  <a:gd name="connsiteX547" fmla="*/ 918706 w 3028217"/>
                  <a:gd name="connsiteY547" fmla="*/ 144326 h 2962327"/>
                  <a:gd name="connsiteX548" fmla="*/ 931088 w 3028217"/>
                  <a:gd name="connsiteY548" fmla="*/ 122418 h 2962327"/>
                  <a:gd name="connsiteX549" fmla="*/ 938708 w 3028217"/>
                  <a:gd name="connsiteY549" fmla="*/ 121466 h 2962327"/>
                  <a:gd name="connsiteX550" fmla="*/ 925373 w 3028217"/>
                  <a:gd name="connsiteY550" fmla="*/ 107178 h 2962327"/>
                  <a:gd name="connsiteX551" fmla="*/ 938708 w 3028217"/>
                  <a:gd name="connsiteY551" fmla="*/ 121465 h 2962327"/>
                  <a:gd name="connsiteX552" fmla="*/ 935851 w 3028217"/>
                  <a:gd name="connsiteY552" fmla="*/ 121465 h 2962327"/>
                  <a:gd name="connsiteX553" fmla="*/ 932993 w 3028217"/>
                  <a:gd name="connsiteY553" fmla="*/ 121465 h 2962327"/>
                  <a:gd name="connsiteX554" fmla="*/ 901561 w 3028217"/>
                  <a:gd name="connsiteY554" fmla="*/ 123370 h 2962327"/>
                  <a:gd name="connsiteX555" fmla="*/ 925373 w 3028217"/>
                  <a:gd name="connsiteY555" fmla="*/ 107178 h 2962327"/>
                  <a:gd name="connsiteX556" fmla="*/ 1021576 w 3028217"/>
                  <a:gd name="connsiteY556" fmla="*/ 71936 h 2962327"/>
                  <a:gd name="connsiteX557" fmla="*/ 1031101 w 3028217"/>
                  <a:gd name="connsiteY557" fmla="*/ 97653 h 2962327"/>
                  <a:gd name="connsiteX558" fmla="*/ 1000621 w 3028217"/>
                  <a:gd name="connsiteY558" fmla="*/ 92891 h 2962327"/>
                  <a:gd name="connsiteX559" fmla="*/ 1007288 w 3028217"/>
                  <a:gd name="connsiteY559" fmla="*/ 79556 h 2962327"/>
                  <a:gd name="connsiteX560" fmla="*/ 1021576 w 3028217"/>
                  <a:gd name="connsiteY560" fmla="*/ 71936 h 2962327"/>
                  <a:gd name="connsiteX561" fmla="*/ 1113849 w 3028217"/>
                  <a:gd name="connsiteY561" fmla="*/ 40265 h 2962327"/>
                  <a:gd name="connsiteX562" fmla="*/ 1159689 w 3028217"/>
                  <a:gd name="connsiteY562" fmla="*/ 51933 h 2962327"/>
                  <a:gd name="connsiteX563" fmla="*/ 1151116 w 3028217"/>
                  <a:gd name="connsiteY563" fmla="*/ 84318 h 2962327"/>
                  <a:gd name="connsiteX564" fmla="*/ 1111111 w 3028217"/>
                  <a:gd name="connsiteY564" fmla="*/ 92891 h 2962327"/>
                  <a:gd name="connsiteX565" fmla="*/ 1070153 w 3028217"/>
                  <a:gd name="connsiteY565" fmla="*/ 58601 h 2962327"/>
                  <a:gd name="connsiteX566" fmla="*/ 1113849 w 3028217"/>
                  <a:gd name="connsiteY566" fmla="*/ 40265 h 2962327"/>
                  <a:gd name="connsiteX567" fmla="*/ 1400760 w 3028217"/>
                  <a:gd name="connsiteY567" fmla="*/ 96 h 2962327"/>
                  <a:gd name="connsiteX568" fmla="*/ 1476871 w 3028217"/>
                  <a:gd name="connsiteY568" fmla="*/ 5260 h 2962327"/>
                  <a:gd name="connsiteX569" fmla="*/ 1611174 w 3028217"/>
                  <a:gd name="connsiteY569" fmla="*/ 9070 h 2962327"/>
                  <a:gd name="connsiteX570" fmla="*/ 1619746 w 3028217"/>
                  <a:gd name="connsiteY570" fmla="*/ 17643 h 2962327"/>
                  <a:gd name="connsiteX571" fmla="*/ 1646416 w 3028217"/>
                  <a:gd name="connsiteY571" fmla="*/ 28120 h 2962327"/>
                  <a:gd name="connsiteX572" fmla="*/ 1667371 w 3028217"/>
                  <a:gd name="connsiteY572" fmla="*/ 31930 h 2962327"/>
                  <a:gd name="connsiteX573" fmla="*/ 1742261 w 3028217"/>
                  <a:gd name="connsiteY573" fmla="*/ 11690 h 2962327"/>
                  <a:gd name="connsiteX574" fmla="*/ 1820723 w 3028217"/>
                  <a:gd name="connsiteY574" fmla="*/ 30025 h 2962327"/>
                  <a:gd name="connsiteX575" fmla="*/ 1901686 w 3028217"/>
                  <a:gd name="connsiteY575" fmla="*/ 45265 h 2962327"/>
                  <a:gd name="connsiteX576" fmla="*/ 1894066 w 3028217"/>
                  <a:gd name="connsiteY576" fmla="*/ 69078 h 2962327"/>
                  <a:gd name="connsiteX577" fmla="*/ 1955978 w 3028217"/>
                  <a:gd name="connsiteY577" fmla="*/ 55743 h 2962327"/>
                  <a:gd name="connsiteX578" fmla="*/ 1954073 w 3028217"/>
                  <a:gd name="connsiteY578" fmla="*/ 71935 h 2962327"/>
                  <a:gd name="connsiteX579" fmla="*/ 1935976 w 3028217"/>
                  <a:gd name="connsiteY579" fmla="*/ 103368 h 2962327"/>
                  <a:gd name="connsiteX580" fmla="*/ 1949311 w 3028217"/>
                  <a:gd name="connsiteY580" fmla="*/ 161470 h 2962327"/>
                  <a:gd name="connsiteX581" fmla="*/ 1894066 w 3028217"/>
                  <a:gd name="connsiteY581" fmla="*/ 171948 h 2962327"/>
                  <a:gd name="connsiteX582" fmla="*/ 1913116 w 3028217"/>
                  <a:gd name="connsiteY582" fmla="*/ 183378 h 2962327"/>
                  <a:gd name="connsiteX583" fmla="*/ 1907401 w 3028217"/>
                  <a:gd name="connsiteY583" fmla="*/ 196713 h 2962327"/>
                  <a:gd name="connsiteX584" fmla="*/ 1873111 w 3028217"/>
                  <a:gd name="connsiteY584" fmla="*/ 245290 h 2962327"/>
                  <a:gd name="connsiteX585" fmla="*/ 1866443 w 3028217"/>
                  <a:gd name="connsiteY585" fmla="*/ 267198 h 2962327"/>
                  <a:gd name="connsiteX586" fmla="*/ 1851203 w 3028217"/>
                  <a:gd name="connsiteY586" fmla="*/ 270055 h 2962327"/>
                  <a:gd name="connsiteX587" fmla="*/ 1866443 w 3028217"/>
                  <a:gd name="connsiteY587" fmla="*/ 313870 h 2962327"/>
                  <a:gd name="connsiteX588" fmla="*/ 1843583 w 3028217"/>
                  <a:gd name="connsiteY588" fmla="*/ 319585 h 2962327"/>
                  <a:gd name="connsiteX589" fmla="*/ 1819771 w 3028217"/>
                  <a:gd name="connsiteY589" fmla="*/ 300535 h 2962327"/>
                  <a:gd name="connsiteX590" fmla="*/ 1788338 w 3028217"/>
                  <a:gd name="connsiteY590" fmla="*/ 313870 h 2962327"/>
                  <a:gd name="connsiteX591" fmla="*/ 1800721 w 3028217"/>
                  <a:gd name="connsiteY591" fmla="*/ 315775 h 2962327"/>
                  <a:gd name="connsiteX592" fmla="*/ 1823581 w 3028217"/>
                  <a:gd name="connsiteY592" fmla="*/ 314823 h 2962327"/>
                  <a:gd name="connsiteX593" fmla="*/ 1833106 w 3028217"/>
                  <a:gd name="connsiteY593" fmla="*/ 317680 h 2962327"/>
                  <a:gd name="connsiteX594" fmla="*/ 1838821 w 3028217"/>
                  <a:gd name="connsiteY594" fmla="*/ 334825 h 2962327"/>
                  <a:gd name="connsiteX595" fmla="*/ 1715948 w 3028217"/>
                  <a:gd name="connsiteY595" fmla="*/ 370068 h 2962327"/>
                  <a:gd name="connsiteX596" fmla="*/ 1691183 w 3028217"/>
                  <a:gd name="connsiteY596" fmla="*/ 379593 h 2962327"/>
                  <a:gd name="connsiteX597" fmla="*/ 1586408 w 3028217"/>
                  <a:gd name="connsiteY597" fmla="*/ 430075 h 2962327"/>
                  <a:gd name="connsiteX598" fmla="*/ 1542593 w 3028217"/>
                  <a:gd name="connsiteY598" fmla="*/ 468175 h 2962327"/>
                  <a:gd name="connsiteX599" fmla="*/ 1480681 w 3028217"/>
                  <a:gd name="connsiteY599" fmla="*/ 555805 h 2962327"/>
                  <a:gd name="connsiteX600" fmla="*/ 1462583 w 3028217"/>
                  <a:gd name="connsiteY600" fmla="*/ 562473 h 2962327"/>
                  <a:gd name="connsiteX601" fmla="*/ 1385431 w 3028217"/>
                  <a:gd name="connsiteY601" fmla="*/ 462460 h 2962327"/>
                  <a:gd name="connsiteX602" fmla="*/ 1379716 w 3028217"/>
                  <a:gd name="connsiteY602" fmla="*/ 398643 h 2962327"/>
                  <a:gd name="connsiteX603" fmla="*/ 1441628 w 3028217"/>
                  <a:gd name="connsiteY603" fmla="*/ 335778 h 2962327"/>
                  <a:gd name="connsiteX604" fmla="*/ 1449248 w 3028217"/>
                  <a:gd name="connsiteY604" fmla="*/ 321490 h 2962327"/>
                  <a:gd name="connsiteX605" fmla="*/ 1461631 w 3028217"/>
                  <a:gd name="connsiteY605" fmla="*/ 300535 h 2962327"/>
                  <a:gd name="connsiteX606" fmla="*/ 1412101 w 3028217"/>
                  <a:gd name="connsiteY606" fmla="*/ 280533 h 2962327"/>
                  <a:gd name="connsiteX607" fmla="*/ 1434961 w 3028217"/>
                  <a:gd name="connsiteY607" fmla="*/ 215763 h 2962327"/>
                  <a:gd name="connsiteX608" fmla="*/ 1371143 w 3028217"/>
                  <a:gd name="connsiteY608" fmla="*/ 160518 h 2962327"/>
                  <a:gd name="connsiteX609" fmla="*/ 1331138 w 3028217"/>
                  <a:gd name="connsiteY609" fmla="*/ 162423 h 2962327"/>
                  <a:gd name="connsiteX610" fmla="*/ 1303516 w 3028217"/>
                  <a:gd name="connsiteY610" fmla="*/ 150040 h 2962327"/>
                  <a:gd name="connsiteX611" fmla="*/ 1313993 w 3028217"/>
                  <a:gd name="connsiteY611" fmla="*/ 130038 h 2962327"/>
                  <a:gd name="connsiteX612" fmla="*/ 1313041 w 3028217"/>
                  <a:gd name="connsiteY612" fmla="*/ 121465 h 2962327"/>
                  <a:gd name="connsiteX613" fmla="*/ 1323518 w 3028217"/>
                  <a:gd name="connsiteY613" fmla="*/ 96700 h 2962327"/>
                  <a:gd name="connsiteX614" fmla="*/ 1387336 w 3028217"/>
                  <a:gd name="connsiteY614" fmla="*/ 88128 h 2962327"/>
                  <a:gd name="connsiteX615" fmla="*/ 1394003 w 3028217"/>
                  <a:gd name="connsiteY615" fmla="*/ 68125 h 2962327"/>
                  <a:gd name="connsiteX616" fmla="*/ 1445438 w 3028217"/>
                  <a:gd name="connsiteY616" fmla="*/ 41455 h 2962327"/>
                  <a:gd name="connsiteX617" fmla="*/ 1471104 w 3028217"/>
                  <a:gd name="connsiteY617" fmla="*/ 35589 h 2962327"/>
                  <a:gd name="connsiteX618" fmla="*/ 1469608 w 3028217"/>
                  <a:gd name="connsiteY618" fmla="*/ 35026 h 2962327"/>
                  <a:gd name="connsiteX619" fmla="*/ 1456869 w 3028217"/>
                  <a:gd name="connsiteY619" fmla="*/ 34788 h 2962327"/>
                  <a:gd name="connsiteX620" fmla="*/ 1365429 w 3028217"/>
                  <a:gd name="connsiteY620" fmla="*/ 60505 h 2962327"/>
                  <a:gd name="connsiteX621" fmla="*/ 1208266 w 3028217"/>
                  <a:gd name="connsiteY621" fmla="*/ 122418 h 2962327"/>
                  <a:gd name="connsiteX622" fmla="*/ 1175881 w 3028217"/>
                  <a:gd name="connsiteY622" fmla="*/ 122418 h 2962327"/>
                  <a:gd name="connsiteX623" fmla="*/ 1187311 w 3028217"/>
                  <a:gd name="connsiteY623" fmla="*/ 142420 h 2962327"/>
                  <a:gd name="connsiteX624" fmla="*/ 1180644 w 3028217"/>
                  <a:gd name="connsiteY624" fmla="*/ 149088 h 2962327"/>
                  <a:gd name="connsiteX625" fmla="*/ 1158647 w 3028217"/>
                  <a:gd name="connsiteY625" fmla="*/ 153642 h 2962327"/>
                  <a:gd name="connsiteX626" fmla="*/ 1143520 w 3028217"/>
                  <a:gd name="connsiteY626" fmla="*/ 152466 h 2962327"/>
                  <a:gd name="connsiteX627" fmla="*/ 1148259 w 3028217"/>
                  <a:gd name="connsiteY627" fmla="*/ 153731 h 2962327"/>
                  <a:gd name="connsiteX628" fmla="*/ 1152069 w 3028217"/>
                  <a:gd name="connsiteY628" fmla="*/ 175758 h 2962327"/>
                  <a:gd name="connsiteX629" fmla="*/ 1029196 w 3028217"/>
                  <a:gd name="connsiteY629" fmla="*/ 182425 h 2962327"/>
                  <a:gd name="connsiteX630" fmla="*/ 1006336 w 3028217"/>
                  <a:gd name="connsiteY630" fmla="*/ 148135 h 2962327"/>
                  <a:gd name="connsiteX631" fmla="*/ 995859 w 3028217"/>
                  <a:gd name="connsiteY631" fmla="*/ 134800 h 2962327"/>
                  <a:gd name="connsiteX632" fmla="*/ 987286 w 3028217"/>
                  <a:gd name="connsiteY632" fmla="*/ 114798 h 2962327"/>
                  <a:gd name="connsiteX633" fmla="*/ 1049199 w 3028217"/>
                  <a:gd name="connsiteY633" fmla="*/ 134800 h 2962327"/>
                  <a:gd name="connsiteX634" fmla="*/ 1064439 w 3028217"/>
                  <a:gd name="connsiteY634" fmla="*/ 149088 h 2962327"/>
                  <a:gd name="connsiteX635" fmla="*/ 1095871 w 3028217"/>
                  <a:gd name="connsiteY635" fmla="*/ 149326 h 2962327"/>
                  <a:gd name="connsiteX636" fmla="*/ 1106484 w 3028217"/>
                  <a:gd name="connsiteY636" fmla="*/ 148924 h 2962327"/>
                  <a:gd name="connsiteX637" fmla="*/ 1093014 w 3028217"/>
                  <a:gd name="connsiteY637" fmla="*/ 149088 h 2962327"/>
                  <a:gd name="connsiteX638" fmla="*/ 1062534 w 3028217"/>
                  <a:gd name="connsiteY638" fmla="*/ 131943 h 2962327"/>
                  <a:gd name="connsiteX639" fmla="*/ 1133971 w 3028217"/>
                  <a:gd name="connsiteY639" fmla="*/ 110988 h 2962327"/>
                  <a:gd name="connsiteX640" fmla="*/ 1158736 w 3028217"/>
                  <a:gd name="connsiteY640" fmla="*/ 88128 h 2962327"/>
                  <a:gd name="connsiteX641" fmla="*/ 1173024 w 3028217"/>
                  <a:gd name="connsiteY641" fmla="*/ 73840 h 2962327"/>
                  <a:gd name="connsiteX642" fmla="*/ 1214934 w 3028217"/>
                  <a:gd name="connsiteY642" fmla="*/ 54790 h 2962327"/>
                  <a:gd name="connsiteX643" fmla="*/ 1275894 w 3028217"/>
                  <a:gd name="connsiteY643" fmla="*/ 44313 h 2962327"/>
                  <a:gd name="connsiteX644" fmla="*/ 1211124 w 3028217"/>
                  <a:gd name="connsiteY644" fmla="*/ 51933 h 2962327"/>
                  <a:gd name="connsiteX645" fmla="*/ 1174929 w 3028217"/>
                  <a:gd name="connsiteY645" fmla="*/ 39550 h 2962327"/>
                  <a:gd name="connsiteX646" fmla="*/ 1174929 w 3028217"/>
                  <a:gd name="connsiteY646" fmla="*/ 26215 h 2962327"/>
                  <a:gd name="connsiteX647" fmla="*/ 1400760 w 3028217"/>
                  <a:gd name="connsiteY647" fmla="*/ 96 h 296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</a:cxnLst>
                <a:rect l="l" t="t" r="r" b="b"/>
                <a:pathLst>
                  <a:path w="3028217" h="2962327">
                    <a:moveTo>
                      <a:pt x="2863236" y="2049564"/>
                    </a:moveTo>
                    <a:cubicBezTo>
                      <a:pt x="2854902" y="2049564"/>
                      <a:pt x="2847996" y="2053612"/>
                      <a:pt x="2844662" y="2065518"/>
                    </a:cubicBezTo>
                    <a:cubicBezTo>
                      <a:pt x="2840852" y="2080758"/>
                      <a:pt x="2821802" y="2104571"/>
                      <a:pt x="2847519" y="2116953"/>
                    </a:cubicBezTo>
                    <a:cubicBezTo>
                      <a:pt x="2878000" y="2131241"/>
                      <a:pt x="2877047" y="2098856"/>
                      <a:pt x="2887525" y="2084568"/>
                    </a:cubicBezTo>
                    <a:cubicBezTo>
                      <a:pt x="2888477" y="2083616"/>
                      <a:pt x="2889430" y="2080758"/>
                      <a:pt x="2890382" y="2078853"/>
                    </a:cubicBezTo>
                    <a:cubicBezTo>
                      <a:pt x="2895144" y="2071233"/>
                      <a:pt x="2896097" y="2064566"/>
                      <a:pt x="2890382" y="2057898"/>
                    </a:cubicBezTo>
                    <a:cubicBezTo>
                      <a:pt x="2881334" y="2053612"/>
                      <a:pt x="2871571" y="2049564"/>
                      <a:pt x="2863236" y="2049564"/>
                    </a:cubicBezTo>
                    <a:close/>
                    <a:moveTo>
                      <a:pt x="2453184" y="1703568"/>
                    </a:moveTo>
                    <a:cubicBezTo>
                      <a:pt x="2446516" y="1700711"/>
                      <a:pt x="2442706" y="1708331"/>
                      <a:pt x="2444611" y="1714046"/>
                    </a:cubicBezTo>
                    <a:cubicBezTo>
                      <a:pt x="2448421" y="1725476"/>
                      <a:pt x="2452231" y="1738811"/>
                      <a:pt x="2467471" y="1740716"/>
                    </a:cubicBezTo>
                    <a:cubicBezTo>
                      <a:pt x="2475091" y="1741668"/>
                      <a:pt x="2480806" y="1736906"/>
                      <a:pt x="2482711" y="1728333"/>
                    </a:cubicBezTo>
                    <a:cubicBezTo>
                      <a:pt x="2473186" y="1720713"/>
                      <a:pt x="2463661" y="1710236"/>
                      <a:pt x="2453184" y="1703568"/>
                    </a:cubicBezTo>
                    <a:close/>
                    <a:moveTo>
                      <a:pt x="802501" y="1583553"/>
                    </a:moveTo>
                    <a:cubicBezTo>
                      <a:pt x="805359" y="1585458"/>
                      <a:pt x="811074" y="1586410"/>
                      <a:pt x="812026" y="1589268"/>
                    </a:cubicBezTo>
                    <a:cubicBezTo>
                      <a:pt x="814884" y="1596888"/>
                      <a:pt x="807264" y="1597840"/>
                      <a:pt x="802501" y="1599745"/>
                    </a:cubicBezTo>
                    <a:cubicBezTo>
                      <a:pt x="797739" y="1601650"/>
                      <a:pt x="792976" y="1598793"/>
                      <a:pt x="792024" y="1594030"/>
                    </a:cubicBezTo>
                    <a:cubicBezTo>
                      <a:pt x="788214" y="1586410"/>
                      <a:pt x="794881" y="1585458"/>
                      <a:pt x="802501" y="1583553"/>
                    </a:cubicBezTo>
                    <a:close/>
                    <a:moveTo>
                      <a:pt x="573901" y="1577838"/>
                    </a:moveTo>
                    <a:cubicBezTo>
                      <a:pt x="581521" y="1579743"/>
                      <a:pt x="588189" y="1582600"/>
                      <a:pt x="592951" y="1589268"/>
                    </a:cubicBezTo>
                    <a:cubicBezTo>
                      <a:pt x="592951" y="1594982"/>
                      <a:pt x="589141" y="1596888"/>
                      <a:pt x="584379" y="1596888"/>
                    </a:cubicBezTo>
                    <a:cubicBezTo>
                      <a:pt x="575806" y="1597840"/>
                      <a:pt x="568186" y="1595935"/>
                      <a:pt x="565329" y="1587363"/>
                    </a:cubicBezTo>
                    <a:cubicBezTo>
                      <a:pt x="562471" y="1580695"/>
                      <a:pt x="568186" y="1576885"/>
                      <a:pt x="573901" y="1577838"/>
                    </a:cubicBezTo>
                    <a:close/>
                    <a:moveTo>
                      <a:pt x="698678" y="1550216"/>
                    </a:moveTo>
                    <a:cubicBezTo>
                      <a:pt x="729158" y="1545453"/>
                      <a:pt x="746303" y="1560693"/>
                      <a:pt x="763448" y="1592126"/>
                    </a:cubicBezTo>
                    <a:cubicBezTo>
                      <a:pt x="731063" y="1576886"/>
                      <a:pt x="706298" y="1611176"/>
                      <a:pt x="678676" y="1592126"/>
                    </a:cubicBezTo>
                    <a:cubicBezTo>
                      <a:pt x="675818" y="1573076"/>
                      <a:pt x="667246" y="1551168"/>
                      <a:pt x="698678" y="1550216"/>
                    </a:cubicBezTo>
                    <a:close/>
                    <a:moveTo>
                      <a:pt x="492939" y="1460681"/>
                    </a:moveTo>
                    <a:cubicBezTo>
                      <a:pt x="518656" y="1456871"/>
                      <a:pt x="541516" y="1464491"/>
                      <a:pt x="562471" y="1479731"/>
                    </a:cubicBezTo>
                    <a:cubicBezTo>
                      <a:pt x="590094" y="1499733"/>
                      <a:pt x="618669" y="1515926"/>
                      <a:pt x="646291" y="1537833"/>
                    </a:cubicBezTo>
                    <a:cubicBezTo>
                      <a:pt x="620574" y="1545453"/>
                      <a:pt x="593904" y="1560693"/>
                      <a:pt x="577711" y="1525451"/>
                    </a:cubicBezTo>
                    <a:cubicBezTo>
                      <a:pt x="567234" y="1503543"/>
                      <a:pt x="541516" y="1503543"/>
                      <a:pt x="527229" y="1487351"/>
                    </a:cubicBezTo>
                    <a:lnTo>
                      <a:pt x="525032" y="1486533"/>
                    </a:lnTo>
                    <a:lnTo>
                      <a:pt x="527229" y="1488303"/>
                    </a:lnTo>
                    <a:cubicBezTo>
                      <a:pt x="502464" y="1486398"/>
                      <a:pt x="475794" y="1465443"/>
                      <a:pt x="451029" y="1494971"/>
                    </a:cubicBezTo>
                    <a:cubicBezTo>
                      <a:pt x="453886" y="1467348"/>
                      <a:pt x="471984" y="1461633"/>
                      <a:pt x="492939" y="1460681"/>
                    </a:cubicBezTo>
                    <a:close/>
                    <a:moveTo>
                      <a:pt x="592475" y="1413889"/>
                    </a:moveTo>
                    <a:cubicBezTo>
                      <a:pt x="594380" y="1414008"/>
                      <a:pt x="596285" y="1414485"/>
                      <a:pt x="596761" y="1414961"/>
                    </a:cubicBezTo>
                    <a:cubicBezTo>
                      <a:pt x="605334" y="1423533"/>
                      <a:pt x="603428" y="1433058"/>
                      <a:pt x="595809" y="1447346"/>
                    </a:cubicBezTo>
                    <a:cubicBezTo>
                      <a:pt x="589141" y="1434011"/>
                      <a:pt x="579616" y="1426391"/>
                      <a:pt x="588189" y="1414961"/>
                    </a:cubicBezTo>
                    <a:cubicBezTo>
                      <a:pt x="588665" y="1414009"/>
                      <a:pt x="590570" y="1413770"/>
                      <a:pt x="592475" y="1413889"/>
                    </a:cubicBezTo>
                    <a:close/>
                    <a:moveTo>
                      <a:pt x="2633206" y="1174931"/>
                    </a:moveTo>
                    <a:cubicBezTo>
                      <a:pt x="2646541" y="1176836"/>
                      <a:pt x="2659876" y="1178741"/>
                      <a:pt x="2673211" y="1180646"/>
                    </a:cubicBezTo>
                    <a:cubicBezTo>
                      <a:pt x="2657018" y="1197791"/>
                      <a:pt x="2645588" y="1186361"/>
                      <a:pt x="2633206" y="1174931"/>
                    </a:cubicBezTo>
                    <a:close/>
                    <a:moveTo>
                      <a:pt x="2477948" y="1095873"/>
                    </a:moveTo>
                    <a:cubicBezTo>
                      <a:pt x="2477948" y="1101588"/>
                      <a:pt x="2478901" y="1106350"/>
                      <a:pt x="2484616" y="1110160"/>
                    </a:cubicBezTo>
                    <a:cubicBezTo>
                      <a:pt x="2478901" y="1119685"/>
                      <a:pt x="2464613" y="1121590"/>
                      <a:pt x="2464613" y="1135878"/>
                    </a:cubicBezTo>
                    <a:cubicBezTo>
                      <a:pt x="2464613" y="1153023"/>
                      <a:pt x="2454136" y="1151118"/>
                      <a:pt x="2444611" y="1144450"/>
                    </a:cubicBezTo>
                    <a:cubicBezTo>
                      <a:pt x="2434133" y="1136830"/>
                      <a:pt x="2413178" y="1133020"/>
                      <a:pt x="2415083" y="1119685"/>
                    </a:cubicBezTo>
                    <a:cubicBezTo>
                      <a:pt x="2417941" y="1101588"/>
                      <a:pt x="2436038" y="1116828"/>
                      <a:pt x="2446516" y="1114923"/>
                    </a:cubicBezTo>
                    <a:cubicBezTo>
                      <a:pt x="2458898" y="1112065"/>
                      <a:pt x="2470329" y="1106350"/>
                      <a:pt x="2477948" y="1095873"/>
                    </a:cubicBezTo>
                    <a:close/>
                    <a:moveTo>
                      <a:pt x="2344599" y="1039676"/>
                    </a:moveTo>
                    <a:cubicBezTo>
                      <a:pt x="2358886" y="1039676"/>
                      <a:pt x="2352219" y="1056821"/>
                      <a:pt x="2355076" y="1066346"/>
                    </a:cubicBezTo>
                    <a:cubicBezTo>
                      <a:pt x="2354124" y="1077776"/>
                      <a:pt x="2356981" y="1093016"/>
                      <a:pt x="2341741" y="1092063"/>
                    </a:cubicBezTo>
                    <a:cubicBezTo>
                      <a:pt x="2328406" y="1091111"/>
                      <a:pt x="2329359" y="1075871"/>
                      <a:pt x="2328406" y="1065393"/>
                    </a:cubicBezTo>
                    <a:cubicBezTo>
                      <a:pt x="2327454" y="1053011"/>
                      <a:pt x="2331264" y="1039676"/>
                      <a:pt x="2344599" y="1039676"/>
                    </a:cubicBezTo>
                    <a:close/>
                    <a:moveTo>
                      <a:pt x="699631" y="966334"/>
                    </a:moveTo>
                    <a:cubicBezTo>
                      <a:pt x="671056" y="960619"/>
                      <a:pt x="648196" y="971096"/>
                      <a:pt x="616764" y="992051"/>
                    </a:cubicBezTo>
                    <a:cubicBezTo>
                      <a:pt x="652959" y="990146"/>
                      <a:pt x="677724" y="983478"/>
                      <a:pt x="699631" y="966334"/>
                    </a:cubicBezTo>
                    <a:close/>
                    <a:moveTo>
                      <a:pt x="2786559" y="938711"/>
                    </a:moveTo>
                    <a:cubicBezTo>
                      <a:pt x="2796084" y="944426"/>
                      <a:pt x="2804656" y="939663"/>
                      <a:pt x="2814181" y="938711"/>
                    </a:cubicBezTo>
                    <a:cubicBezTo>
                      <a:pt x="2814181" y="940616"/>
                      <a:pt x="2814181" y="943473"/>
                      <a:pt x="2814181" y="945378"/>
                    </a:cubicBezTo>
                    <a:cubicBezTo>
                      <a:pt x="2803704" y="949188"/>
                      <a:pt x="2791321" y="959666"/>
                      <a:pt x="2786559" y="938711"/>
                    </a:cubicBezTo>
                    <a:close/>
                    <a:moveTo>
                      <a:pt x="737731" y="935019"/>
                    </a:moveTo>
                    <a:cubicBezTo>
                      <a:pt x="726540" y="936091"/>
                      <a:pt x="714872" y="940139"/>
                      <a:pt x="702489" y="951093"/>
                    </a:cubicBezTo>
                    <a:cubicBezTo>
                      <a:pt x="731064" y="951093"/>
                      <a:pt x="753924" y="958713"/>
                      <a:pt x="770116" y="936805"/>
                    </a:cubicBezTo>
                    <a:cubicBezTo>
                      <a:pt x="759639" y="935853"/>
                      <a:pt x="748923" y="933948"/>
                      <a:pt x="737731" y="935019"/>
                    </a:cubicBezTo>
                    <a:close/>
                    <a:moveTo>
                      <a:pt x="619383" y="880251"/>
                    </a:moveTo>
                    <a:cubicBezTo>
                      <a:pt x="616526" y="879417"/>
                      <a:pt x="612477" y="880608"/>
                      <a:pt x="608191" y="882513"/>
                    </a:cubicBezTo>
                    <a:cubicBezTo>
                      <a:pt x="589141" y="887276"/>
                      <a:pt x="539611" y="951093"/>
                      <a:pt x="541516" y="968238"/>
                    </a:cubicBezTo>
                    <a:cubicBezTo>
                      <a:pt x="543421" y="979668"/>
                      <a:pt x="550089" y="980621"/>
                      <a:pt x="558661" y="975858"/>
                    </a:cubicBezTo>
                    <a:cubicBezTo>
                      <a:pt x="569139" y="970143"/>
                      <a:pt x="576759" y="960618"/>
                      <a:pt x="578664" y="949188"/>
                    </a:cubicBezTo>
                    <a:cubicBezTo>
                      <a:pt x="582474" y="920613"/>
                      <a:pt x="601524" y="904421"/>
                      <a:pt x="623431" y="890133"/>
                    </a:cubicBezTo>
                    <a:cubicBezTo>
                      <a:pt x="623907" y="883942"/>
                      <a:pt x="622241" y="881084"/>
                      <a:pt x="619383" y="880251"/>
                    </a:cubicBezTo>
                    <a:close/>
                    <a:moveTo>
                      <a:pt x="659626" y="872036"/>
                    </a:moveTo>
                    <a:cubicBezTo>
                      <a:pt x="653911" y="870131"/>
                      <a:pt x="645339" y="876798"/>
                      <a:pt x="647244" y="879656"/>
                    </a:cubicBezTo>
                    <a:cubicBezTo>
                      <a:pt x="657721" y="901563"/>
                      <a:pt x="632956" y="928233"/>
                      <a:pt x="657721" y="950141"/>
                    </a:cubicBezTo>
                    <a:cubicBezTo>
                      <a:pt x="667246" y="936806"/>
                      <a:pt x="676771" y="926328"/>
                      <a:pt x="683439" y="913946"/>
                    </a:cubicBezTo>
                    <a:cubicBezTo>
                      <a:pt x="691059" y="897753"/>
                      <a:pt x="704394" y="924423"/>
                      <a:pt x="711061" y="910136"/>
                    </a:cubicBezTo>
                    <a:cubicBezTo>
                      <a:pt x="713919" y="903468"/>
                      <a:pt x="713919" y="896801"/>
                      <a:pt x="709156" y="891086"/>
                    </a:cubicBezTo>
                    <a:cubicBezTo>
                      <a:pt x="696774" y="875846"/>
                      <a:pt x="676771" y="876798"/>
                      <a:pt x="659626" y="872036"/>
                    </a:cubicBezTo>
                    <a:close/>
                    <a:moveTo>
                      <a:pt x="620410" y="803828"/>
                    </a:moveTo>
                    <a:cubicBezTo>
                      <a:pt x="614918" y="803575"/>
                      <a:pt x="609144" y="804646"/>
                      <a:pt x="603429" y="807266"/>
                    </a:cubicBezTo>
                    <a:cubicBezTo>
                      <a:pt x="579616" y="817743"/>
                      <a:pt x="555804" y="830126"/>
                      <a:pt x="532944" y="841556"/>
                    </a:cubicBezTo>
                    <a:cubicBezTo>
                      <a:pt x="530086" y="850128"/>
                      <a:pt x="536754" y="852033"/>
                      <a:pt x="541516" y="855843"/>
                    </a:cubicBezTo>
                    <a:cubicBezTo>
                      <a:pt x="561519" y="852986"/>
                      <a:pt x="579616" y="838698"/>
                      <a:pt x="602476" y="859653"/>
                    </a:cubicBezTo>
                    <a:cubicBezTo>
                      <a:pt x="617716" y="874893"/>
                      <a:pt x="654864" y="853938"/>
                      <a:pt x="652959" y="835841"/>
                    </a:cubicBezTo>
                    <a:cubicBezTo>
                      <a:pt x="650815" y="817267"/>
                      <a:pt x="636885" y="804587"/>
                      <a:pt x="620410" y="803828"/>
                    </a:cubicBezTo>
                    <a:close/>
                    <a:moveTo>
                      <a:pt x="2051228" y="690108"/>
                    </a:moveTo>
                    <a:cubicBezTo>
                      <a:pt x="2066468" y="695823"/>
                      <a:pt x="2079803" y="697728"/>
                      <a:pt x="2074088" y="722493"/>
                    </a:cubicBezTo>
                    <a:cubicBezTo>
                      <a:pt x="2066468" y="753925"/>
                      <a:pt x="2053133" y="773928"/>
                      <a:pt x="2021701" y="782500"/>
                    </a:cubicBezTo>
                    <a:cubicBezTo>
                      <a:pt x="2009318" y="785358"/>
                      <a:pt x="1997888" y="785358"/>
                      <a:pt x="2000746" y="772023"/>
                    </a:cubicBezTo>
                    <a:cubicBezTo>
                      <a:pt x="2006461" y="745353"/>
                      <a:pt x="2008366" y="714873"/>
                      <a:pt x="2036941" y="698680"/>
                    </a:cubicBezTo>
                    <a:cubicBezTo>
                      <a:pt x="2040751" y="694870"/>
                      <a:pt x="2045513" y="692965"/>
                      <a:pt x="2051228" y="690108"/>
                    </a:cubicBezTo>
                    <a:close/>
                    <a:moveTo>
                      <a:pt x="2111236" y="608669"/>
                    </a:moveTo>
                    <a:cubicBezTo>
                      <a:pt x="2115046" y="609621"/>
                      <a:pt x="2116951" y="613431"/>
                      <a:pt x="2113141" y="623433"/>
                    </a:cubicBezTo>
                    <a:cubicBezTo>
                      <a:pt x="2113141" y="624385"/>
                      <a:pt x="2112189" y="625338"/>
                      <a:pt x="2111236" y="626290"/>
                    </a:cubicBezTo>
                    <a:cubicBezTo>
                      <a:pt x="2147431" y="643435"/>
                      <a:pt x="2126476" y="692013"/>
                      <a:pt x="2159814" y="711063"/>
                    </a:cubicBezTo>
                    <a:cubicBezTo>
                      <a:pt x="2178864" y="721540"/>
                      <a:pt x="2174101" y="752020"/>
                      <a:pt x="2199819" y="758688"/>
                    </a:cubicBezTo>
                    <a:cubicBezTo>
                      <a:pt x="2206486" y="760593"/>
                      <a:pt x="2189341" y="798693"/>
                      <a:pt x="2176959" y="800598"/>
                    </a:cubicBezTo>
                    <a:cubicBezTo>
                      <a:pt x="2149336" y="805360"/>
                      <a:pt x="2120761" y="810123"/>
                      <a:pt x="2092186" y="814885"/>
                    </a:cubicBezTo>
                    <a:cubicBezTo>
                      <a:pt x="2089329" y="799645"/>
                      <a:pt x="2128381" y="789168"/>
                      <a:pt x="2092186" y="777738"/>
                    </a:cubicBezTo>
                    <a:cubicBezTo>
                      <a:pt x="2098854" y="765355"/>
                      <a:pt x="2098854" y="749163"/>
                      <a:pt x="2111236" y="740590"/>
                    </a:cubicBezTo>
                    <a:cubicBezTo>
                      <a:pt x="2127429" y="729160"/>
                      <a:pt x="2118856" y="712015"/>
                      <a:pt x="2110284" y="710110"/>
                    </a:cubicBezTo>
                    <a:cubicBezTo>
                      <a:pt x="2086471" y="705348"/>
                      <a:pt x="2087424" y="682488"/>
                      <a:pt x="2076946" y="669153"/>
                    </a:cubicBezTo>
                    <a:cubicBezTo>
                      <a:pt x="2062659" y="651055"/>
                      <a:pt x="2076946" y="617718"/>
                      <a:pt x="2097901" y="611050"/>
                    </a:cubicBezTo>
                    <a:cubicBezTo>
                      <a:pt x="2101711" y="609621"/>
                      <a:pt x="2107426" y="607716"/>
                      <a:pt x="2111236" y="608669"/>
                    </a:cubicBezTo>
                    <a:close/>
                    <a:moveTo>
                      <a:pt x="927279" y="479605"/>
                    </a:moveTo>
                    <a:cubicBezTo>
                      <a:pt x="932041" y="477700"/>
                      <a:pt x="935851" y="480558"/>
                      <a:pt x="933946" y="486273"/>
                    </a:cubicBezTo>
                    <a:cubicBezTo>
                      <a:pt x="932041" y="490083"/>
                      <a:pt x="929184" y="492941"/>
                      <a:pt x="929184" y="493893"/>
                    </a:cubicBezTo>
                    <a:cubicBezTo>
                      <a:pt x="919659" y="493893"/>
                      <a:pt x="917754" y="491035"/>
                      <a:pt x="919659" y="488178"/>
                    </a:cubicBezTo>
                    <a:cubicBezTo>
                      <a:pt x="921564" y="484368"/>
                      <a:pt x="924421" y="480558"/>
                      <a:pt x="927279" y="479605"/>
                    </a:cubicBezTo>
                    <a:close/>
                    <a:moveTo>
                      <a:pt x="1938089" y="417931"/>
                    </a:moveTo>
                    <a:cubicBezTo>
                      <a:pt x="1948537" y="420431"/>
                      <a:pt x="1955503" y="431504"/>
                      <a:pt x="1959789" y="441505"/>
                    </a:cubicBezTo>
                    <a:cubicBezTo>
                      <a:pt x="1967409" y="457698"/>
                      <a:pt x="1952169" y="461508"/>
                      <a:pt x="1940739" y="466270"/>
                    </a:cubicBezTo>
                    <a:cubicBezTo>
                      <a:pt x="1909306" y="478653"/>
                      <a:pt x="1880731" y="501513"/>
                      <a:pt x="1842631" y="480558"/>
                    </a:cubicBezTo>
                    <a:cubicBezTo>
                      <a:pt x="1829296" y="472938"/>
                      <a:pt x="1832154" y="467223"/>
                      <a:pt x="1832154" y="458650"/>
                    </a:cubicBezTo>
                    <a:cubicBezTo>
                      <a:pt x="1828344" y="450078"/>
                      <a:pt x="1835964" y="442458"/>
                      <a:pt x="1833106" y="431980"/>
                    </a:cubicBezTo>
                    <a:cubicBezTo>
                      <a:pt x="1828344" y="420550"/>
                      <a:pt x="1835011" y="416740"/>
                      <a:pt x="1845489" y="423408"/>
                    </a:cubicBezTo>
                    <a:cubicBezTo>
                      <a:pt x="1847394" y="430075"/>
                      <a:pt x="1849299" y="439600"/>
                      <a:pt x="1857871" y="432933"/>
                    </a:cubicBezTo>
                    <a:cubicBezTo>
                      <a:pt x="1878826" y="418645"/>
                      <a:pt x="1903591" y="426265"/>
                      <a:pt x="1926451" y="418645"/>
                    </a:cubicBezTo>
                    <a:cubicBezTo>
                      <a:pt x="1930737" y="417216"/>
                      <a:pt x="1934607" y="417097"/>
                      <a:pt x="1938089" y="417931"/>
                    </a:cubicBezTo>
                    <a:close/>
                    <a:moveTo>
                      <a:pt x="904419" y="389118"/>
                    </a:moveTo>
                    <a:cubicBezTo>
                      <a:pt x="915849" y="404358"/>
                      <a:pt x="928231" y="418646"/>
                      <a:pt x="938709" y="433886"/>
                    </a:cubicBezTo>
                    <a:cubicBezTo>
                      <a:pt x="940614" y="436743"/>
                      <a:pt x="940614" y="441505"/>
                      <a:pt x="942519" y="446268"/>
                    </a:cubicBezTo>
                    <a:cubicBezTo>
                      <a:pt x="938709" y="447221"/>
                      <a:pt x="932041" y="450078"/>
                      <a:pt x="931089" y="449125"/>
                    </a:cubicBezTo>
                    <a:cubicBezTo>
                      <a:pt x="912991" y="426266"/>
                      <a:pt x="896799" y="440553"/>
                      <a:pt x="878701" y="449125"/>
                    </a:cubicBezTo>
                    <a:cubicBezTo>
                      <a:pt x="871081" y="452936"/>
                      <a:pt x="863461" y="446268"/>
                      <a:pt x="856794" y="443411"/>
                    </a:cubicBezTo>
                    <a:cubicBezTo>
                      <a:pt x="835839" y="424361"/>
                      <a:pt x="864414" y="422455"/>
                      <a:pt x="867271" y="412930"/>
                    </a:cubicBezTo>
                    <a:cubicBezTo>
                      <a:pt x="878701" y="402453"/>
                      <a:pt x="887274" y="388166"/>
                      <a:pt x="904419" y="389118"/>
                    </a:cubicBezTo>
                    <a:close/>
                    <a:moveTo>
                      <a:pt x="1062534" y="340541"/>
                    </a:moveTo>
                    <a:cubicBezTo>
                      <a:pt x="1073011" y="340541"/>
                      <a:pt x="1082536" y="340541"/>
                      <a:pt x="1083489" y="353876"/>
                    </a:cubicBezTo>
                    <a:cubicBezTo>
                      <a:pt x="1073964" y="356733"/>
                      <a:pt x="1066344" y="373878"/>
                      <a:pt x="1053961" y="360543"/>
                    </a:cubicBezTo>
                    <a:cubicBezTo>
                      <a:pt x="1045389" y="351018"/>
                      <a:pt x="1054914" y="345303"/>
                      <a:pt x="1062534" y="340541"/>
                    </a:cubicBezTo>
                    <a:close/>
                    <a:moveTo>
                      <a:pt x="2471113" y="336025"/>
                    </a:moveTo>
                    <a:cubicBezTo>
                      <a:pt x="2489315" y="339763"/>
                      <a:pt x="2505689" y="355066"/>
                      <a:pt x="2521763" y="370068"/>
                    </a:cubicBezTo>
                    <a:cubicBezTo>
                      <a:pt x="2652256" y="491988"/>
                      <a:pt x="2764651" y="627243"/>
                      <a:pt x="2848471" y="785358"/>
                    </a:cubicBezTo>
                    <a:cubicBezTo>
                      <a:pt x="2875141" y="835841"/>
                      <a:pt x="2898953" y="887276"/>
                      <a:pt x="2920861" y="940616"/>
                    </a:cubicBezTo>
                    <a:cubicBezTo>
                      <a:pt x="2925623" y="952046"/>
                      <a:pt x="2938006" y="963476"/>
                      <a:pt x="2926576" y="977763"/>
                    </a:cubicBezTo>
                    <a:cubicBezTo>
                      <a:pt x="2893238" y="978716"/>
                      <a:pt x="2872283" y="955856"/>
                      <a:pt x="2847518" y="938711"/>
                    </a:cubicBezTo>
                    <a:cubicBezTo>
                      <a:pt x="2844661" y="919661"/>
                      <a:pt x="2858948" y="906326"/>
                      <a:pt x="2864663" y="890133"/>
                    </a:cubicBezTo>
                    <a:cubicBezTo>
                      <a:pt x="2846566" y="892991"/>
                      <a:pt x="2829421" y="903468"/>
                      <a:pt x="2810371" y="908231"/>
                    </a:cubicBezTo>
                    <a:cubicBezTo>
                      <a:pt x="2792273" y="911088"/>
                      <a:pt x="2774176" y="912041"/>
                      <a:pt x="2757031" y="904421"/>
                    </a:cubicBezTo>
                    <a:cubicBezTo>
                      <a:pt x="2741791" y="897753"/>
                      <a:pt x="2733218" y="902516"/>
                      <a:pt x="2728456" y="916803"/>
                    </a:cubicBezTo>
                    <a:cubicBezTo>
                      <a:pt x="2724646" y="935853"/>
                      <a:pt x="2713216" y="952998"/>
                      <a:pt x="2707501" y="971096"/>
                    </a:cubicBezTo>
                    <a:cubicBezTo>
                      <a:pt x="2702738" y="984431"/>
                      <a:pt x="2699881" y="997766"/>
                      <a:pt x="2706548" y="1011101"/>
                    </a:cubicBezTo>
                    <a:cubicBezTo>
                      <a:pt x="2712263" y="1021578"/>
                      <a:pt x="2722741" y="1031103"/>
                      <a:pt x="2712263" y="1044438"/>
                    </a:cubicBezTo>
                    <a:cubicBezTo>
                      <a:pt x="2722979" y="1032294"/>
                      <a:pt x="2735302" y="1023900"/>
                      <a:pt x="2750438" y="1026892"/>
                    </a:cubicBezTo>
                    <a:lnTo>
                      <a:pt x="2757317" y="1029909"/>
                    </a:lnTo>
                    <a:lnTo>
                      <a:pt x="2760842" y="1028246"/>
                    </a:lnTo>
                    <a:cubicBezTo>
                      <a:pt x="2768462" y="1021578"/>
                      <a:pt x="2775130" y="1013006"/>
                      <a:pt x="2785607" y="1010148"/>
                    </a:cubicBezTo>
                    <a:cubicBezTo>
                      <a:pt x="2791798" y="1008243"/>
                      <a:pt x="2798228" y="1006814"/>
                      <a:pt x="2804538" y="1006457"/>
                    </a:cubicBezTo>
                    <a:cubicBezTo>
                      <a:pt x="2810848" y="1006100"/>
                      <a:pt x="2817040" y="1006814"/>
                      <a:pt x="2822755" y="1009196"/>
                    </a:cubicBezTo>
                    <a:cubicBezTo>
                      <a:pt x="2859902" y="1023483"/>
                      <a:pt x="2898955" y="1027293"/>
                      <a:pt x="2938959" y="1031103"/>
                    </a:cubicBezTo>
                    <a:cubicBezTo>
                      <a:pt x="2955152" y="1033008"/>
                      <a:pt x="2957057" y="1047296"/>
                      <a:pt x="2959915" y="1058726"/>
                    </a:cubicBezTo>
                    <a:cubicBezTo>
                      <a:pt x="2990394" y="1159691"/>
                      <a:pt x="3010397" y="1262561"/>
                      <a:pt x="3021827" y="1368288"/>
                    </a:cubicBezTo>
                    <a:cubicBezTo>
                      <a:pt x="3029447" y="1433058"/>
                      <a:pt x="3025637" y="1497828"/>
                      <a:pt x="3027542" y="1562598"/>
                    </a:cubicBezTo>
                    <a:cubicBezTo>
                      <a:pt x="3027542" y="1573076"/>
                      <a:pt x="3031352" y="1585458"/>
                      <a:pt x="3020874" y="1594983"/>
                    </a:cubicBezTo>
                    <a:cubicBezTo>
                      <a:pt x="2992299" y="1573076"/>
                      <a:pt x="2963724" y="1551168"/>
                      <a:pt x="2958009" y="1512116"/>
                    </a:cubicBezTo>
                    <a:cubicBezTo>
                      <a:pt x="2954199" y="1483541"/>
                      <a:pt x="2933244" y="1467348"/>
                      <a:pt x="2918005" y="1446393"/>
                    </a:cubicBezTo>
                    <a:cubicBezTo>
                      <a:pt x="2898955" y="1421628"/>
                      <a:pt x="2888477" y="1390196"/>
                      <a:pt x="2860855" y="1371146"/>
                    </a:cubicBezTo>
                    <a:cubicBezTo>
                      <a:pt x="2846567" y="1368288"/>
                      <a:pt x="2836089" y="1359716"/>
                      <a:pt x="2831327" y="1343523"/>
                    </a:cubicBezTo>
                    <a:cubicBezTo>
                      <a:pt x="2835137" y="1360668"/>
                      <a:pt x="2849424" y="1368288"/>
                      <a:pt x="2856092" y="1380671"/>
                    </a:cubicBezTo>
                    <a:cubicBezTo>
                      <a:pt x="2882762" y="1424486"/>
                      <a:pt x="2896097" y="1474968"/>
                      <a:pt x="2930387" y="1514021"/>
                    </a:cubicBezTo>
                    <a:cubicBezTo>
                      <a:pt x="2938007" y="1522593"/>
                      <a:pt x="2938959" y="1534976"/>
                      <a:pt x="2939912" y="1546406"/>
                    </a:cubicBezTo>
                    <a:cubicBezTo>
                      <a:pt x="2941817" y="1566408"/>
                      <a:pt x="2950390" y="1582601"/>
                      <a:pt x="2962772" y="1597841"/>
                    </a:cubicBezTo>
                    <a:cubicBezTo>
                      <a:pt x="2983727" y="1622606"/>
                      <a:pt x="2993252" y="1652133"/>
                      <a:pt x="2999919" y="1683566"/>
                    </a:cubicBezTo>
                    <a:cubicBezTo>
                      <a:pt x="3023732" y="1698806"/>
                      <a:pt x="3015159" y="1721666"/>
                      <a:pt x="3012302" y="1740716"/>
                    </a:cubicBezTo>
                    <a:cubicBezTo>
                      <a:pt x="2988490" y="1885496"/>
                      <a:pt x="2951342" y="2026466"/>
                      <a:pt x="2886572" y="2158864"/>
                    </a:cubicBezTo>
                    <a:cubicBezTo>
                      <a:pt x="2872284" y="2188391"/>
                      <a:pt x="2858949" y="2218871"/>
                      <a:pt x="2841805" y="2246493"/>
                    </a:cubicBezTo>
                    <a:cubicBezTo>
                      <a:pt x="2837042" y="2255066"/>
                      <a:pt x="2835137" y="2266496"/>
                      <a:pt x="2821802" y="2266496"/>
                    </a:cubicBezTo>
                    <a:cubicBezTo>
                      <a:pt x="2812277" y="2260781"/>
                      <a:pt x="2812277" y="2249351"/>
                      <a:pt x="2808467" y="2240778"/>
                    </a:cubicBezTo>
                    <a:cubicBezTo>
                      <a:pt x="2794180" y="2222681"/>
                      <a:pt x="2796084" y="2198868"/>
                      <a:pt x="2785607" y="2172198"/>
                    </a:cubicBezTo>
                    <a:cubicBezTo>
                      <a:pt x="2795132" y="2196011"/>
                      <a:pt x="2791322" y="2217918"/>
                      <a:pt x="2805609" y="2234111"/>
                    </a:cubicBezTo>
                    <a:cubicBezTo>
                      <a:pt x="2812277" y="2246493"/>
                      <a:pt x="2811324" y="2261733"/>
                      <a:pt x="2821802" y="2273164"/>
                    </a:cubicBezTo>
                    <a:cubicBezTo>
                      <a:pt x="2795132" y="2339839"/>
                      <a:pt x="2750364" y="2394131"/>
                      <a:pt x="2708455" y="2451281"/>
                    </a:cubicBezTo>
                    <a:cubicBezTo>
                      <a:pt x="2661782" y="2514146"/>
                      <a:pt x="2606537" y="2568439"/>
                      <a:pt x="2551292" y="2622731"/>
                    </a:cubicBezTo>
                    <a:cubicBezTo>
                      <a:pt x="2527480" y="2646543"/>
                      <a:pt x="2502714" y="2666546"/>
                      <a:pt x="2476997" y="2687501"/>
                    </a:cubicBezTo>
                    <a:cubicBezTo>
                      <a:pt x="2465567" y="2677976"/>
                      <a:pt x="2476997" y="2661783"/>
                      <a:pt x="2463662" y="2655116"/>
                    </a:cubicBezTo>
                    <a:cubicBezTo>
                      <a:pt x="2469377" y="2608443"/>
                      <a:pt x="2446517" y="2570343"/>
                      <a:pt x="2425562" y="2533196"/>
                    </a:cubicBezTo>
                    <a:cubicBezTo>
                      <a:pt x="2392224" y="2475093"/>
                      <a:pt x="2414132" y="2424611"/>
                      <a:pt x="2439849" y="2375081"/>
                    </a:cubicBezTo>
                    <a:cubicBezTo>
                      <a:pt x="2453184" y="2349364"/>
                      <a:pt x="2458899" y="2330314"/>
                      <a:pt x="2449374" y="2301739"/>
                    </a:cubicBezTo>
                    <a:cubicBezTo>
                      <a:pt x="2439849" y="2272211"/>
                      <a:pt x="2442707" y="2240778"/>
                      <a:pt x="2430324" y="2210298"/>
                    </a:cubicBezTo>
                    <a:cubicBezTo>
                      <a:pt x="2420799" y="2187439"/>
                      <a:pt x="2416989" y="2160768"/>
                      <a:pt x="2396987" y="2144576"/>
                    </a:cubicBezTo>
                    <a:cubicBezTo>
                      <a:pt x="2352219" y="2107428"/>
                      <a:pt x="2357934" y="2060756"/>
                      <a:pt x="2370317" y="2012178"/>
                    </a:cubicBezTo>
                    <a:cubicBezTo>
                      <a:pt x="2372222" y="2005511"/>
                      <a:pt x="2374127" y="1998843"/>
                      <a:pt x="2374127" y="1992176"/>
                    </a:cubicBezTo>
                    <a:cubicBezTo>
                      <a:pt x="2376984" y="1954076"/>
                      <a:pt x="2356982" y="1935978"/>
                      <a:pt x="2319834" y="1944551"/>
                    </a:cubicBezTo>
                    <a:cubicBezTo>
                      <a:pt x="2303642" y="1948361"/>
                      <a:pt x="2292212" y="1948361"/>
                      <a:pt x="2282687" y="1931216"/>
                    </a:cubicBezTo>
                    <a:cubicBezTo>
                      <a:pt x="2263637" y="1897878"/>
                      <a:pt x="2235062" y="1889306"/>
                      <a:pt x="2200772" y="1905498"/>
                    </a:cubicBezTo>
                    <a:cubicBezTo>
                      <a:pt x="2186484" y="1912166"/>
                      <a:pt x="2171244" y="1918833"/>
                      <a:pt x="2157909" y="1926453"/>
                    </a:cubicBezTo>
                    <a:cubicBezTo>
                      <a:pt x="2140764" y="1935978"/>
                      <a:pt x="2124572" y="1938836"/>
                      <a:pt x="2106474" y="1931216"/>
                    </a:cubicBezTo>
                    <a:cubicBezTo>
                      <a:pt x="2083614" y="1921691"/>
                      <a:pt x="2059802" y="1925501"/>
                      <a:pt x="2040752" y="1937883"/>
                    </a:cubicBezTo>
                    <a:cubicBezTo>
                      <a:pt x="2012177" y="1956933"/>
                      <a:pt x="1991222" y="1941693"/>
                      <a:pt x="1974077" y="1924548"/>
                    </a:cubicBezTo>
                    <a:cubicBezTo>
                      <a:pt x="1956932" y="1907403"/>
                      <a:pt x="1938834" y="1892163"/>
                      <a:pt x="1919784" y="1877876"/>
                    </a:cubicBezTo>
                    <a:cubicBezTo>
                      <a:pt x="1909307" y="1870256"/>
                      <a:pt x="1899782" y="1861683"/>
                      <a:pt x="1896924" y="1849301"/>
                    </a:cubicBezTo>
                    <a:cubicBezTo>
                      <a:pt x="1889304" y="1812153"/>
                      <a:pt x="1862634" y="1789293"/>
                      <a:pt x="1839774" y="1762623"/>
                    </a:cubicBezTo>
                    <a:cubicBezTo>
                      <a:pt x="1827392" y="1748336"/>
                      <a:pt x="1815962" y="1694043"/>
                      <a:pt x="1822629" y="1676898"/>
                    </a:cubicBezTo>
                    <a:cubicBezTo>
                      <a:pt x="1840727" y="1632131"/>
                      <a:pt x="1846442" y="1585458"/>
                      <a:pt x="1829297" y="1537833"/>
                    </a:cubicBezTo>
                    <a:cubicBezTo>
                      <a:pt x="1826439" y="1530213"/>
                      <a:pt x="1823582" y="1522593"/>
                      <a:pt x="1828344" y="1514973"/>
                    </a:cubicBezTo>
                    <a:cubicBezTo>
                      <a:pt x="1854062" y="1466396"/>
                      <a:pt x="1875017" y="1416866"/>
                      <a:pt x="1909307" y="1373051"/>
                    </a:cubicBezTo>
                    <a:cubicBezTo>
                      <a:pt x="1915022" y="1366383"/>
                      <a:pt x="1923594" y="1365431"/>
                      <a:pt x="1929309" y="1361621"/>
                    </a:cubicBezTo>
                    <a:cubicBezTo>
                      <a:pt x="1954074" y="1345428"/>
                      <a:pt x="1976934" y="1330188"/>
                      <a:pt x="1977887" y="1293041"/>
                    </a:cubicBezTo>
                    <a:cubicBezTo>
                      <a:pt x="1978839" y="1267323"/>
                      <a:pt x="1992174" y="1239701"/>
                      <a:pt x="2019797" y="1227318"/>
                    </a:cubicBezTo>
                    <a:cubicBezTo>
                      <a:pt x="2040752" y="1217793"/>
                      <a:pt x="2050277" y="1201601"/>
                      <a:pt x="2051229" y="1178741"/>
                    </a:cubicBezTo>
                    <a:cubicBezTo>
                      <a:pt x="2058849" y="1162548"/>
                      <a:pt x="2071232" y="1167311"/>
                      <a:pt x="2083614" y="1172073"/>
                    </a:cubicBezTo>
                    <a:cubicBezTo>
                      <a:pt x="2111237" y="1181598"/>
                      <a:pt x="2136002" y="1178741"/>
                      <a:pt x="2161719" y="1162548"/>
                    </a:cubicBezTo>
                    <a:cubicBezTo>
                      <a:pt x="2193152" y="1142546"/>
                      <a:pt x="2229347" y="1134926"/>
                      <a:pt x="2266494" y="1136831"/>
                    </a:cubicBezTo>
                    <a:cubicBezTo>
                      <a:pt x="2288402" y="1137783"/>
                      <a:pt x="2310309" y="1137783"/>
                      <a:pt x="2331264" y="1133021"/>
                    </a:cubicBezTo>
                    <a:cubicBezTo>
                      <a:pt x="2370317" y="1123496"/>
                      <a:pt x="2397939" y="1138736"/>
                      <a:pt x="2387462" y="1197791"/>
                    </a:cubicBezTo>
                    <a:cubicBezTo>
                      <a:pt x="2384604" y="1213983"/>
                      <a:pt x="2384604" y="1228271"/>
                      <a:pt x="2400797" y="1229223"/>
                    </a:cubicBezTo>
                    <a:cubicBezTo>
                      <a:pt x="2447469" y="1231128"/>
                      <a:pt x="2477949" y="1266371"/>
                      <a:pt x="2517002" y="1283516"/>
                    </a:cubicBezTo>
                    <a:cubicBezTo>
                      <a:pt x="2538909" y="1293041"/>
                      <a:pt x="2550339" y="1296851"/>
                      <a:pt x="2556055" y="1266371"/>
                    </a:cubicBezTo>
                    <a:cubicBezTo>
                      <a:pt x="2561769" y="1236843"/>
                      <a:pt x="2589392" y="1227318"/>
                      <a:pt x="2617967" y="1241606"/>
                    </a:cubicBezTo>
                    <a:cubicBezTo>
                      <a:pt x="2644637" y="1254941"/>
                      <a:pt x="2673212" y="1262561"/>
                      <a:pt x="2701787" y="1271133"/>
                    </a:cubicBezTo>
                    <a:cubicBezTo>
                      <a:pt x="2743697" y="1283516"/>
                      <a:pt x="2782749" y="1259703"/>
                      <a:pt x="2823707" y="1270181"/>
                    </a:cubicBezTo>
                    <a:cubicBezTo>
                      <a:pt x="2833232" y="1272086"/>
                      <a:pt x="2840852" y="1262561"/>
                      <a:pt x="2842757" y="1253988"/>
                    </a:cubicBezTo>
                    <a:cubicBezTo>
                      <a:pt x="2847519" y="1233033"/>
                      <a:pt x="2856092" y="1212078"/>
                      <a:pt x="2857997" y="1191123"/>
                    </a:cubicBezTo>
                    <a:cubicBezTo>
                      <a:pt x="2861807" y="1157786"/>
                      <a:pt x="2857044" y="1154928"/>
                      <a:pt x="2824659" y="1163501"/>
                    </a:cubicBezTo>
                    <a:cubicBezTo>
                      <a:pt x="2807514" y="1168263"/>
                      <a:pt x="2793227" y="1167311"/>
                      <a:pt x="2781797" y="1153023"/>
                    </a:cubicBezTo>
                    <a:lnTo>
                      <a:pt x="2778142" y="1149005"/>
                    </a:lnTo>
                    <a:lnTo>
                      <a:pt x="2758579" y="1157637"/>
                    </a:lnTo>
                    <a:cubicBezTo>
                      <a:pt x="2730182" y="1164691"/>
                      <a:pt x="2706072" y="1153261"/>
                      <a:pt x="2684641" y="1122543"/>
                    </a:cubicBezTo>
                    <a:cubicBezTo>
                      <a:pt x="2676068" y="1110161"/>
                      <a:pt x="2672258" y="1095873"/>
                      <a:pt x="2664638" y="1083491"/>
                    </a:cubicBezTo>
                    <a:cubicBezTo>
                      <a:pt x="2658923" y="1073966"/>
                      <a:pt x="2664638" y="1054916"/>
                      <a:pt x="2646541" y="1054916"/>
                    </a:cubicBezTo>
                    <a:cubicBezTo>
                      <a:pt x="2631301" y="1055868"/>
                      <a:pt x="2616061" y="1061583"/>
                      <a:pt x="2610346" y="1080633"/>
                    </a:cubicBezTo>
                    <a:lnTo>
                      <a:pt x="2609202" y="1082346"/>
                    </a:lnTo>
                    <a:lnTo>
                      <a:pt x="2613204" y="1086348"/>
                    </a:lnTo>
                    <a:cubicBezTo>
                      <a:pt x="2619871" y="1093968"/>
                      <a:pt x="2626539" y="1101588"/>
                      <a:pt x="2632254" y="1108255"/>
                    </a:cubicBezTo>
                    <a:cubicBezTo>
                      <a:pt x="2619871" y="1117780"/>
                      <a:pt x="2617014" y="1133020"/>
                      <a:pt x="2609394" y="1145403"/>
                    </a:cubicBezTo>
                    <a:cubicBezTo>
                      <a:pt x="2602726" y="1154928"/>
                      <a:pt x="2586534" y="1142545"/>
                      <a:pt x="2584629" y="1132068"/>
                    </a:cubicBezTo>
                    <a:cubicBezTo>
                      <a:pt x="2581771" y="1117780"/>
                      <a:pt x="2574151" y="1106350"/>
                      <a:pt x="2566055" y="1095397"/>
                    </a:cubicBezTo>
                    <a:lnTo>
                      <a:pt x="2558490" y="1083461"/>
                    </a:lnTo>
                    <a:lnTo>
                      <a:pt x="2545576" y="1071108"/>
                    </a:lnTo>
                    <a:cubicBezTo>
                      <a:pt x="2541766" y="1068251"/>
                      <a:pt x="2537003" y="1065393"/>
                      <a:pt x="2536051" y="1061583"/>
                    </a:cubicBezTo>
                    <a:cubicBezTo>
                      <a:pt x="2522716" y="1003481"/>
                      <a:pt x="2462708" y="991098"/>
                      <a:pt x="2429371" y="952046"/>
                    </a:cubicBezTo>
                    <a:cubicBezTo>
                      <a:pt x="2426513" y="949188"/>
                      <a:pt x="2421751" y="947283"/>
                      <a:pt x="2417941" y="944426"/>
                    </a:cubicBezTo>
                    <a:cubicBezTo>
                      <a:pt x="2416036" y="943473"/>
                      <a:pt x="2413178" y="943473"/>
                      <a:pt x="2407463" y="947283"/>
                    </a:cubicBezTo>
                    <a:cubicBezTo>
                      <a:pt x="2425561" y="973001"/>
                      <a:pt x="2440801" y="998718"/>
                      <a:pt x="2469376" y="1014911"/>
                    </a:cubicBezTo>
                    <a:cubicBezTo>
                      <a:pt x="2483663" y="1023483"/>
                      <a:pt x="2500808" y="1028246"/>
                      <a:pt x="2509381" y="1044438"/>
                    </a:cubicBezTo>
                    <a:cubicBezTo>
                      <a:pt x="2510333" y="1049201"/>
                      <a:pt x="2508428" y="1053963"/>
                      <a:pt x="2504618" y="1057773"/>
                    </a:cubicBezTo>
                    <a:cubicBezTo>
                      <a:pt x="2500808" y="1066346"/>
                      <a:pt x="2479853" y="1059678"/>
                      <a:pt x="2488426" y="1077776"/>
                    </a:cubicBezTo>
                    <a:cubicBezTo>
                      <a:pt x="2485568" y="1082538"/>
                      <a:pt x="2481758" y="1084443"/>
                      <a:pt x="2476996" y="1084443"/>
                    </a:cubicBezTo>
                    <a:cubicBezTo>
                      <a:pt x="2437943" y="1050153"/>
                      <a:pt x="2385556" y="1032056"/>
                      <a:pt x="2356028" y="985383"/>
                    </a:cubicBezTo>
                    <a:cubicBezTo>
                      <a:pt x="2346503" y="970143"/>
                      <a:pt x="2333168" y="968238"/>
                      <a:pt x="2317928" y="978716"/>
                    </a:cubicBezTo>
                    <a:cubicBezTo>
                      <a:pt x="2310308" y="984431"/>
                      <a:pt x="2301736" y="994908"/>
                      <a:pt x="2295068" y="993003"/>
                    </a:cubicBezTo>
                    <a:cubicBezTo>
                      <a:pt x="2237918" y="978716"/>
                      <a:pt x="2232203" y="1040628"/>
                      <a:pt x="2196008" y="1057773"/>
                    </a:cubicBezTo>
                    <a:cubicBezTo>
                      <a:pt x="2185531" y="1062536"/>
                      <a:pt x="2183626" y="1075871"/>
                      <a:pt x="2181721" y="1087301"/>
                    </a:cubicBezTo>
                    <a:cubicBezTo>
                      <a:pt x="2172196" y="1130163"/>
                      <a:pt x="2149336" y="1152071"/>
                      <a:pt x="2105521" y="1157786"/>
                    </a:cubicBezTo>
                    <a:cubicBezTo>
                      <a:pt x="2088376" y="1159691"/>
                      <a:pt x="2069326" y="1179693"/>
                      <a:pt x="2053133" y="1155881"/>
                    </a:cubicBezTo>
                    <a:cubicBezTo>
                      <a:pt x="2052181" y="1145403"/>
                      <a:pt x="2048371" y="1137783"/>
                      <a:pt x="2036941" y="1136831"/>
                    </a:cubicBezTo>
                    <a:cubicBezTo>
                      <a:pt x="2026463" y="1135878"/>
                      <a:pt x="2010271" y="1148261"/>
                      <a:pt x="2008366" y="1131116"/>
                    </a:cubicBezTo>
                    <a:cubicBezTo>
                      <a:pt x="2005508" y="1113018"/>
                      <a:pt x="1993126" y="1094921"/>
                      <a:pt x="2001698" y="1074918"/>
                    </a:cubicBezTo>
                    <a:cubicBezTo>
                      <a:pt x="2011223" y="1051106"/>
                      <a:pt x="2015986" y="1027293"/>
                      <a:pt x="2008366" y="1001576"/>
                    </a:cubicBezTo>
                    <a:cubicBezTo>
                      <a:pt x="2002651" y="979668"/>
                      <a:pt x="2021701" y="978716"/>
                      <a:pt x="2035988" y="977763"/>
                    </a:cubicBezTo>
                    <a:cubicBezTo>
                      <a:pt x="2059801" y="974906"/>
                      <a:pt x="2083613" y="981573"/>
                      <a:pt x="2107426" y="983478"/>
                    </a:cubicBezTo>
                    <a:cubicBezTo>
                      <a:pt x="2120761" y="984431"/>
                      <a:pt x="2139811" y="992051"/>
                      <a:pt x="2148383" y="975858"/>
                    </a:cubicBezTo>
                    <a:cubicBezTo>
                      <a:pt x="2157908" y="956808"/>
                      <a:pt x="2162671" y="934901"/>
                      <a:pt x="2150288" y="913946"/>
                    </a:cubicBezTo>
                    <a:cubicBezTo>
                      <a:pt x="2140763" y="897753"/>
                      <a:pt x="2131238" y="882513"/>
                      <a:pt x="2112188" y="876798"/>
                    </a:cubicBezTo>
                    <a:cubicBezTo>
                      <a:pt x="2105521" y="874893"/>
                      <a:pt x="2094091" y="873941"/>
                      <a:pt x="2096948" y="862511"/>
                    </a:cubicBezTo>
                    <a:cubicBezTo>
                      <a:pt x="2098853" y="852033"/>
                      <a:pt x="2109331" y="852033"/>
                      <a:pt x="2118856" y="849176"/>
                    </a:cubicBezTo>
                    <a:cubicBezTo>
                      <a:pt x="2149336" y="838698"/>
                      <a:pt x="2177911" y="830126"/>
                      <a:pt x="2206486" y="810123"/>
                    </a:cubicBezTo>
                    <a:cubicBezTo>
                      <a:pt x="2241728" y="785358"/>
                      <a:pt x="2258873" y="735828"/>
                      <a:pt x="2308403" y="731066"/>
                    </a:cubicBezTo>
                    <a:cubicBezTo>
                      <a:pt x="2322691" y="729161"/>
                      <a:pt x="2323643" y="718683"/>
                      <a:pt x="2321738" y="708206"/>
                    </a:cubicBezTo>
                    <a:cubicBezTo>
                      <a:pt x="2319833" y="698681"/>
                      <a:pt x="2314118" y="689156"/>
                      <a:pt x="2311261" y="679631"/>
                    </a:cubicBezTo>
                    <a:cubicBezTo>
                      <a:pt x="2307451" y="666296"/>
                      <a:pt x="2305546" y="652008"/>
                      <a:pt x="2320786" y="643436"/>
                    </a:cubicBezTo>
                    <a:cubicBezTo>
                      <a:pt x="2326501" y="640578"/>
                      <a:pt x="2334121" y="632958"/>
                      <a:pt x="2338883" y="638673"/>
                    </a:cubicBezTo>
                    <a:cubicBezTo>
                      <a:pt x="2346503" y="649151"/>
                      <a:pt x="2353171" y="662486"/>
                      <a:pt x="2343646" y="675821"/>
                    </a:cubicBezTo>
                    <a:cubicBezTo>
                      <a:pt x="2337931" y="685346"/>
                      <a:pt x="2342693" y="692966"/>
                      <a:pt x="2348408" y="699633"/>
                    </a:cubicBezTo>
                    <a:cubicBezTo>
                      <a:pt x="2356028" y="708206"/>
                      <a:pt x="2364601" y="711063"/>
                      <a:pt x="2376031" y="706301"/>
                    </a:cubicBezTo>
                    <a:cubicBezTo>
                      <a:pt x="2378888" y="705348"/>
                      <a:pt x="2381746" y="704396"/>
                      <a:pt x="2385556" y="704396"/>
                    </a:cubicBezTo>
                    <a:cubicBezTo>
                      <a:pt x="2409368" y="712968"/>
                      <a:pt x="2432228" y="712016"/>
                      <a:pt x="2454136" y="698681"/>
                    </a:cubicBezTo>
                    <a:cubicBezTo>
                      <a:pt x="2460803" y="694871"/>
                      <a:pt x="2469376" y="692966"/>
                      <a:pt x="2476996" y="692013"/>
                    </a:cubicBezTo>
                    <a:cubicBezTo>
                      <a:pt x="2517001" y="689156"/>
                      <a:pt x="2517001" y="689156"/>
                      <a:pt x="2517953" y="648198"/>
                    </a:cubicBezTo>
                    <a:cubicBezTo>
                      <a:pt x="2525573" y="626291"/>
                      <a:pt x="2540813" y="618671"/>
                      <a:pt x="2563673" y="626291"/>
                    </a:cubicBezTo>
                    <a:cubicBezTo>
                      <a:pt x="2558911" y="610098"/>
                      <a:pt x="2545576" y="599621"/>
                      <a:pt x="2554148" y="585333"/>
                    </a:cubicBezTo>
                    <a:lnTo>
                      <a:pt x="2572928" y="573708"/>
                    </a:lnTo>
                    <a:lnTo>
                      <a:pt x="2586098" y="571735"/>
                    </a:lnTo>
                    <a:lnTo>
                      <a:pt x="2586726" y="571671"/>
                    </a:lnTo>
                    <a:cubicBezTo>
                      <a:pt x="2599630" y="572653"/>
                      <a:pt x="2613203" y="578189"/>
                      <a:pt x="2624633" y="568188"/>
                    </a:cubicBezTo>
                    <a:cubicBezTo>
                      <a:pt x="2626538" y="566283"/>
                      <a:pt x="2628443" y="565331"/>
                      <a:pt x="2630348" y="563426"/>
                    </a:cubicBezTo>
                    <a:cubicBezTo>
                      <a:pt x="2634158" y="561521"/>
                      <a:pt x="2634158" y="568188"/>
                      <a:pt x="2633206" y="563426"/>
                    </a:cubicBezTo>
                    <a:cubicBezTo>
                      <a:pt x="2632253" y="557711"/>
                      <a:pt x="2629396" y="564378"/>
                      <a:pt x="2626538" y="563426"/>
                    </a:cubicBezTo>
                    <a:cubicBezTo>
                      <a:pt x="2615584" y="567236"/>
                      <a:pt x="2604392" y="569141"/>
                      <a:pt x="2593082" y="570689"/>
                    </a:cubicBezTo>
                    <a:lnTo>
                      <a:pt x="2586098" y="571735"/>
                    </a:lnTo>
                    <a:lnTo>
                      <a:pt x="2574151" y="572951"/>
                    </a:lnTo>
                    <a:lnTo>
                      <a:pt x="2572928" y="573708"/>
                    </a:lnTo>
                    <a:lnTo>
                      <a:pt x="2558911" y="575808"/>
                    </a:lnTo>
                    <a:cubicBezTo>
                      <a:pt x="2533193" y="580571"/>
                      <a:pt x="2516048" y="563426"/>
                      <a:pt x="2506523" y="541518"/>
                    </a:cubicBezTo>
                    <a:cubicBezTo>
                      <a:pt x="2496998" y="519611"/>
                      <a:pt x="2487473" y="498656"/>
                      <a:pt x="2512238" y="480558"/>
                    </a:cubicBezTo>
                    <a:cubicBezTo>
                      <a:pt x="2520811" y="474843"/>
                      <a:pt x="2527478" y="467223"/>
                      <a:pt x="2533193" y="458651"/>
                    </a:cubicBezTo>
                    <a:cubicBezTo>
                      <a:pt x="2537003" y="452936"/>
                      <a:pt x="2541766" y="446268"/>
                      <a:pt x="2534146" y="440553"/>
                    </a:cubicBezTo>
                    <a:cubicBezTo>
                      <a:pt x="2526526" y="434838"/>
                      <a:pt x="2515096" y="437696"/>
                      <a:pt x="2513191" y="445316"/>
                    </a:cubicBezTo>
                    <a:cubicBezTo>
                      <a:pt x="2506523" y="474843"/>
                      <a:pt x="2482711" y="489131"/>
                      <a:pt x="2464613" y="509133"/>
                    </a:cubicBezTo>
                    <a:cubicBezTo>
                      <a:pt x="2452231" y="523421"/>
                      <a:pt x="2455088" y="538661"/>
                      <a:pt x="2467471" y="551996"/>
                    </a:cubicBezTo>
                    <a:cubicBezTo>
                      <a:pt x="2481758" y="567236"/>
                      <a:pt x="2481758" y="582476"/>
                      <a:pt x="2468423" y="597716"/>
                    </a:cubicBezTo>
                    <a:cubicBezTo>
                      <a:pt x="2457946" y="610098"/>
                      <a:pt x="2455088" y="623433"/>
                      <a:pt x="2453183" y="638673"/>
                    </a:cubicBezTo>
                    <a:cubicBezTo>
                      <a:pt x="2451278" y="657723"/>
                      <a:pt x="2442706" y="671058"/>
                      <a:pt x="2423656" y="676773"/>
                    </a:cubicBezTo>
                    <a:cubicBezTo>
                      <a:pt x="2413178" y="682488"/>
                      <a:pt x="2402701" y="690108"/>
                      <a:pt x="2389366" y="683441"/>
                    </a:cubicBezTo>
                    <a:cubicBezTo>
                      <a:pt x="2381746" y="676773"/>
                      <a:pt x="2376983" y="670106"/>
                      <a:pt x="2383651" y="659628"/>
                    </a:cubicBezTo>
                    <a:cubicBezTo>
                      <a:pt x="2377936" y="649151"/>
                      <a:pt x="2372221" y="638673"/>
                      <a:pt x="2367458" y="627243"/>
                    </a:cubicBezTo>
                    <a:cubicBezTo>
                      <a:pt x="2348408" y="585333"/>
                      <a:pt x="2348408" y="584381"/>
                      <a:pt x="2308403" y="612003"/>
                    </a:cubicBezTo>
                    <a:cubicBezTo>
                      <a:pt x="2273161" y="616766"/>
                      <a:pt x="2265541" y="608193"/>
                      <a:pt x="2270303" y="571046"/>
                    </a:cubicBezTo>
                    <a:cubicBezTo>
                      <a:pt x="2271256" y="560568"/>
                      <a:pt x="2287448" y="545328"/>
                      <a:pt x="2260778" y="543423"/>
                    </a:cubicBezTo>
                    <a:cubicBezTo>
                      <a:pt x="2255063" y="542471"/>
                      <a:pt x="2255063" y="530088"/>
                      <a:pt x="2259826" y="522468"/>
                    </a:cubicBezTo>
                    <a:cubicBezTo>
                      <a:pt x="2313166" y="486273"/>
                      <a:pt x="2361743" y="445316"/>
                      <a:pt x="2390318" y="385308"/>
                    </a:cubicBezTo>
                    <a:cubicBezTo>
                      <a:pt x="2396986" y="372926"/>
                      <a:pt x="2403653" y="362448"/>
                      <a:pt x="2416988" y="357686"/>
                    </a:cubicBezTo>
                    <a:cubicBezTo>
                      <a:pt x="2416988" y="355781"/>
                      <a:pt x="2416988" y="353876"/>
                      <a:pt x="2417941" y="351971"/>
                    </a:cubicBezTo>
                    <a:cubicBezTo>
                      <a:pt x="2419846" y="352923"/>
                      <a:pt x="2423656" y="354828"/>
                      <a:pt x="2424608" y="353876"/>
                    </a:cubicBezTo>
                    <a:cubicBezTo>
                      <a:pt x="2434371" y="344351"/>
                      <a:pt x="2443539" y="338934"/>
                      <a:pt x="2452245" y="336582"/>
                    </a:cubicBezTo>
                    <a:cubicBezTo>
                      <a:pt x="2458775" y="334818"/>
                      <a:pt x="2465045" y="334779"/>
                      <a:pt x="2471113" y="336025"/>
                    </a:cubicBezTo>
                    <a:close/>
                    <a:moveTo>
                      <a:pt x="761544" y="194808"/>
                    </a:moveTo>
                    <a:cubicBezTo>
                      <a:pt x="773926" y="196713"/>
                      <a:pt x="774879" y="206238"/>
                      <a:pt x="773926" y="216716"/>
                    </a:cubicBezTo>
                    <a:cubicBezTo>
                      <a:pt x="755829" y="237671"/>
                      <a:pt x="760591" y="257673"/>
                      <a:pt x="773926" y="278628"/>
                    </a:cubicBezTo>
                    <a:cubicBezTo>
                      <a:pt x="748209" y="302441"/>
                      <a:pt x="720586" y="315776"/>
                      <a:pt x="687249" y="293868"/>
                    </a:cubicBezTo>
                    <a:cubicBezTo>
                      <a:pt x="682486" y="291011"/>
                      <a:pt x="675819" y="292916"/>
                      <a:pt x="671056" y="292916"/>
                    </a:cubicBezTo>
                    <a:cubicBezTo>
                      <a:pt x="660579" y="294821"/>
                      <a:pt x="650101" y="296726"/>
                      <a:pt x="640576" y="298631"/>
                    </a:cubicBezTo>
                    <a:cubicBezTo>
                      <a:pt x="627241" y="300536"/>
                      <a:pt x="613906" y="302441"/>
                      <a:pt x="603429" y="291011"/>
                    </a:cubicBezTo>
                    <a:cubicBezTo>
                      <a:pt x="636766" y="258626"/>
                      <a:pt x="678676" y="239576"/>
                      <a:pt x="715824" y="211953"/>
                    </a:cubicBezTo>
                    <a:cubicBezTo>
                      <a:pt x="719634" y="209096"/>
                      <a:pt x="724396" y="211953"/>
                      <a:pt x="727254" y="215763"/>
                    </a:cubicBezTo>
                    <a:cubicBezTo>
                      <a:pt x="746304" y="220526"/>
                      <a:pt x="741541" y="187188"/>
                      <a:pt x="761544" y="194808"/>
                    </a:cubicBezTo>
                    <a:close/>
                    <a:moveTo>
                      <a:pt x="873343" y="184331"/>
                    </a:moveTo>
                    <a:cubicBezTo>
                      <a:pt x="879653" y="185283"/>
                      <a:pt x="886320" y="188617"/>
                      <a:pt x="891083" y="191951"/>
                    </a:cubicBezTo>
                    <a:cubicBezTo>
                      <a:pt x="904418" y="200523"/>
                      <a:pt x="892988" y="209096"/>
                      <a:pt x="888226" y="217668"/>
                    </a:cubicBezTo>
                    <a:lnTo>
                      <a:pt x="879241" y="234820"/>
                    </a:lnTo>
                    <a:lnTo>
                      <a:pt x="895370" y="235036"/>
                    </a:lnTo>
                    <a:cubicBezTo>
                      <a:pt x="907514" y="238206"/>
                      <a:pt x="906800" y="249815"/>
                      <a:pt x="899656" y="266246"/>
                    </a:cubicBezTo>
                    <a:cubicBezTo>
                      <a:pt x="894893" y="277676"/>
                      <a:pt x="884416" y="289106"/>
                      <a:pt x="892988" y="303393"/>
                    </a:cubicBezTo>
                    <a:cubicBezTo>
                      <a:pt x="897751" y="310061"/>
                      <a:pt x="901561" y="309108"/>
                      <a:pt x="905371" y="303393"/>
                    </a:cubicBezTo>
                    <a:cubicBezTo>
                      <a:pt x="923468" y="307203"/>
                      <a:pt x="923468" y="307203"/>
                      <a:pt x="915848" y="337683"/>
                    </a:cubicBezTo>
                    <a:cubicBezTo>
                      <a:pt x="926326" y="330063"/>
                      <a:pt x="936803" y="329111"/>
                      <a:pt x="946328" y="324348"/>
                    </a:cubicBezTo>
                    <a:lnTo>
                      <a:pt x="973409" y="303804"/>
                    </a:lnTo>
                    <a:lnTo>
                      <a:pt x="975260" y="292796"/>
                    </a:lnTo>
                    <a:cubicBezTo>
                      <a:pt x="974903" y="288629"/>
                      <a:pt x="972522" y="284819"/>
                      <a:pt x="965378" y="281485"/>
                    </a:cubicBezTo>
                    <a:cubicBezTo>
                      <a:pt x="944423" y="270055"/>
                      <a:pt x="942518" y="249100"/>
                      <a:pt x="962521" y="233860"/>
                    </a:cubicBezTo>
                    <a:cubicBezTo>
                      <a:pt x="977761" y="221478"/>
                      <a:pt x="993953" y="208143"/>
                      <a:pt x="1013956" y="203380"/>
                    </a:cubicBezTo>
                    <a:cubicBezTo>
                      <a:pt x="1018718" y="201475"/>
                      <a:pt x="1023481" y="200046"/>
                      <a:pt x="1028243" y="200165"/>
                    </a:cubicBezTo>
                    <a:cubicBezTo>
                      <a:pt x="1033006" y="200284"/>
                      <a:pt x="1037768" y="201951"/>
                      <a:pt x="1042531" y="206238"/>
                    </a:cubicBezTo>
                    <a:cubicBezTo>
                      <a:pt x="1037768" y="220525"/>
                      <a:pt x="1018718" y="221478"/>
                      <a:pt x="1016813" y="234813"/>
                    </a:cubicBezTo>
                    <a:cubicBezTo>
                      <a:pt x="1029196" y="212905"/>
                      <a:pt x="1052056" y="208143"/>
                      <a:pt x="1075868" y="204333"/>
                    </a:cubicBezTo>
                    <a:cubicBezTo>
                      <a:pt x="1082536" y="204333"/>
                      <a:pt x="1089203" y="204333"/>
                      <a:pt x="1095871" y="204333"/>
                    </a:cubicBezTo>
                    <a:cubicBezTo>
                      <a:pt x="1106348" y="211953"/>
                      <a:pt x="1099681" y="223383"/>
                      <a:pt x="1099681" y="232908"/>
                    </a:cubicBezTo>
                    <a:cubicBezTo>
                      <a:pt x="1112063" y="235765"/>
                      <a:pt x="1123493" y="229098"/>
                      <a:pt x="1133971" y="231003"/>
                    </a:cubicBezTo>
                    <a:cubicBezTo>
                      <a:pt x="1140638" y="231003"/>
                      <a:pt x="1146353" y="233860"/>
                      <a:pt x="1151116" y="238623"/>
                    </a:cubicBezTo>
                    <a:cubicBezTo>
                      <a:pt x="1162546" y="262435"/>
                      <a:pt x="1192073" y="265293"/>
                      <a:pt x="1205408" y="287200"/>
                    </a:cubicBezTo>
                    <a:cubicBezTo>
                      <a:pt x="1219696" y="305298"/>
                      <a:pt x="1210171" y="320538"/>
                      <a:pt x="1198741" y="334825"/>
                    </a:cubicBezTo>
                    <a:cubicBezTo>
                      <a:pt x="1205408" y="359590"/>
                      <a:pt x="1234936" y="358638"/>
                      <a:pt x="1248271" y="377688"/>
                    </a:cubicBezTo>
                    <a:cubicBezTo>
                      <a:pt x="1257796" y="391023"/>
                      <a:pt x="1257796" y="393880"/>
                      <a:pt x="1246366" y="402453"/>
                    </a:cubicBezTo>
                    <a:cubicBezTo>
                      <a:pt x="1226363" y="415788"/>
                      <a:pt x="1207313" y="445315"/>
                      <a:pt x="1187311" y="402453"/>
                    </a:cubicBezTo>
                    <a:cubicBezTo>
                      <a:pt x="1184453" y="396738"/>
                      <a:pt x="1176833" y="390070"/>
                      <a:pt x="1171118" y="396738"/>
                    </a:cubicBezTo>
                    <a:cubicBezTo>
                      <a:pt x="1161593" y="407215"/>
                      <a:pt x="1163498" y="418645"/>
                      <a:pt x="1171118" y="431028"/>
                    </a:cubicBezTo>
                    <a:cubicBezTo>
                      <a:pt x="1186358" y="457698"/>
                      <a:pt x="1180643" y="471033"/>
                      <a:pt x="1151116" y="479605"/>
                    </a:cubicBezTo>
                    <a:cubicBezTo>
                      <a:pt x="1147306" y="475795"/>
                      <a:pt x="1141591" y="474843"/>
                      <a:pt x="1136828" y="476748"/>
                    </a:cubicBezTo>
                    <a:cubicBezTo>
                      <a:pt x="1132066" y="478653"/>
                      <a:pt x="1134923" y="483415"/>
                      <a:pt x="1136828" y="487225"/>
                    </a:cubicBezTo>
                    <a:cubicBezTo>
                      <a:pt x="1135876" y="500560"/>
                      <a:pt x="1128256" y="503418"/>
                      <a:pt x="1118731" y="497703"/>
                    </a:cubicBezTo>
                    <a:cubicBezTo>
                      <a:pt x="1098728" y="487225"/>
                      <a:pt x="1074916" y="482463"/>
                      <a:pt x="1066343" y="455793"/>
                    </a:cubicBezTo>
                    <a:cubicBezTo>
                      <a:pt x="1058723" y="432933"/>
                      <a:pt x="1039673" y="427218"/>
                      <a:pt x="1016813" y="433885"/>
                    </a:cubicBezTo>
                    <a:cubicBezTo>
                      <a:pt x="1008241" y="436743"/>
                      <a:pt x="999668" y="438648"/>
                      <a:pt x="996811" y="428170"/>
                    </a:cubicBezTo>
                    <a:cubicBezTo>
                      <a:pt x="993001" y="415788"/>
                      <a:pt x="1007288" y="411025"/>
                      <a:pt x="1013003" y="411978"/>
                    </a:cubicBezTo>
                    <a:cubicBezTo>
                      <a:pt x="1055866" y="420550"/>
                      <a:pt x="1078726" y="386260"/>
                      <a:pt x="1109206" y="369115"/>
                    </a:cubicBezTo>
                    <a:cubicBezTo>
                      <a:pt x="1117778" y="343398"/>
                      <a:pt x="1089203" y="330063"/>
                      <a:pt x="1089203" y="307203"/>
                    </a:cubicBezTo>
                    <a:cubicBezTo>
                      <a:pt x="1085393" y="301488"/>
                      <a:pt x="1081583" y="296725"/>
                      <a:pt x="1077773" y="291010"/>
                    </a:cubicBezTo>
                    <a:cubicBezTo>
                      <a:pt x="1057771" y="307203"/>
                      <a:pt x="1036816" y="290058"/>
                      <a:pt x="1016813" y="292915"/>
                    </a:cubicBezTo>
                    <a:cubicBezTo>
                      <a:pt x="1012050" y="293391"/>
                      <a:pt x="1008717" y="294106"/>
                      <a:pt x="1007169" y="296011"/>
                    </a:cubicBezTo>
                    <a:lnTo>
                      <a:pt x="1007866" y="302667"/>
                    </a:lnTo>
                    <a:lnTo>
                      <a:pt x="1009193" y="303393"/>
                    </a:lnTo>
                    <a:cubicBezTo>
                      <a:pt x="1013003" y="324348"/>
                      <a:pt x="986333" y="363401"/>
                      <a:pt x="962521" y="370068"/>
                    </a:cubicBezTo>
                    <a:cubicBezTo>
                      <a:pt x="943471" y="375783"/>
                      <a:pt x="924421" y="377688"/>
                      <a:pt x="905371" y="371973"/>
                    </a:cubicBezTo>
                    <a:cubicBezTo>
                      <a:pt x="896798" y="389118"/>
                      <a:pt x="879653" y="396738"/>
                      <a:pt x="868223" y="410073"/>
                    </a:cubicBezTo>
                    <a:cubicBezTo>
                      <a:pt x="859651" y="419598"/>
                      <a:pt x="849173" y="424361"/>
                      <a:pt x="836791" y="426266"/>
                    </a:cubicBezTo>
                    <a:cubicBezTo>
                      <a:pt x="830123" y="425313"/>
                      <a:pt x="820598" y="421503"/>
                      <a:pt x="816788" y="424361"/>
                    </a:cubicBezTo>
                    <a:cubicBezTo>
                      <a:pt x="772973" y="455793"/>
                      <a:pt x="714871" y="464366"/>
                      <a:pt x="677723" y="507228"/>
                    </a:cubicBezTo>
                    <a:cubicBezTo>
                      <a:pt x="667246" y="519611"/>
                      <a:pt x="646291" y="531993"/>
                      <a:pt x="668198" y="553901"/>
                    </a:cubicBezTo>
                    <a:cubicBezTo>
                      <a:pt x="672961" y="558663"/>
                      <a:pt x="665341" y="574856"/>
                      <a:pt x="662483" y="586286"/>
                    </a:cubicBezTo>
                    <a:cubicBezTo>
                      <a:pt x="685343" y="585333"/>
                      <a:pt x="702488" y="596763"/>
                      <a:pt x="716776" y="612956"/>
                    </a:cubicBezTo>
                    <a:cubicBezTo>
                      <a:pt x="731063" y="630101"/>
                      <a:pt x="747256" y="644388"/>
                      <a:pt x="771068" y="645341"/>
                    </a:cubicBezTo>
                    <a:cubicBezTo>
                      <a:pt x="789166" y="646293"/>
                      <a:pt x="788213" y="653913"/>
                      <a:pt x="782498" y="667248"/>
                    </a:cubicBezTo>
                    <a:cubicBezTo>
                      <a:pt x="774878" y="685346"/>
                      <a:pt x="766306" y="702491"/>
                      <a:pt x="772973" y="726303"/>
                    </a:cubicBezTo>
                    <a:cubicBezTo>
                      <a:pt x="779641" y="752973"/>
                      <a:pt x="789166" y="747258"/>
                      <a:pt x="805358" y="736781"/>
                    </a:cubicBezTo>
                    <a:cubicBezTo>
                      <a:pt x="823456" y="725351"/>
                      <a:pt x="826313" y="706301"/>
                      <a:pt x="828218" y="689156"/>
                    </a:cubicBezTo>
                    <a:cubicBezTo>
                      <a:pt x="831076" y="669153"/>
                      <a:pt x="841553" y="660581"/>
                      <a:pt x="858698" y="652961"/>
                    </a:cubicBezTo>
                    <a:cubicBezTo>
                      <a:pt x="901561" y="638673"/>
                      <a:pt x="911086" y="619623"/>
                      <a:pt x="901561" y="573903"/>
                    </a:cubicBezTo>
                    <a:cubicBezTo>
                      <a:pt x="900608" y="569141"/>
                      <a:pt x="899656" y="563426"/>
                      <a:pt x="904418" y="561521"/>
                    </a:cubicBezTo>
                    <a:cubicBezTo>
                      <a:pt x="937756" y="550091"/>
                      <a:pt x="937756" y="514848"/>
                      <a:pt x="953948" y="491988"/>
                    </a:cubicBezTo>
                    <a:cubicBezTo>
                      <a:pt x="957758" y="486273"/>
                      <a:pt x="961568" y="480558"/>
                      <a:pt x="968236" y="478653"/>
                    </a:cubicBezTo>
                    <a:cubicBezTo>
                      <a:pt x="991096" y="471986"/>
                      <a:pt x="1037768" y="491036"/>
                      <a:pt x="1049198" y="512943"/>
                    </a:cubicBezTo>
                    <a:cubicBezTo>
                      <a:pt x="1061581" y="517706"/>
                      <a:pt x="1074916" y="522468"/>
                      <a:pt x="1063486" y="539613"/>
                    </a:cubicBezTo>
                    <a:cubicBezTo>
                      <a:pt x="1048246" y="555806"/>
                      <a:pt x="1052056" y="572951"/>
                      <a:pt x="1067296" y="583428"/>
                    </a:cubicBezTo>
                    <a:cubicBezTo>
                      <a:pt x="1084441" y="593906"/>
                      <a:pt x="1099681" y="578666"/>
                      <a:pt x="1112063" y="568188"/>
                    </a:cubicBezTo>
                    <a:cubicBezTo>
                      <a:pt x="1139686" y="545328"/>
                      <a:pt x="1138733" y="544376"/>
                      <a:pt x="1146353" y="580571"/>
                    </a:cubicBezTo>
                    <a:cubicBezTo>
                      <a:pt x="1149211" y="592953"/>
                      <a:pt x="1154926" y="606288"/>
                      <a:pt x="1151116" y="616766"/>
                    </a:cubicBezTo>
                    <a:cubicBezTo>
                      <a:pt x="1138733" y="656771"/>
                      <a:pt x="1163498" y="672011"/>
                      <a:pt x="1193026" y="684393"/>
                    </a:cubicBezTo>
                    <a:cubicBezTo>
                      <a:pt x="1193026" y="693918"/>
                      <a:pt x="1188501" y="696537"/>
                      <a:pt x="1182905" y="697847"/>
                    </a:cubicBezTo>
                    <a:lnTo>
                      <a:pt x="1179024" y="699159"/>
                    </a:lnTo>
                    <a:lnTo>
                      <a:pt x="1177845" y="699023"/>
                    </a:lnTo>
                    <a:cubicBezTo>
                      <a:pt x="1174214" y="699455"/>
                      <a:pt x="1170404" y="700824"/>
                      <a:pt x="1166356" y="703443"/>
                    </a:cubicBezTo>
                    <a:lnTo>
                      <a:pt x="1179024" y="699159"/>
                    </a:lnTo>
                    <a:lnTo>
                      <a:pt x="1188263" y="700229"/>
                    </a:lnTo>
                    <a:cubicBezTo>
                      <a:pt x="1194931" y="702491"/>
                      <a:pt x="1201122" y="707253"/>
                      <a:pt x="1207313" y="712016"/>
                    </a:cubicBezTo>
                    <a:cubicBezTo>
                      <a:pt x="1210647" y="727732"/>
                      <a:pt x="1209694" y="741781"/>
                      <a:pt x="1205051" y="754402"/>
                    </a:cubicBezTo>
                    <a:lnTo>
                      <a:pt x="1180854" y="787924"/>
                    </a:lnTo>
                    <a:lnTo>
                      <a:pt x="1187073" y="807504"/>
                    </a:lnTo>
                    <a:cubicBezTo>
                      <a:pt x="1190883" y="812504"/>
                      <a:pt x="1196836" y="815362"/>
                      <a:pt x="1206361" y="814886"/>
                    </a:cubicBezTo>
                    <a:cubicBezTo>
                      <a:pt x="1214934" y="814886"/>
                      <a:pt x="1223506" y="816791"/>
                      <a:pt x="1213981" y="828221"/>
                    </a:cubicBezTo>
                    <a:cubicBezTo>
                      <a:pt x="1208266" y="850128"/>
                      <a:pt x="1205409" y="874893"/>
                      <a:pt x="1172071" y="862511"/>
                    </a:cubicBezTo>
                    <a:cubicBezTo>
                      <a:pt x="1153021" y="859653"/>
                      <a:pt x="1123494" y="872036"/>
                      <a:pt x="1115874" y="854891"/>
                    </a:cubicBezTo>
                    <a:cubicBezTo>
                      <a:pt x="1109206" y="839651"/>
                      <a:pt x="1133971" y="821553"/>
                      <a:pt x="1148259" y="807266"/>
                    </a:cubicBezTo>
                    <a:cubicBezTo>
                      <a:pt x="1157784" y="799646"/>
                      <a:pt x="1159689" y="785358"/>
                      <a:pt x="1173024" y="780596"/>
                    </a:cubicBezTo>
                    <a:lnTo>
                      <a:pt x="1173125" y="780684"/>
                    </a:lnTo>
                    <a:lnTo>
                      <a:pt x="1174333" y="770475"/>
                    </a:lnTo>
                    <a:cubicBezTo>
                      <a:pt x="1173023" y="767975"/>
                      <a:pt x="1169689" y="766784"/>
                      <a:pt x="1163498" y="767261"/>
                    </a:cubicBezTo>
                    <a:cubicBezTo>
                      <a:pt x="1147306" y="769166"/>
                      <a:pt x="1137781" y="780596"/>
                      <a:pt x="1124446" y="787263"/>
                    </a:cubicBezTo>
                    <a:cubicBezTo>
                      <a:pt x="1097776" y="793931"/>
                      <a:pt x="1070153" y="791073"/>
                      <a:pt x="1043483" y="789168"/>
                    </a:cubicBezTo>
                    <a:cubicBezTo>
                      <a:pt x="1026338" y="788216"/>
                      <a:pt x="1010146" y="786311"/>
                      <a:pt x="993953" y="794883"/>
                    </a:cubicBezTo>
                    <a:cubicBezTo>
                      <a:pt x="987286" y="810123"/>
                      <a:pt x="971093" y="808218"/>
                      <a:pt x="959663" y="814886"/>
                    </a:cubicBezTo>
                    <a:cubicBezTo>
                      <a:pt x="951091" y="825363"/>
                      <a:pt x="939661" y="831078"/>
                      <a:pt x="929183" y="839651"/>
                    </a:cubicBezTo>
                    <a:lnTo>
                      <a:pt x="925100" y="843462"/>
                    </a:lnTo>
                    <a:lnTo>
                      <a:pt x="915848" y="851081"/>
                    </a:lnTo>
                    <a:cubicBezTo>
                      <a:pt x="915848" y="851081"/>
                      <a:pt x="912991" y="851081"/>
                      <a:pt x="912991" y="851081"/>
                    </a:cubicBezTo>
                    <a:cubicBezTo>
                      <a:pt x="912991" y="851081"/>
                      <a:pt x="914896" y="852986"/>
                      <a:pt x="914896" y="852986"/>
                    </a:cubicBezTo>
                    <a:lnTo>
                      <a:pt x="925100" y="843462"/>
                    </a:lnTo>
                    <a:lnTo>
                      <a:pt x="932041" y="837746"/>
                    </a:lnTo>
                    <a:cubicBezTo>
                      <a:pt x="942518" y="824411"/>
                      <a:pt x="959663" y="826316"/>
                      <a:pt x="972998" y="820601"/>
                    </a:cubicBezTo>
                    <a:cubicBezTo>
                      <a:pt x="979666" y="818696"/>
                      <a:pt x="986333" y="814886"/>
                      <a:pt x="992048" y="814886"/>
                    </a:cubicBezTo>
                    <a:cubicBezTo>
                      <a:pt x="1003478" y="813933"/>
                      <a:pt x="1017766" y="809171"/>
                      <a:pt x="1023481" y="819648"/>
                    </a:cubicBezTo>
                    <a:cubicBezTo>
                      <a:pt x="1032053" y="834888"/>
                      <a:pt x="1013003" y="835841"/>
                      <a:pt x="1005383" y="842508"/>
                    </a:cubicBezTo>
                    <a:cubicBezTo>
                      <a:pt x="1003478" y="844413"/>
                      <a:pt x="1005383" y="851081"/>
                      <a:pt x="1006336" y="854891"/>
                    </a:cubicBezTo>
                    <a:cubicBezTo>
                      <a:pt x="997763" y="866321"/>
                      <a:pt x="1011098" y="877751"/>
                      <a:pt x="1005383" y="889181"/>
                    </a:cubicBezTo>
                    <a:cubicBezTo>
                      <a:pt x="1001573" y="899658"/>
                      <a:pt x="992048" y="903468"/>
                      <a:pt x="984428" y="910136"/>
                    </a:cubicBezTo>
                    <a:cubicBezTo>
                      <a:pt x="974903" y="918708"/>
                      <a:pt x="961568" y="909183"/>
                      <a:pt x="952043" y="916803"/>
                    </a:cubicBezTo>
                    <a:cubicBezTo>
                      <a:pt x="937756" y="931091"/>
                      <a:pt x="916801" y="932043"/>
                      <a:pt x="899656" y="938711"/>
                    </a:cubicBezTo>
                    <a:cubicBezTo>
                      <a:pt x="876796" y="947283"/>
                      <a:pt x="858698" y="959666"/>
                      <a:pt x="855841" y="985383"/>
                    </a:cubicBezTo>
                    <a:cubicBezTo>
                      <a:pt x="853936" y="1001576"/>
                      <a:pt x="839648" y="1003481"/>
                      <a:pt x="831076" y="1003481"/>
                    </a:cubicBezTo>
                    <a:cubicBezTo>
                      <a:pt x="779641" y="1006338"/>
                      <a:pt x="763448" y="1048248"/>
                      <a:pt x="738683" y="1081586"/>
                    </a:cubicBezTo>
                    <a:cubicBezTo>
                      <a:pt x="708203" y="1076823"/>
                      <a:pt x="712013" y="1097778"/>
                      <a:pt x="711061" y="1115876"/>
                    </a:cubicBezTo>
                    <a:cubicBezTo>
                      <a:pt x="707251" y="1144451"/>
                      <a:pt x="692011" y="1163501"/>
                      <a:pt x="666293" y="1175883"/>
                    </a:cubicBezTo>
                    <a:cubicBezTo>
                      <a:pt x="636766" y="1191123"/>
                      <a:pt x="610096" y="1209221"/>
                      <a:pt x="585331" y="1230176"/>
                    </a:cubicBezTo>
                    <a:cubicBezTo>
                      <a:pt x="565328" y="1247320"/>
                      <a:pt x="557708" y="1270181"/>
                      <a:pt x="559613" y="1297803"/>
                    </a:cubicBezTo>
                    <a:cubicBezTo>
                      <a:pt x="561518" y="1327331"/>
                      <a:pt x="564376" y="1356858"/>
                      <a:pt x="557708" y="1386386"/>
                    </a:cubicBezTo>
                    <a:cubicBezTo>
                      <a:pt x="555803" y="1394958"/>
                      <a:pt x="551993" y="1406388"/>
                      <a:pt x="542468" y="1407341"/>
                    </a:cubicBezTo>
                    <a:cubicBezTo>
                      <a:pt x="530086" y="1409246"/>
                      <a:pt x="531038" y="1394958"/>
                      <a:pt x="528181" y="1387338"/>
                    </a:cubicBezTo>
                    <a:cubicBezTo>
                      <a:pt x="522466" y="1365431"/>
                      <a:pt x="516751" y="1344476"/>
                      <a:pt x="519608" y="1320663"/>
                    </a:cubicBezTo>
                    <a:cubicBezTo>
                      <a:pt x="521513" y="1300661"/>
                      <a:pt x="522466" y="1280658"/>
                      <a:pt x="488176" y="1283516"/>
                    </a:cubicBezTo>
                    <a:cubicBezTo>
                      <a:pt x="470078" y="1285421"/>
                      <a:pt x="452933" y="1262561"/>
                      <a:pt x="429121" y="1267323"/>
                    </a:cubicBezTo>
                    <a:cubicBezTo>
                      <a:pt x="422453" y="1268276"/>
                      <a:pt x="411023" y="1265418"/>
                      <a:pt x="409118" y="1268276"/>
                    </a:cubicBezTo>
                    <a:cubicBezTo>
                      <a:pt x="391973" y="1307328"/>
                      <a:pt x="364351" y="1288278"/>
                      <a:pt x="336728" y="1284468"/>
                    </a:cubicBezTo>
                    <a:cubicBezTo>
                      <a:pt x="279578" y="1275896"/>
                      <a:pt x="228143" y="1315901"/>
                      <a:pt x="215761" y="1373051"/>
                    </a:cubicBezTo>
                    <a:cubicBezTo>
                      <a:pt x="210998" y="1396863"/>
                      <a:pt x="193853" y="1415913"/>
                      <a:pt x="189091" y="1441631"/>
                    </a:cubicBezTo>
                    <a:cubicBezTo>
                      <a:pt x="182423" y="1476873"/>
                      <a:pt x="183376" y="1511163"/>
                      <a:pt x="196711" y="1544501"/>
                    </a:cubicBezTo>
                    <a:cubicBezTo>
                      <a:pt x="204331" y="1564503"/>
                      <a:pt x="219571" y="1574028"/>
                      <a:pt x="244336" y="1573076"/>
                    </a:cubicBezTo>
                    <a:cubicBezTo>
                      <a:pt x="284341" y="1571171"/>
                      <a:pt x="310058" y="1555931"/>
                      <a:pt x="320536" y="1514973"/>
                    </a:cubicBezTo>
                    <a:cubicBezTo>
                      <a:pt x="324346" y="1500686"/>
                      <a:pt x="374828" y="1487351"/>
                      <a:pt x="387211" y="1494971"/>
                    </a:cubicBezTo>
                    <a:cubicBezTo>
                      <a:pt x="396736" y="1500686"/>
                      <a:pt x="392926" y="1507353"/>
                      <a:pt x="389116" y="1515926"/>
                    </a:cubicBezTo>
                    <a:cubicBezTo>
                      <a:pt x="372923" y="1552121"/>
                      <a:pt x="358636" y="1589268"/>
                      <a:pt x="340538" y="1624511"/>
                    </a:cubicBezTo>
                    <a:cubicBezTo>
                      <a:pt x="329108" y="1646418"/>
                      <a:pt x="340538" y="1644513"/>
                      <a:pt x="354826" y="1644513"/>
                    </a:cubicBezTo>
                    <a:cubicBezTo>
                      <a:pt x="372923" y="1644513"/>
                      <a:pt x="391973" y="1642608"/>
                      <a:pt x="410071" y="1645466"/>
                    </a:cubicBezTo>
                    <a:cubicBezTo>
                      <a:pt x="432931" y="1649276"/>
                      <a:pt x="449123" y="1658801"/>
                      <a:pt x="439598" y="1687376"/>
                    </a:cubicBezTo>
                    <a:cubicBezTo>
                      <a:pt x="433883" y="1705473"/>
                      <a:pt x="432931" y="1725476"/>
                      <a:pt x="426263" y="1743573"/>
                    </a:cubicBezTo>
                    <a:cubicBezTo>
                      <a:pt x="414833" y="1774053"/>
                      <a:pt x="432931" y="1793103"/>
                      <a:pt x="450076" y="1813106"/>
                    </a:cubicBezTo>
                    <a:cubicBezTo>
                      <a:pt x="466268" y="1832156"/>
                      <a:pt x="483413" y="1819773"/>
                      <a:pt x="499606" y="1812153"/>
                    </a:cubicBezTo>
                    <a:cubicBezTo>
                      <a:pt x="512941" y="1806438"/>
                      <a:pt x="528181" y="1806438"/>
                      <a:pt x="536753" y="1818821"/>
                    </a:cubicBezTo>
                    <a:cubicBezTo>
                      <a:pt x="554851" y="1843586"/>
                      <a:pt x="571996" y="1829298"/>
                      <a:pt x="577711" y="1813106"/>
                    </a:cubicBezTo>
                    <a:cubicBezTo>
                      <a:pt x="591998" y="1771196"/>
                      <a:pt x="630098" y="1768338"/>
                      <a:pt x="661531" y="1754051"/>
                    </a:cubicBezTo>
                    <a:cubicBezTo>
                      <a:pt x="671056" y="1754051"/>
                      <a:pt x="673913" y="1755956"/>
                      <a:pt x="672008" y="1763576"/>
                    </a:cubicBezTo>
                    <a:cubicBezTo>
                      <a:pt x="676771" y="1783578"/>
                      <a:pt x="689153" y="1777863"/>
                      <a:pt x="695821" y="1768338"/>
                    </a:cubicBezTo>
                    <a:cubicBezTo>
                      <a:pt x="713918" y="1745478"/>
                      <a:pt x="729158" y="1761671"/>
                      <a:pt x="741541" y="1772148"/>
                    </a:cubicBezTo>
                    <a:cubicBezTo>
                      <a:pt x="769163" y="1795008"/>
                      <a:pt x="799643" y="1798818"/>
                      <a:pt x="832028" y="1788341"/>
                    </a:cubicBezTo>
                    <a:cubicBezTo>
                      <a:pt x="845363" y="1783578"/>
                      <a:pt x="854888" y="1779768"/>
                      <a:pt x="865366" y="1796913"/>
                    </a:cubicBezTo>
                    <a:cubicBezTo>
                      <a:pt x="875843" y="1814058"/>
                      <a:pt x="896798" y="1823583"/>
                      <a:pt x="910133" y="1838823"/>
                    </a:cubicBezTo>
                    <a:cubicBezTo>
                      <a:pt x="947281" y="1881686"/>
                      <a:pt x="990143" y="1906451"/>
                      <a:pt x="1047293" y="1918833"/>
                    </a:cubicBezTo>
                    <a:cubicBezTo>
                      <a:pt x="1093966" y="1928358"/>
                      <a:pt x="1124446" y="1995986"/>
                      <a:pt x="1116826" y="2036943"/>
                    </a:cubicBezTo>
                    <a:cubicBezTo>
                      <a:pt x="1113968" y="2044563"/>
                      <a:pt x="1111111" y="2051231"/>
                      <a:pt x="1106348" y="2056946"/>
                    </a:cubicBezTo>
                    <a:cubicBezTo>
                      <a:pt x="1092061" y="2071233"/>
                      <a:pt x="1112063" y="2086473"/>
                      <a:pt x="1104443" y="2099808"/>
                    </a:cubicBezTo>
                    <a:cubicBezTo>
                      <a:pt x="1110158" y="2107428"/>
                      <a:pt x="1117778" y="2102666"/>
                      <a:pt x="1124446" y="2102666"/>
                    </a:cubicBezTo>
                    <a:cubicBezTo>
                      <a:pt x="1147306" y="2095046"/>
                      <a:pt x="1161593" y="2062661"/>
                      <a:pt x="1193026" y="2077901"/>
                    </a:cubicBezTo>
                    <a:cubicBezTo>
                      <a:pt x="1225411" y="2087426"/>
                      <a:pt x="1244461" y="2125526"/>
                      <a:pt x="1280656" y="2123621"/>
                    </a:cubicBezTo>
                    <a:cubicBezTo>
                      <a:pt x="1325423" y="2121716"/>
                      <a:pt x="1360666" y="2136956"/>
                      <a:pt x="1387336" y="2172198"/>
                    </a:cubicBezTo>
                    <a:cubicBezTo>
                      <a:pt x="1398766" y="2187438"/>
                      <a:pt x="1427341" y="2172198"/>
                      <a:pt x="1434008" y="2199821"/>
                    </a:cubicBezTo>
                    <a:cubicBezTo>
                      <a:pt x="1440676" y="2228396"/>
                      <a:pt x="1444486" y="2256018"/>
                      <a:pt x="1430198" y="2282688"/>
                    </a:cubicBezTo>
                    <a:cubicBezTo>
                      <a:pt x="1413053" y="2315073"/>
                      <a:pt x="1388288" y="2341743"/>
                      <a:pt x="1370191" y="2373176"/>
                    </a:cubicBezTo>
                    <a:cubicBezTo>
                      <a:pt x="1359713" y="2391273"/>
                      <a:pt x="1356856" y="2406513"/>
                      <a:pt x="1358761" y="2423658"/>
                    </a:cubicBezTo>
                    <a:cubicBezTo>
                      <a:pt x="1366381" y="2486523"/>
                      <a:pt x="1352093" y="2544626"/>
                      <a:pt x="1327328" y="2600823"/>
                    </a:cubicBezTo>
                    <a:cubicBezTo>
                      <a:pt x="1321613" y="2612253"/>
                      <a:pt x="1313041" y="2629398"/>
                      <a:pt x="1293991" y="2626541"/>
                    </a:cubicBezTo>
                    <a:cubicBezTo>
                      <a:pt x="1261606" y="2622731"/>
                      <a:pt x="1241603" y="2647496"/>
                      <a:pt x="1218743" y="2661783"/>
                    </a:cubicBezTo>
                    <a:cubicBezTo>
                      <a:pt x="1203503" y="2671308"/>
                      <a:pt x="1187311" y="2690358"/>
                      <a:pt x="1193026" y="2710361"/>
                    </a:cubicBezTo>
                    <a:cubicBezTo>
                      <a:pt x="1205408" y="2757033"/>
                      <a:pt x="1178738" y="2793228"/>
                      <a:pt x="1164451" y="2832281"/>
                    </a:cubicBezTo>
                    <a:cubicBezTo>
                      <a:pt x="1154926" y="2859903"/>
                      <a:pt x="1136828" y="2884668"/>
                      <a:pt x="1122541" y="2910386"/>
                    </a:cubicBezTo>
                    <a:cubicBezTo>
                      <a:pt x="1116826" y="2920863"/>
                      <a:pt x="1109206" y="2929436"/>
                      <a:pt x="1095871" y="2929436"/>
                    </a:cubicBezTo>
                    <a:cubicBezTo>
                      <a:pt x="1085393" y="2920863"/>
                      <a:pt x="1072058" y="2930388"/>
                      <a:pt x="1061581" y="2922768"/>
                    </a:cubicBezTo>
                    <a:cubicBezTo>
                      <a:pt x="1053961" y="2919911"/>
                      <a:pt x="1044436" y="2911338"/>
                      <a:pt x="1047293" y="2929436"/>
                    </a:cubicBezTo>
                    <a:cubicBezTo>
                      <a:pt x="1052056" y="2938961"/>
                      <a:pt x="1062533" y="2944676"/>
                      <a:pt x="1061581" y="2956106"/>
                    </a:cubicBezTo>
                    <a:cubicBezTo>
                      <a:pt x="1055866" y="2964678"/>
                      <a:pt x="1048246" y="2962773"/>
                      <a:pt x="1040626" y="2959916"/>
                    </a:cubicBezTo>
                    <a:cubicBezTo>
                      <a:pt x="952043" y="2929436"/>
                      <a:pt x="865366" y="2895146"/>
                      <a:pt x="783451" y="2850378"/>
                    </a:cubicBezTo>
                    <a:cubicBezTo>
                      <a:pt x="762496" y="2838948"/>
                      <a:pt x="762496" y="2820851"/>
                      <a:pt x="752971" y="2805611"/>
                    </a:cubicBezTo>
                    <a:cubicBezTo>
                      <a:pt x="730111" y="2799896"/>
                      <a:pt x="738683" y="2779893"/>
                      <a:pt x="737731" y="2765606"/>
                    </a:cubicBezTo>
                    <a:cubicBezTo>
                      <a:pt x="736778" y="2697978"/>
                      <a:pt x="732968" y="2631303"/>
                      <a:pt x="721538" y="2564628"/>
                    </a:cubicBezTo>
                    <a:cubicBezTo>
                      <a:pt x="715823" y="2532243"/>
                      <a:pt x="700583" y="2503668"/>
                      <a:pt x="670103" y="2492238"/>
                    </a:cubicBezTo>
                    <a:cubicBezTo>
                      <a:pt x="596761" y="2464616"/>
                      <a:pt x="568186" y="2400798"/>
                      <a:pt x="539611" y="2337933"/>
                    </a:cubicBezTo>
                    <a:cubicBezTo>
                      <a:pt x="520561" y="2296976"/>
                      <a:pt x="502463" y="2256971"/>
                      <a:pt x="473888" y="2221728"/>
                    </a:cubicBezTo>
                    <a:cubicBezTo>
                      <a:pt x="456743" y="2200773"/>
                      <a:pt x="450076" y="2174103"/>
                      <a:pt x="468173" y="2148386"/>
                    </a:cubicBezTo>
                    <a:cubicBezTo>
                      <a:pt x="473888" y="2140766"/>
                      <a:pt x="477698" y="2133146"/>
                      <a:pt x="471983" y="2122668"/>
                    </a:cubicBezTo>
                    <a:cubicBezTo>
                      <a:pt x="452933" y="2083616"/>
                      <a:pt x="471983" y="2052183"/>
                      <a:pt x="493891" y="2021703"/>
                    </a:cubicBezTo>
                    <a:cubicBezTo>
                      <a:pt x="518656" y="1987413"/>
                      <a:pt x="546278" y="1955028"/>
                      <a:pt x="538658" y="1907403"/>
                    </a:cubicBezTo>
                    <a:cubicBezTo>
                      <a:pt x="535801" y="1889306"/>
                      <a:pt x="531991" y="1871208"/>
                      <a:pt x="524371" y="1854063"/>
                    </a:cubicBezTo>
                    <a:cubicBezTo>
                      <a:pt x="517703" y="1837871"/>
                      <a:pt x="507226" y="1834061"/>
                      <a:pt x="499606" y="1853111"/>
                    </a:cubicBezTo>
                    <a:cubicBezTo>
                      <a:pt x="489128" y="1876923"/>
                      <a:pt x="475793" y="1875018"/>
                      <a:pt x="459601" y="1860731"/>
                    </a:cubicBezTo>
                    <a:cubicBezTo>
                      <a:pt x="443408" y="1847396"/>
                      <a:pt x="425311" y="1838823"/>
                      <a:pt x="408166" y="1827393"/>
                    </a:cubicBezTo>
                    <a:cubicBezTo>
                      <a:pt x="375781" y="1806438"/>
                      <a:pt x="371971" y="1771196"/>
                      <a:pt x="354826" y="1742621"/>
                    </a:cubicBezTo>
                    <a:cubicBezTo>
                      <a:pt x="346253" y="1729286"/>
                      <a:pt x="337681" y="1720713"/>
                      <a:pt x="322441" y="1715951"/>
                    </a:cubicBezTo>
                    <a:cubicBezTo>
                      <a:pt x="289103" y="1705473"/>
                      <a:pt x="255766" y="1691186"/>
                      <a:pt x="234811" y="1658801"/>
                    </a:cubicBezTo>
                    <a:cubicBezTo>
                      <a:pt x="228143" y="1649276"/>
                      <a:pt x="218618" y="1639751"/>
                      <a:pt x="206236" y="1644513"/>
                    </a:cubicBezTo>
                    <a:cubicBezTo>
                      <a:pt x="170993" y="1656896"/>
                      <a:pt x="143371" y="1639751"/>
                      <a:pt x="116701" y="1622606"/>
                    </a:cubicBezTo>
                    <a:cubicBezTo>
                      <a:pt x="85268" y="1603556"/>
                      <a:pt x="54788" y="1583553"/>
                      <a:pt x="28118" y="1557836"/>
                    </a:cubicBezTo>
                    <a:cubicBezTo>
                      <a:pt x="11926" y="1541643"/>
                      <a:pt x="1448" y="1523546"/>
                      <a:pt x="12878" y="1499733"/>
                    </a:cubicBezTo>
                    <a:cubicBezTo>
                      <a:pt x="20498" y="1482588"/>
                      <a:pt x="16688" y="1463538"/>
                      <a:pt x="10021" y="1446393"/>
                    </a:cubicBezTo>
                    <a:cubicBezTo>
                      <a:pt x="6211" y="1434963"/>
                      <a:pt x="-1409" y="1423533"/>
                      <a:pt x="5258" y="1410198"/>
                    </a:cubicBezTo>
                    <a:cubicBezTo>
                      <a:pt x="-12839" y="1304471"/>
                      <a:pt x="19546" y="1205411"/>
                      <a:pt x="45263" y="1105398"/>
                    </a:cubicBezTo>
                    <a:cubicBezTo>
                      <a:pt x="94793" y="912993"/>
                      <a:pt x="185281" y="739638"/>
                      <a:pt x="304343" y="581523"/>
                    </a:cubicBezTo>
                    <a:cubicBezTo>
                      <a:pt x="374828" y="487226"/>
                      <a:pt x="458648" y="405311"/>
                      <a:pt x="548183" y="329111"/>
                    </a:cubicBezTo>
                    <a:cubicBezTo>
                      <a:pt x="568186" y="311966"/>
                      <a:pt x="591046" y="303393"/>
                      <a:pt x="617716" y="317681"/>
                    </a:cubicBezTo>
                    <a:cubicBezTo>
                      <a:pt x="628193" y="324348"/>
                      <a:pt x="628193" y="314823"/>
                      <a:pt x="631051" y="309108"/>
                    </a:cubicBezTo>
                    <a:cubicBezTo>
                      <a:pt x="652006" y="308156"/>
                      <a:pt x="669151" y="289106"/>
                      <a:pt x="692011" y="299583"/>
                    </a:cubicBezTo>
                    <a:cubicBezTo>
                      <a:pt x="712013" y="311966"/>
                      <a:pt x="732968" y="317681"/>
                      <a:pt x="756781" y="316728"/>
                    </a:cubicBezTo>
                    <a:cubicBezTo>
                      <a:pt x="764401" y="317681"/>
                      <a:pt x="772973" y="320538"/>
                      <a:pt x="780593" y="315776"/>
                    </a:cubicBezTo>
                    <a:cubicBezTo>
                      <a:pt x="786308" y="312918"/>
                      <a:pt x="792023" y="311966"/>
                      <a:pt x="797738" y="314823"/>
                    </a:cubicBezTo>
                    <a:cubicBezTo>
                      <a:pt x="808216" y="327206"/>
                      <a:pt x="819646" y="321491"/>
                      <a:pt x="831076" y="316728"/>
                    </a:cubicBezTo>
                    <a:cubicBezTo>
                      <a:pt x="837743" y="304346"/>
                      <a:pt x="858698" y="297678"/>
                      <a:pt x="841553" y="277676"/>
                    </a:cubicBezTo>
                    <a:cubicBezTo>
                      <a:pt x="834886" y="270056"/>
                      <a:pt x="846316" y="263388"/>
                      <a:pt x="852031" y="259578"/>
                    </a:cubicBezTo>
                    <a:cubicBezTo>
                      <a:pt x="857269" y="255768"/>
                      <a:pt x="862508" y="252434"/>
                      <a:pt x="867152" y="248624"/>
                    </a:cubicBezTo>
                    <a:lnTo>
                      <a:pt x="876026" y="238011"/>
                    </a:lnTo>
                    <a:lnTo>
                      <a:pt x="858921" y="241392"/>
                    </a:lnTo>
                    <a:cubicBezTo>
                      <a:pt x="840303" y="244874"/>
                      <a:pt x="823694" y="244338"/>
                      <a:pt x="821551" y="210048"/>
                    </a:cubicBezTo>
                    <a:cubicBezTo>
                      <a:pt x="833933" y="208143"/>
                      <a:pt x="848221" y="208143"/>
                      <a:pt x="857746" y="190998"/>
                    </a:cubicBezTo>
                    <a:cubicBezTo>
                      <a:pt x="861079" y="184807"/>
                      <a:pt x="867032" y="183378"/>
                      <a:pt x="873343" y="184331"/>
                    </a:cubicBezTo>
                    <a:close/>
                    <a:moveTo>
                      <a:pt x="798215" y="181949"/>
                    </a:moveTo>
                    <a:cubicBezTo>
                      <a:pt x="801310" y="182187"/>
                      <a:pt x="803930" y="183378"/>
                      <a:pt x="805359" y="187188"/>
                    </a:cubicBezTo>
                    <a:cubicBezTo>
                      <a:pt x="808216" y="194808"/>
                      <a:pt x="800596" y="194808"/>
                      <a:pt x="795834" y="196713"/>
                    </a:cubicBezTo>
                    <a:cubicBezTo>
                      <a:pt x="790119" y="193856"/>
                      <a:pt x="788214" y="189093"/>
                      <a:pt x="788214" y="182426"/>
                    </a:cubicBezTo>
                    <a:cubicBezTo>
                      <a:pt x="791547" y="182426"/>
                      <a:pt x="795119" y="181711"/>
                      <a:pt x="798215" y="181949"/>
                    </a:cubicBezTo>
                    <a:close/>
                    <a:moveTo>
                      <a:pt x="938708" y="121466"/>
                    </a:moveTo>
                    <a:cubicBezTo>
                      <a:pt x="943471" y="128133"/>
                      <a:pt x="953948" y="130038"/>
                      <a:pt x="952043" y="141468"/>
                    </a:cubicBezTo>
                    <a:lnTo>
                      <a:pt x="951037" y="142501"/>
                    </a:lnTo>
                    <a:lnTo>
                      <a:pt x="953949" y="140516"/>
                    </a:lnTo>
                    <a:cubicBezTo>
                      <a:pt x="952996" y="143373"/>
                      <a:pt x="952996" y="146231"/>
                      <a:pt x="952996" y="148136"/>
                    </a:cubicBezTo>
                    <a:cubicBezTo>
                      <a:pt x="952996" y="154803"/>
                      <a:pt x="952996" y="161471"/>
                      <a:pt x="952996" y="169091"/>
                    </a:cubicBezTo>
                    <a:cubicBezTo>
                      <a:pt x="949662" y="166709"/>
                      <a:pt x="947281" y="162899"/>
                      <a:pt x="944424" y="159804"/>
                    </a:cubicBezTo>
                    <a:lnTo>
                      <a:pt x="933131" y="154863"/>
                    </a:lnTo>
                    <a:lnTo>
                      <a:pt x="931088" y="155756"/>
                    </a:lnTo>
                    <a:cubicBezTo>
                      <a:pt x="931088" y="155756"/>
                      <a:pt x="930136" y="155756"/>
                      <a:pt x="930136" y="155756"/>
                    </a:cubicBezTo>
                    <a:cubicBezTo>
                      <a:pt x="925373" y="152898"/>
                      <a:pt x="906323" y="162423"/>
                      <a:pt x="918706" y="144326"/>
                    </a:cubicBezTo>
                    <a:cubicBezTo>
                      <a:pt x="923468" y="137658"/>
                      <a:pt x="931088" y="131943"/>
                      <a:pt x="931088" y="122418"/>
                    </a:cubicBezTo>
                    <a:cubicBezTo>
                      <a:pt x="934898" y="118608"/>
                      <a:pt x="936803" y="118608"/>
                      <a:pt x="938708" y="121466"/>
                    </a:cubicBezTo>
                    <a:close/>
                    <a:moveTo>
                      <a:pt x="925373" y="107178"/>
                    </a:moveTo>
                    <a:cubicBezTo>
                      <a:pt x="930136" y="111940"/>
                      <a:pt x="934898" y="116703"/>
                      <a:pt x="938708" y="121465"/>
                    </a:cubicBezTo>
                    <a:lnTo>
                      <a:pt x="935851" y="121465"/>
                    </a:lnTo>
                    <a:cubicBezTo>
                      <a:pt x="935851" y="121465"/>
                      <a:pt x="932993" y="121465"/>
                      <a:pt x="932993" y="121465"/>
                    </a:cubicBezTo>
                    <a:cubicBezTo>
                      <a:pt x="923468" y="125275"/>
                      <a:pt x="912991" y="131943"/>
                      <a:pt x="901561" y="123370"/>
                    </a:cubicBezTo>
                    <a:cubicBezTo>
                      <a:pt x="904418" y="109083"/>
                      <a:pt x="915848" y="109083"/>
                      <a:pt x="925373" y="107178"/>
                    </a:cubicBezTo>
                    <a:close/>
                    <a:moveTo>
                      <a:pt x="1021576" y="71936"/>
                    </a:moveTo>
                    <a:cubicBezTo>
                      <a:pt x="1037768" y="75746"/>
                      <a:pt x="1038721" y="87176"/>
                      <a:pt x="1031101" y="97653"/>
                    </a:cubicBezTo>
                    <a:cubicBezTo>
                      <a:pt x="1019671" y="115751"/>
                      <a:pt x="1011098" y="95748"/>
                      <a:pt x="1000621" y="92891"/>
                    </a:cubicBezTo>
                    <a:cubicBezTo>
                      <a:pt x="1002526" y="88128"/>
                      <a:pt x="1005383" y="83366"/>
                      <a:pt x="1007288" y="79556"/>
                    </a:cubicBezTo>
                    <a:cubicBezTo>
                      <a:pt x="1012051" y="76698"/>
                      <a:pt x="1016813" y="74793"/>
                      <a:pt x="1021576" y="71936"/>
                    </a:cubicBezTo>
                    <a:close/>
                    <a:moveTo>
                      <a:pt x="1113849" y="40265"/>
                    </a:moveTo>
                    <a:cubicBezTo>
                      <a:pt x="1128732" y="39074"/>
                      <a:pt x="1143972" y="42885"/>
                      <a:pt x="1159689" y="51933"/>
                    </a:cubicBezTo>
                    <a:cubicBezTo>
                      <a:pt x="1175881" y="68126"/>
                      <a:pt x="1166356" y="76698"/>
                      <a:pt x="1151116" y="84318"/>
                    </a:cubicBezTo>
                    <a:cubicBezTo>
                      <a:pt x="1137781" y="90986"/>
                      <a:pt x="1123494" y="86223"/>
                      <a:pt x="1111111" y="92891"/>
                    </a:cubicBezTo>
                    <a:cubicBezTo>
                      <a:pt x="1083489" y="98606"/>
                      <a:pt x="1067296" y="90033"/>
                      <a:pt x="1070153" y="58601"/>
                    </a:cubicBezTo>
                    <a:cubicBezTo>
                      <a:pt x="1084441" y="47647"/>
                      <a:pt x="1098967" y="41456"/>
                      <a:pt x="1113849" y="40265"/>
                    </a:cubicBezTo>
                    <a:close/>
                    <a:moveTo>
                      <a:pt x="1400760" y="96"/>
                    </a:moveTo>
                    <a:cubicBezTo>
                      <a:pt x="1426031" y="498"/>
                      <a:pt x="1451392" y="2164"/>
                      <a:pt x="1476871" y="5260"/>
                    </a:cubicBezTo>
                    <a:cubicBezTo>
                      <a:pt x="1521639" y="13833"/>
                      <a:pt x="1566406" y="14785"/>
                      <a:pt x="1611174" y="9070"/>
                    </a:cubicBezTo>
                    <a:cubicBezTo>
                      <a:pt x="1614984" y="7165"/>
                      <a:pt x="1619746" y="9070"/>
                      <a:pt x="1619746" y="17643"/>
                    </a:cubicBezTo>
                    <a:cubicBezTo>
                      <a:pt x="1631176" y="13833"/>
                      <a:pt x="1639748" y="20500"/>
                      <a:pt x="1646416" y="28120"/>
                    </a:cubicBezTo>
                    <a:cubicBezTo>
                      <a:pt x="1652131" y="36693"/>
                      <a:pt x="1659751" y="35740"/>
                      <a:pt x="1667371" y="31930"/>
                    </a:cubicBezTo>
                    <a:cubicBezTo>
                      <a:pt x="1693088" y="18119"/>
                      <a:pt x="1717377" y="11690"/>
                      <a:pt x="1742261" y="11690"/>
                    </a:cubicBezTo>
                    <a:cubicBezTo>
                      <a:pt x="1767145" y="11690"/>
                      <a:pt x="1792624" y="18119"/>
                      <a:pt x="1820723" y="30025"/>
                    </a:cubicBezTo>
                    <a:cubicBezTo>
                      <a:pt x="1845488" y="40503"/>
                      <a:pt x="1874063" y="40503"/>
                      <a:pt x="1901686" y="45265"/>
                    </a:cubicBezTo>
                    <a:cubicBezTo>
                      <a:pt x="1905496" y="54790"/>
                      <a:pt x="1888351" y="56695"/>
                      <a:pt x="1894066" y="69078"/>
                    </a:cubicBezTo>
                    <a:cubicBezTo>
                      <a:pt x="1913116" y="57648"/>
                      <a:pt x="1934071" y="52885"/>
                      <a:pt x="1955978" y="55743"/>
                    </a:cubicBezTo>
                    <a:cubicBezTo>
                      <a:pt x="1961693" y="62410"/>
                      <a:pt x="1959788" y="69078"/>
                      <a:pt x="1954073" y="71935"/>
                    </a:cubicBezTo>
                    <a:cubicBezTo>
                      <a:pt x="1939786" y="78603"/>
                      <a:pt x="1939786" y="91938"/>
                      <a:pt x="1935976" y="103368"/>
                    </a:cubicBezTo>
                    <a:cubicBezTo>
                      <a:pt x="1904543" y="124323"/>
                      <a:pt x="1914068" y="142420"/>
                      <a:pt x="1949311" y="161470"/>
                    </a:cubicBezTo>
                    <a:cubicBezTo>
                      <a:pt x="1923593" y="162423"/>
                      <a:pt x="1905496" y="153850"/>
                      <a:pt x="1894066" y="171948"/>
                    </a:cubicBezTo>
                    <a:cubicBezTo>
                      <a:pt x="1899781" y="177663"/>
                      <a:pt x="1909306" y="175758"/>
                      <a:pt x="1913116" y="183378"/>
                    </a:cubicBezTo>
                    <a:cubicBezTo>
                      <a:pt x="1917878" y="187188"/>
                      <a:pt x="1922641" y="195760"/>
                      <a:pt x="1907401" y="196713"/>
                    </a:cubicBezTo>
                    <a:cubicBezTo>
                      <a:pt x="1907401" y="221478"/>
                      <a:pt x="1903591" y="242433"/>
                      <a:pt x="1873111" y="245290"/>
                    </a:cubicBezTo>
                    <a:cubicBezTo>
                      <a:pt x="1842631" y="244338"/>
                      <a:pt x="1879778" y="263388"/>
                      <a:pt x="1866443" y="267198"/>
                    </a:cubicBezTo>
                    <a:cubicBezTo>
                      <a:pt x="1860728" y="271008"/>
                      <a:pt x="1855013" y="271960"/>
                      <a:pt x="1851203" y="270055"/>
                    </a:cubicBezTo>
                    <a:cubicBezTo>
                      <a:pt x="1860728" y="280533"/>
                      <a:pt x="1876921" y="291963"/>
                      <a:pt x="1866443" y="313870"/>
                    </a:cubicBezTo>
                    <a:cubicBezTo>
                      <a:pt x="1859776" y="319585"/>
                      <a:pt x="1852156" y="321490"/>
                      <a:pt x="1843583" y="319585"/>
                    </a:cubicBezTo>
                    <a:cubicBezTo>
                      <a:pt x="1833106" y="315775"/>
                      <a:pt x="1827391" y="307203"/>
                      <a:pt x="1819771" y="300535"/>
                    </a:cubicBezTo>
                    <a:cubicBezTo>
                      <a:pt x="1811198" y="310060"/>
                      <a:pt x="1800721" y="314823"/>
                      <a:pt x="1788338" y="313870"/>
                    </a:cubicBezTo>
                    <a:cubicBezTo>
                      <a:pt x="1791196" y="322443"/>
                      <a:pt x="1796911" y="313870"/>
                      <a:pt x="1800721" y="315775"/>
                    </a:cubicBezTo>
                    <a:cubicBezTo>
                      <a:pt x="1808341" y="314823"/>
                      <a:pt x="1815961" y="312918"/>
                      <a:pt x="1823581" y="314823"/>
                    </a:cubicBezTo>
                    <a:cubicBezTo>
                      <a:pt x="1826438" y="315775"/>
                      <a:pt x="1830248" y="316728"/>
                      <a:pt x="1833106" y="317680"/>
                    </a:cubicBezTo>
                    <a:cubicBezTo>
                      <a:pt x="1838821" y="322443"/>
                      <a:pt x="1842631" y="327205"/>
                      <a:pt x="1838821" y="334825"/>
                    </a:cubicBezTo>
                    <a:cubicBezTo>
                      <a:pt x="1800721" y="354828"/>
                      <a:pt x="1760716" y="371020"/>
                      <a:pt x="1715948" y="370068"/>
                    </a:cubicBezTo>
                    <a:cubicBezTo>
                      <a:pt x="1707376" y="370068"/>
                      <a:pt x="1695946" y="372925"/>
                      <a:pt x="1691183" y="379593"/>
                    </a:cubicBezTo>
                    <a:cubicBezTo>
                      <a:pt x="1662608" y="411025"/>
                      <a:pt x="1627366" y="425313"/>
                      <a:pt x="1586408" y="430075"/>
                    </a:cubicBezTo>
                    <a:cubicBezTo>
                      <a:pt x="1564501" y="432933"/>
                      <a:pt x="1554976" y="450078"/>
                      <a:pt x="1542593" y="468175"/>
                    </a:cubicBezTo>
                    <a:cubicBezTo>
                      <a:pt x="1522591" y="497703"/>
                      <a:pt x="1501636" y="527230"/>
                      <a:pt x="1480681" y="555805"/>
                    </a:cubicBezTo>
                    <a:cubicBezTo>
                      <a:pt x="1475918" y="562473"/>
                      <a:pt x="1469251" y="562473"/>
                      <a:pt x="1462583" y="562473"/>
                    </a:cubicBezTo>
                    <a:cubicBezTo>
                      <a:pt x="1419721" y="558663"/>
                      <a:pt x="1380668" y="507228"/>
                      <a:pt x="1385431" y="462460"/>
                    </a:cubicBezTo>
                    <a:cubicBezTo>
                      <a:pt x="1388288" y="441505"/>
                      <a:pt x="1374001" y="421503"/>
                      <a:pt x="1379716" y="398643"/>
                    </a:cubicBezTo>
                    <a:cubicBezTo>
                      <a:pt x="1387336" y="363400"/>
                      <a:pt x="1418768" y="354828"/>
                      <a:pt x="1441628" y="335778"/>
                    </a:cubicBezTo>
                    <a:cubicBezTo>
                      <a:pt x="1443533" y="331015"/>
                      <a:pt x="1445438" y="325300"/>
                      <a:pt x="1449248" y="321490"/>
                    </a:cubicBezTo>
                    <a:cubicBezTo>
                      <a:pt x="1454011" y="314823"/>
                      <a:pt x="1454963" y="306250"/>
                      <a:pt x="1461631" y="300535"/>
                    </a:cubicBezTo>
                    <a:cubicBezTo>
                      <a:pt x="1451153" y="280533"/>
                      <a:pt x="1439723" y="265293"/>
                      <a:pt x="1412101" y="280533"/>
                    </a:cubicBezTo>
                    <a:cubicBezTo>
                      <a:pt x="1425436" y="259578"/>
                      <a:pt x="1438771" y="241480"/>
                      <a:pt x="1434961" y="215763"/>
                    </a:cubicBezTo>
                    <a:cubicBezTo>
                      <a:pt x="1430198" y="178615"/>
                      <a:pt x="1409243" y="158613"/>
                      <a:pt x="1371143" y="160518"/>
                    </a:cubicBezTo>
                    <a:cubicBezTo>
                      <a:pt x="1357808" y="161470"/>
                      <a:pt x="1343521" y="159565"/>
                      <a:pt x="1331138" y="162423"/>
                    </a:cubicBezTo>
                    <a:cubicBezTo>
                      <a:pt x="1317803" y="165280"/>
                      <a:pt x="1310183" y="161470"/>
                      <a:pt x="1303516" y="150040"/>
                    </a:cubicBezTo>
                    <a:cubicBezTo>
                      <a:pt x="1296848" y="136705"/>
                      <a:pt x="1300658" y="131943"/>
                      <a:pt x="1313993" y="130038"/>
                    </a:cubicBezTo>
                    <a:cubicBezTo>
                      <a:pt x="1321613" y="129085"/>
                      <a:pt x="1316851" y="124323"/>
                      <a:pt x="1313041" y="121465"/>
                    </a:cubicBezTo>
                    <a:cubicBezTo>
                      <a:pt x="1283513" y="99558"/>
                      <a:pt x="1311136" y="99558"/>
                      <a:pt x="1323518" y="96700"/>
                    </a:cubicBezTo>
                    <a:cubicBezTo>
                      <a:pt x="1344473" y="92890"/>
                      <a:pt x="1365428" y="88128"/>
                      <a:pt x="1387336" y="88128"/>
                    </a:cubicBezTo>
                    <a:cubicBezTo>
                      <a:pt x="1399718" y="88128"/>
                      <a:pt x="1414006" y="81460"/>
                      <a:pt x="1394003" y="68125"/>
                    </a:cubicBezTo>
                    <a:cubicBezTo>
                      <a:pt x="1402576" y="42408"/>
                      <a:pt x="1427341" y="49075"/>
                      <a:pt x="1445438" y="41455"/>
                    </a:cubicBezTo>
                    <a:lnTo>
                      <a:pt x="1471104" y="35589"/>
                    </a:lnTo>
                    <a:lnTo>
                      <a:pt x="1469608" y="35026"/>
                    </a:lnTo>
                    <a:cubicBezTo>
                      <a:pt x="1465441" y="34550"/>
                      <a:pt x="1461155" y="34788"/>
                      <a:pt x="1456869" y="34788"/>
                    </a:cubicBezTo>
                    <a:cubicBezTo>
                      <a:pt x="1424484" y="38598"/>
                      <a:pt x="1396861" y="56695"/>
                      <a:pt x="1365429" y="60505"/>
                    </a:cubicBezTo>
                    <a:cubicBezTo>
                      <a:pt x="1307326" y="66220"/>
                      <a:pt x="1264464" y="112893"/>
                      <a:pt x="1208266" y="122418"/>
                    </a:cubicBezTo>
                    <a:cubicBezTo>
                      <a:pt x="1196836" y="130038"/>
                      <a:pt x="1186359" y="129085"/>
                      <a:pt x="1175881" y="122418"/>
                    </a:cubicBezTo>
                    <a:cubicBezTo>
                      <a:pt x="1178739" y="129085"/>
                      <a:pt x="1197789" y="127180"/>
                      <a:pt x="1187311" y="142420"/>
                    </a:cubicBezTo>
                    <a:cubicBezTo>
                      <a:pt x="1185406" y="144325"/>
                      <a:pt x="1182549" y="146230"/>
                      <a:pt x="1180644" y="149088"/>
                    </a:cubicBezTo>
                    <a:cubicBezTo>
                      <a:pt x="1173262" y="152183"/>
                      <a:pt x="1165939" y="153434"/>
                      <a:pt x="1158647" y="153642"/>
                    </a:cubicBezTo>
                    <a:lnTo>
                      <a:pt x="1143520" y="152466"/>
                    </a:lnTo>
                    <a:lnTo>
                      <a:pt x="1148259" y="153731"/>
                    </a:lnTo>
                    <a:cubicBezTo>
                      <a:pt x="1153498" y="157422"/>
                      <a:pt x="1155879" y="163851"/>
                      <a:pt x="1152069" y="175758"/>
                    </a:cubicBezTo>
                    <a:cubicBezTo>
                      <a:pt x="1112064" y="198618"/>
                      <a:pt x="1069201" y="175758"/>
                      <a:pt x="1029196" y="182425"/>
                    </a:cubicBezTo>
                    <a:cubicBezTo>
                      <a:pt x="1020624" y="171948"/>
                      <a:pt x="980619" y="182425"/>
                      <a:pt x="1006336" y="148135"/>
                    </a:cubicBezTo>
                    <a:cubicBezTo>
                      <a:pt x="1011099" y="141468"/>
                      <a:pt x="1003479" y="136705"/>
                      <a:pt x="995859" y="134800"/>
                    </a:cubicBezTo>
                    <a:cubicBezTo>
                      <a:pt x="984429" y="131943"/>
                      <a:pt x="981571" y="125275"/>
                      <a:pt x="987286" y="114798"/>
                    </a:cubicBezTo>
                    <a:cubicBezTo>
                      <a:pt x="1010146" y="115750"/>
                      <a:pt x="1027291" y="130990"/>
                      <a:pt x="1049199" y="134800"/>
                    </a:cubicBezTo>
                    <a:cubicBezTo>
                      <a:pt x="1053009" y="140515"/>
                      <a:pt x="1055866" y="147183"/>
                      <a:pt x="1064439" y="149088"/>
                    </a:cubicBezTo>
                    <a:cubicBezTo>
                      <a:pt x="1074916" y="150993"/>
                      <a:pt x="1085394" y="150278"/>
                      <a:pt x="1095871" y="149326"/>
                    </a:cubicBezTo>
                    <a:lnTo>
                      <a:pt x="1106484" y="148924"/>
                    </a:lnTo>
                    <a:lnTo>
                      <a:pt x="1093014" y="149088"/>
                    </a:lnTo>
                    <a:cubicBezTo>
                      <a:pt x="1081584" y="144325"/>
                      <a:pt x="1067296" y="146230"/>
                      <a:pt x="1062534" y="131943"/>
                    </a:cubicBezTo>
                    <a:cubicBezTo>
                      <a:pt x="1083489" y="115750"/>
                      <a:pt x="1102539" y="93843"/>
                      <a:pt x="1133971" y="110988"/>
                    </a:cubicBezTo>
                    <a:cubicBezTo>
                      <a:pt x="1150164" y="112893"/>
                      <a:pt x="1147306" y="91938"/>
                      <a:pt x="1158736" y="88128"/>
                    </a:cubicBezTo>
                    <a:cubicBezTo>
                      <a:pt x="1164451" y="84318"/>
                      <a:pt x="1172071" y="81460"/>
                      <a:pt x="1173024" y="73840"/>
                    </a:cubicBezTo>
                    <a:cubicBezTo>
                      <a:pt x="1176834" y="44313"/>
                      <a:pt x="1193979" y="46218"/>
                      <a:pt x="1214934" y="54790"/>
                    </a:cubicBezTo>
                    <a:cubicBezTo>
                      <a:pt x="1234936" y="51933"/>
                      <a:pt x="1254939" y="44313"/>
                      <a:pt x="1275894" y="44313"/>
                    </a:cubicBezTo>
                    <a:cubicBezTo>
                      <a:pt x="1253986" y="44313"/>
                      <a:pt x="1233031" y="51933"/>
                      <a:pt x="1211124" y="51933"/>
                    </a:cubicBezTo>
                    <a:cubicBezTo>
                      <a:pt x="1199694" y="46218"/>
                      <a:pt x="1184454" y="50028"/>
                      <a:pt x="1174929" y="39550"/>
                    </a:cubicBezTo>
                    <a:cubicBezTo>
                      <a:pt x="1174929" y="34788"/>
                      <a:pt x="1174929" y="30978"/>
                      <a:pt x="1174929" y="26215"/>
                    </a:cubicBezTo>
                    <a:cubicBezTo>
                      <a:pt x="1249938" y="9070"/>
                      <a:pt x="1324947" y="-1110"/>
                      <a:pt x="1400760" y="96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32" name="그룹 7">
            <a:extLst>
              <a:ext uri="{FF2B5EF4-FFF2-40B4-BE49-F238E27FC236}">
                <a16:creationId xmlns:a16="http://schemas.microsoft.com/office/drawing/2014/main" id="{C3DD1D2B-342C-4859-BCA5-864DDA2EE20E}"/>
              </a:ext>
            </a:extLst>
          </p:cNvPr>
          <p:cNvGrpSpPr/>
          <p:nvPr/>
        </p:nvGrpSpPr>
        <p:grpSpPr>
          <a:xfrm>
            <a:off x="3066863" y="1383142"/>
            <a:ext cx="5473539" cy="627700"/>
            <a:chOff x="933685" y="1815665"/>
            <a:chExt cx="6573115" cy="972000"/>
          </a:xfrm>
        </p:grpSpPr>
        <p:sp>
          <p:nvSpPr>
            <p:cNvPr id="133" name="Rectangle 2">
              <a:extLst>
                <a:ext uri="{FF2B5EF4-FFF2-40B4-BE49-F238E27FC236}">
                  <a16:creationId xmlns:a16="http://schemas.microsoft.com/office/drawing/2014/main" id="{FBBDF61F-1C1A-4EE9-80A4-43A0E19D9697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smtClean="0">
                  <a:solidFill>
                    <a:schemeClr val="tx1"/>
                  </a:solidFill>
                  <a:latin typeface="Rockwell" panose="02060603020205020403" pitchFamily="18" charset="0"/>
                </a:rPr>
                <a:t>Arsitektur IoT</a:t>
              </a:r>
              <a:endParaRPr lang="ko-KR" altLang="en-US" sz="2400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34" name="Pentagon 26">
              <a:extLst>
                <a:ext uri="{FF2B5EF4-FFF2-40B4-BE49-F238E27FC236}">
                  <a16:creationId xmlns:a16="http://schemas.microsoft.com/office/drawing/2014/main" id="{3B43676B-B2CD-4489-9847-F0F479AD34F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E8E38D23-CB58-4350-9FDD-842E3C5BF1C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705B748-016B-43D5-89C2-8AA907F0AB6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7" name="그룹 7">
            <a:extLst>
              <a:ext uri="{FF2B5EF4-FFF2-40B4-BE49-F238E27FC236}">
                <a16:creationId xmlns:a16="http://schemas.microsoft.com/office/drawing/2014/main" id="{C3DD1D2B-342C-4859-BCA5-864DDA2EE20E}"/>
              </a:ext>
            </a:extLst>
          </p:cNvPr>
          <p:cNvGrpSpPr/>
          <p:nvPr/>
        </p:nvGrpSpPr>
        <p:grpSpPr>
          <a:xfrm>
            <a:off x="3043669" y="2320574"/>
            <a:ext cx="5473539" cy="627700"/>
            <a:chOff x="933685" y="1815665"/>
            <a:chExt cx="6573115" cy="972000"/>
          </a:xfrm>
        </p:grpSpPr>
        <p:sp>
          <p:nvSpPr>
            <p:cNvPr id="138" name="Rectangle 2">
              <a:extLst>
                <a:ext uri="{FF2B5EF4-FFF2-40B4-BE49-F238E27FC236}">
                  <a16:creationId xmlns:a16="http://schemas.microsoft.com/office/drawing/2014/main" id="{FBBDF61F-1C1A-4EE9-80A4-43A0E19D9697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smtClean="0">
                  <a:solidFill>
                    <a:schemeClr val="tx1"/>
                  </a:solidFill>
                  <a:latin typeface="Rockwell" panose="02060603020205020403" pitchFamily="18" charset="0"/>
                </a:rPr>
                <a:t>Basic Technologies</a:t>
              </a:r>
              <a:endParaRPr lang="ko-KR" altLang="en-US" sz="2400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39" name="Pentagon 26">
              <a:extLst>
                <a:ext uri="{FF2B5EF4-FFF2-40B4-BE49-F238E27FC236}">
                  <a16:creationId xmlns:a16="http://schemas.microsoft.com/office/drawing/2014/main" id="{3B43676B-B2CD-4489-9847-F0F479AD34F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8E38D23-CB58-4350-9FDD-842E3C5BF1C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705B748-016B-43D5-89C2-8AA907F0AB6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53" name="그룹 7">
            <a:extLst>
              <a:ext uri="{FF2B5EF4-FFF2-40B4-BE49-F238E27FC236}">
                <a16:creationId xmlns:a16="http://schemas.microsoft.com/office/drawing/2014/main" id="{C3DD1D2B-342C-4859-BCA5-864DDA2EE20E}"/>
              </a:ext>
            </a:extLst>
          </p:cNvPr>
          <p:cNvGrpSpPr/>
          <p:nvPr/>
        </p:nvGrpSpPr>
        <p:grpSpPr>
          <a:xfrm>
            <a:off x="3043669" y="3254783"/>
            <a:ext cx="5473539" cy="627700"/>
            <a:chOff x="933685" y="1815665"/>
            <a:chExt cx="6573115" cy="972000"/>
          </a:xfrm>
        </p:grpSpPr>
        <p:sp>
          <p:nvSpPr>
            <p:cNvPr id="154" name="Rectangle 2">
              <a:extLst>
                <a:ext uri="{FF2B5EF4-FFF2-40B4-BE49-F238E27FC236}">
                  <a16:creationId xmlns:a16="http://schemas.microsoft.com/office/drawing/2014/main" id="{FBBDF61F-1C1A-4EE9-80A4-43A0E19D9697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smtClean="0">
                  <a:solidFill>
                    <a:schemeClr val="tx1"/>
                  </a:solidFill>
                  <a:latin typeface="Rockwell" panose="02060603020205020403" pitchFamily="18" charset="0"/>
                </a:rPr>
                <a:t>IoT Simulation</a:t>
              </a:r>
              <a:endParaRPr lang="ko-KR" altLang="en-US" sz="2400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55" name="Pentagon 26">
              <a:extLst>
                <a:ext uri="{FF2B5EF4-FFF2-40B4-BE49-F238E27FC236}">
                  <a16:creationId xmlns:a16="http://schemas.microsoft.com/office/drawing/2014/main" id="{3B43676B-B2CD-4489-9847-F0F479AD34F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8E38D23-CB58-4350-9FDD-842E3C5BF1C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0705B748-016B-43D5-89C2-8AA907F0AB6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495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68FCB7F-E65F-4AEB-A747-B9E6129ACE84}"/>
              </a:ext>
            </a:extLst>
          </p:cNvPr>
          <p:cNvSpPr/>
          <p:nvPr/>
        </p:nvSpPr>
        <p:spPr>
          <a:xfrm>
            <a:off x="4554170" y="0"/>
            <a:ext cx="457451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8FCB7F-E65F-4AEB-A747-B9E6129ACE84}"/>
              </a:ext>
            </a:extLst>
          </p:cNvPr>
          <p:cNvSpPr/>
          <p:nvPr/>
        </p:nvSpPr>
        <p:spPr>
          <a:xfrm>
            <a:off x="1" y="0"/>
            <a:ext cx="457451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60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D1AC8C8-70B3-464F-8C88-A4DABC39F0C7}"/>
              </a:ext>
            </a:extLst>
          </p:cNvPr>
          <p:cNvGrpSpPr/>
          <p:nvPr/>
        </p:nvGrpSpPr>
        <p:grpSpPr>
          <a:xfrm>
            <a:off x="3897191" y="1629919"/>
            <a:ext cx="1341353" cy="2569404"/>
            <a:chOff x="4929203" y="1548735"/>
            <a:chExt cx="2319196" cy="444249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B4D75CF-9A23-48D4-A178-DF30E3F139C0}"/>
                </a:ext>
              </a:extLst>
            </p:cNvPr>
            <p:cNvSpPr/>
            <p:nvPr/>
          </p:nvSpPr>
          <p:spPr>
            <a:xfrm>
              <a:off x="4929203" y="1552574"/>
              <a:ext cx="1157272" cy="4438652"/>
            </a:xfrm>
            <a:custGeom>
              <a:avLst/>
              <a:gdLst>
                <a:gd name="connsiteX0" fmla="*/ 501932 w 1157272"/>
                <a:gd name="connsiteY0" fmla="*/ 4181319 h 4438652"/>
                <a:gd name="connsiteX1" fmla="*/ 491678 w 1157272"/>
                <a:gd name="connsiteY1" fmla="*/ 4218918 h 4438652"/>
                <a:gd name="connsiteX2" fmla="*/ 529765 w 1157272"/>
                <a:gd name="connsiteY2" fmla="*/ 4279956 h 4438652"/>
                <a:gd name="connsiteX3" fmla="*/ 915523 w 1157272"/>
                <a:gd name="connsiteY3" fmla="*/ 4353202 h 4438652"/>
                <a:gd name="connsiteX4" fmla="*/ 925777 w 1157272"/>
                <a:gd name="connsiteY4" fmla="*/ 4327321 h 4438652"/>
                <a:gd name="connsiteX5" fmla="*/ 877924 w 1157272"/>
                <a:gd name="connsiteY5" fmla="*/ 4301930 h 4438652"/>
                <a:gd name="connsiteX6" fmla="*/ 558086 w 1157272"/>
                <a:gd name="connsiteY6" fmla="*/ 4204757 h 4438652"/>
                <a:gd name="connsiteX7" fmla="*/ 501932 w 1157272"/>
                <a:gd name="connsiteY7" fmla="*/ 4181319 h 4438652"/>
                <a:gd name="connsiteX8" fmla="*/ 322725 w 1157272"/>
                <a:gd name="connsiteY8" fmla="*/ 2274016 h 4438652"/>
                <a:gd name="connsiteX9" fmla="*/ 318331 w 1157272"/>
                <a:gd name="connsiteY9" fmla="*/ 2301849 h 4438652"/>
                <a:gd name="connsiteX10" fmla="*/ 332004 w 1157272"/>
                <a:gd name="connsiteY10" fmla="*/ 2664168 h 4438652"/>
                <a:gd name="connsiteX11" fmla="*/ 346164 w 1157272"/>
                <a:gd name="connsiteY11" fmla="*/ 2860954 h 4438652"/>
                <a:gd name="connsiteX12" fmla="*/ 387671 w 1157272"/>
                <a:gd name="connsiteY12" fmla="*/ 3158329 h 4438652"/>
                <a:gd name="connsiteX13" fmla="*/ 423805 w 1157272"/>
                <a:gd name="connsiteY13" fmla="*/ 3360485 h 4438652"/>
                <a:gd name="connsiteX14" fmla="*/ 431618 w 1157272"/>
                <a:gd name="connsiteY14" fmla="*/ 3398084 h 4438652"/>
                <a:gd name="connsiteX15" fmla="*/ 472635 w 1157272"/>
                <a:gd name="connsiteY15" fmla="*/ 2963009 h 4438652"/>
                <a:gd name="connsiteX16" fmla="*/ 484843 w 1157272"/>
                <a:gd name="connsiteY16" fmla="*/ 2676864 h 4438652"/>
                <a:gd name="connsiteX17" fmla="*/ 487285 w 1157272"/>
                <a:gd name="connsiteY17" fmla="*/ 2385836 h 4438652"/>
                <a:gd name="connsiteX18" fmla="*/ 465311 w 1157272"/>
                <a:gd name="connsiteY18" fmla="*/ 2349215 h 4438652"/>
                <a:gd name="connsiteX19" fmla="*/ 348118 w 1157272"/>
                <a:gd name="connsiteY19" fmla="*/ 2284759 h 4438652"/>
                <a:gd name="connsiteX20" fmla="*/ 322725 w 1157272"/>
                <a:gd name="connsiteY20" fmla="*/ 2274016 h 4438652"/>
                <a:gd name="connsiteX21" fmla="*/ 366185 w 1157272"/>
                <a:gd name="connsiteY21" fmla="*/ 1299856 h 4438652"/>
                <a:gd name="connsiteX22" fmla="*/ 326632 w 1157272"/>
                <a:gd name="connsiteY22" fmla="*/ 1629947 h 4438652"/>
                <a:gd name="connsiteX23" fmla="*/ 317843 w 1157272"/>
                <a:gd name="connsiteY23" fmla="*/ 2087485 h 4438652"/>
                <a:gd name="connsiteX24" fmla="*/ 327608 w 1157272"/>
                <a:gd name="connsiteY24" fmla="*/ 2117760 h 4438652"/>
                <a:gd name="connsiteX25" fmla="*/ 488260 w 1157272"/>
                <a:gd name="connsiteY25" fmla="*/ 2226162 h 4438652"/>
                <a:gd name="connsiteX26" fmla="*/ 366185 w 1157272"/>
                <a:gd name="connsiteY26" fmla="*/ 1299856 h 4438652"/>
                <a:gd name="connsiteX27" fmla="*/ 883030 w 1157272"/>
                <a:gd name="connsiteY27" fmla="*/ 0 h 4438652"/>
                <a:gd name="connsiteX28" fmla="*/ 1157272 w 1157272"/>
                <a:gd name="connsiteY28" fmla="*/ 0 h 4438652"/>
                <a:gd name="connsiteX29" fmla="*/ 1157272 w 1157272"/>
                <a:gd name="connsiteY29" fmla="*/ 1031538 h 4438652"/>
                <a:gd name="connsiteX30" fmla="*/ 981076 w 1157272"/>
                <a:gd name="connsiteY30" fmla="*/ 1039593 h 4438652"/>
                <a:gd name="connsiteX31" fmla="*/ 785145 w 1157272"/>
                <a:gd name="connsiteY31" fmla="*/ 1058636 h 4438652"/>
                <a:gd name="connsiteX32" fmla="*/ 478493 w 1157272"/>
                <a:gd name="connsiteY32" fmla="*/ 1144577 h 4438652"/>
                <a:gd name="connsiteX33" fmla="*/ 428197 w 1157272"/>
                <a:gd name="connsiteY33" fmla="*/ 1241749 h 4438652"/>
                <a:gd name="connsiteX34" fmla="*/ 580547 w 1157272"/>
                <a:gd name="connsiteY34" fmla="*/ 1632390 h 4438652"/>
                <a:gd name="connsiteX35" fmla="*/ 664048 w 1157272"/>
                <a:gd name="connsiteY35" fmla="*/ 1673896 h 4438652"/>
                <a:gd name="connsiteX36" fmla="*/ 1081544 w 1157272"/>
                <a:gd name="connsiteY36" fmla="*/ 1648993 h 4438652"/>
                <a:gd name="connsiteX37" fmla="*/ 1157272 w 1157272"/>
                <a:gd name="connsiteY37" fmla="*/ 1649199 h 4438652"/>
                <a:gd name="connsiteX38" fmla="*/ 1157272 w 1157272"/>
                <a:gd name="connsiteY38" fmla="*/ 3256840 h 4438652"/>
                <a:gd name="connsiteX39" fmla="*/ 1043946 w 1157272"/>
                <a:gd name="connsiteY39" fmla="*/ 3251104 h 4438652"/>
                <a:gd name="connsiteX40" fmla="*/ 615218 w 1157272"/>
                <a:gd name="connsiteY40" fmla="*/ 3161259 h 4438652"/>
                <a:gd name="connsiteX41" fmla="*/ 586897 w 1157272"/>
                <a:gd name="connsiteY41" fmla="*/ 3175418 h 4438652"/>
                <a:gd name="connsiteX42" fmla="*/ 561016 w 1157272"/>
                <a:gd name="connsiteY42" fmla="*/ 3274056 h 4438652"/>
                <a:gd name="connsiteX43" fmla="*/ 521464 w 1157272"/>
                <a:gd name="connsiteY43" fmla="*/ 3550922 h 4438652"/>
                <a:gd name="connsiteX44" fmla="*/ 592267 w 1157272"/>
                <a:gd name="connsiteY44" fmla="*/ 3686669 h 4438652"/>
                <a:gd name="connsiteX45" fmla="*/ 1037507 w 1157272"/>
                <a:gd name="connsiteY45" fmla="*/ 3812194 h 4438652"/>
                <a:gd name="connsiteX46" fmla="*/ 1157272 w 1157272"/>
                <a:gd name="connsiteY46" fmla="*/ 3818087 h 4438652"/>
                <a:gd name="connsiteX47" fmla="*/ 1157272 w 1157272"/>
                <a:gd name="connsiteY47" fmla="*/ 4438652 h 4438652"/>
                <a:gd name="connsiteX48" fmla="*/ 730193 w 1157272"/>
                <a:gd name="connsiteY48" fmla="*/ 4438652 h 4438652"/>
                <a:gd name="connsiteX49" fmla="*/ 269237 w 1157272"/>
                <a:gd name="connsiteY49" fmla="*/ 3977696 h 4438652"/>
                <a:gd name="connsiteX50" fmla="*/ 269237 w 1157272"/>
                <a:gd name="connsiteY50" fmla="*/ 1360894 h 4438652"/>
                <a:gd name="connsiteX51" fmla="*/ 101261 w 1157272"/>
                <a:gd name="connsiteY51" fmla="*/ 1458066 h 4438652"/>
                <a:gd name="connsiteX52" fmla="*/ 9949 w 1157272"/>
                <a:gd name="connsiteY52" fmla="*/ 1433650 h 4438652"/>
                <a:gd name="connsiteX53" fmla="*/ 8973 w 1157272"/>
                <a:gd name="connsiteY53" fmla="*/ 1432186 h 4438652"/>
                <a:gd name="connsiteX54" fmla="*/ 33388 w 1157272"/>
                <a:gd name="connsiteY54" fmla="*/ 1340874 h 4438652"/>
                <a:gd name="connsiteX55" fmla="*/ 269237 w 1157272"/>
                <a:gd name="connsiteY55" fmla="*/ 1205126 h 4438652"/>
                <a:gd name="connsiteX56" fmla="*/ 269237 w 1157272"/>
                <a:gd name="connsiteY56" fmla="*/ 613794 h 4438652"/>
                <a:gd name="connsiteX57" fmla="*/ 883030 w 1157272"/>
                <a:gd name="connsiteY57" fmla="*/ 0 h 443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157272" h="4438652">
                  <a:moveTo>
                    <a:pt x="501932" y="4181319"/>
                  </a:moveTo>
                  <a:cubicBezTo>
                    <a:pt x="485818" y="4190108"/>
                    <a:pt x="493142" y="4206710"/>
                    <a:pt x="491678" y="4218918"/>
                  </a:cubicBezTo>
                  <a:cubicBezTo>
                    <a:pt x="491678" y="4254565"/>
                    <a:pt x="488260" y="4268725"/>
                    <a:pt x="529765" y="4279956"/>
                  </a:cubicBezTo>
                  <a:cubicBezTo>
                    <a:pt x="666001" y="4316091"/>
                    <a:pt x="775380" y="4339529"/>
                    <a:pt x="915523" y="4353202"/>
                  </a:cubicBezTo>
                  <a:cubicBezTo>
                    <a:pt x="935055" y="4355154"/>
                    <a:pt x="931637" y="4341970"/>
                    <a:pt x="925777" y="4327321"/>
                  </a:cubicBezTo>
                  <a:cubicBezTo>
                    <a:pt x="916011" y="4302417"/>
                    <a:pt x="898920" y="4302906"/>
                    <a:pt x="877924" y="4301930"/>
                  </a:cubicBezTo>
                  <a:cubicBezTo>
                    <a:pt x="744129" y="4283862"/>
                    <a:pt x="688950" y="4267261"/>
                    <a:pt x="558086" y="4204757"/>
                  </a:cubicBezTo>
                  <a:cubicBezTo>
                    <a:pt x="546368" y="4197433"/>
                    <a:pt x="517557" y="4173017"/>
                    <a:pt x="501932" y="4181319"/>
                  </a:cubicBezTo>
                  <a:close/>
                  <a:moveTo>
                    <a:pt x="322725" y="2274016"/>
                  </a:moveTo>
                  <a:cubicBezTo>
                    <a:pt x="313449" y="2279875"/>
                    <a:pt x="317843" y="2292571"/>
                    <a:pt x="318331" y="2301849"/>
                  </a:cubicBezTo>
                  <a:cubicBezTo>
                    <a:pt x="322725" y="2425877"/>
                    <a:pt x="326145" y="2540140"/>
                    <a:pt x="332004" y="2664168"/>
                  </a:cubicBezTo>
                  <a:cubicBezTo>
                    <a:pt x="334933" y="2730088"/>
                    <a:pt x="340305" y="2795521"/>
                    <a:pt x="346164" y="2860954"/>
                  </a:cubicBezTo>
                  <a:cubicBezTo>
                    <a:pt x="355442" y="2960079"/>
                    <a:pt x="376440" y="3059204"/>
                    <a:pt x="387671" y="3158329"/>
                  </a:cubicBezTo>
                  <a:cubicBezTo>
                    <a:pt x="396949" y="3240851"/>
                    <a:pt x="407203" y="3274056"/>
                    <a:pt x="423805" y="3360485"/>
                  </a:cubicBezTo>
                  <a:cubicBezTo>
                    <a:pt x="429176" y="3352672"/>
                    <a:pt x="431618" y="3400038"/>
                    <a:pt x="431618" y="3398084"/>
                  </a:cubicBezTo>
                  <a:cubicBezTo>
                    <a:pt x="452126" y="3253547"/>
                    <a:pt x="462381" y="3108033"/>
                    <a:pt x="472635" y="2963009"/>
                  </a:cubicBezTo>
                  <a:cubicBezTo>
                    <a:pt x="479471" y="2867790"/>
                    <a:pt x="480449" y="2772083"/>
                    <a:pt x="484843" y="2676864"/>
                  </a:cubicBezTo>
                  <a:cubicBezTo>
                    <a:pt x="490215" y="2576762"/>
                    <a:pt x="486307" y="2485939"/>
                    <a:pt x="487285" y="2385836"/>
                  </a:cubicBezTo>
                  <a:cubicBezTo>
                    <a:pt x="487285" y="2367770"/>
                    <a:pt x="480449" y="2357515"/>
                    <a:pt x="465311" y="2349215"/>
                  </a:cubicBezTo>
                  <a:cubicBezTo>
                    <a:pt x="429176" y="2328217"/>
                    <a:pt x="384253" y="2305756"/>
                    <a:pt x="348118" y="2284759"/>
                  </a:cubicBezTo>
                  <a:cubicBezTo>
                    <a:pt x="340305" y="2280364"/>
                    <a:pt x="332493" y="2268156"/>
                    <a:pt x="322725" y="2274016"/>
                  </a:cubicBezTo>
                  <a:close/>
                  <a:moveTo>
                    <a:pt x="366185" y="1299856"/>
                  </a:moveTo>
                  <a:cubicBezTo>
                    <a:pt x="344698" y="1415583"/>
                    <a:pt x="330051" y="1513243"/>
                    <a:pt x="326632" y="1629947"/>
                  </a:cubicBezTo>
                  <a:cubicBezTo>
                    <a:pt x="322237" y="1787179"/>
                    <a:pt x="313937" y="1929764"/>
                    <a:pt x="317843" y="2087485"/>
                  </a:cubicBezTo>
                  <a:cubicBezTo>
                    <a:pt x="318331" y="2098716"/>
                    <a:pt x="317355" y="2109946"/>
                    <a:pt x="327608" y="2117760"/>
                  </a:cubicBezTo>
                  <a:cubicBezTo>
                    <a:pt x="375463" y="2152429"/>
                    <a:pt x="433082" y="2186610"/>
                    <a:pt x="488260" y="2226162"/>
                  </a:cubicBezTo>
                  <a:cubicBezTo>
                    <a:pt x="480934" y="1895094"/>
                    <a:pt x="460427" y="1609927"/>
                    <a:pt x="366185" y="1299856"/>
                  </a:cubicBezTo>
                  <a:close/>
                  <a:moveTo>
                    <a:pt x="883030" y="0"/>
                  </a:moveTo>
                  <a:lnTo>
                    <a:pt x="1157272" y="0"/>
                  </a:lnTo>
                  <a:lnTo>
                    <a:pt x="1157272" y="1031538"/>
                  </a:lnTo>
                  <a:lnTo>
                    <a:pt x="981076" y="1039593"/>
                  </a:lnTo>
                  <a:cubicBezTo>
                    <a:pt x="916010" y="1043255"/>
                    <a:pt x="850333" y="1048626"/>
                    <a:pt x="785145" y="1058636"/>
                  </a:cubicBezTo>
                  <a:cubicBezTo>
                    <a:pt x="679672" y="1074750"/>
                    <a:pt x="575176" y="1096235"/>
                    <a:pt x="478493" y="1144577"/>
                  </a:cubicBezTo>
                  <a:cubicBezTo>
                    <a:pt x="436987" y="1165575"/>
                    <a:pt x="420873" y="1197314"/>
                    <a:pt x="428197" y="1241749"/>
                  </a:cubicBezTo>
                  <a:cubicBezTo>
                    <a:pt x="450171" y="1374567"/>
                    <a:pt x="501931" y="1523987"/>
                    <a:pt x="580547" y="1632390"/>
                  </a:cubicBezTo>
                  <a:cubicBezTo>
                    <a:pt x="601056" y="1660713"/>
                    <a:pt x="629378" y="1678291"/>
                    <a:pt x="664048" y="1673896"/>
                  </a:cubicBezTo>
                  <a:cubicBezTo>
                    <a:pt x="802724" y="1656317"/>
                    <a:pt x="942378" y="1655341"/>
                    <a:pt x="1081544" y="1648993"/>
                  </a:cubicBezTo>
                  <a:lnTo>
                    <a:pt x="1157272" y="1649199"/>
                  </a:lnTo>
                  <a:lnTo>
                    <a:pt x="1157272" y="3256840"/>
                  </a:lnTo>
                  <a:lnTo>
                    <a:pt x="1043946" y="3251104"/>
                  </a:lnTo>
                  <a:cubicBezTo>
                    <a:pt x="895991" y="3237432"/>
                    <a:pt x="751454" y="3224249"/>
                    <a:pt x="615218" y="3161259"/>
                  </a:cubicBezTo>
                  <a:cubicBezTo>
                    <a:pt x="599592" y="3153933"/>
                    <a:pt x="590803" y="3158329"/>
                    <a:pt x="586897" y="3175418"/>
                  </a:cubicBezTo>
                  <a:cubicBezTo>
                    <a:pt x="578595" y="3208623"/>
                    <a:pt x="567853" y="3240851"/>
                    <a:pt x="561016" y="3274056"/>
                  </a:cubicBezTo>
                  <a:cubicBezTo>
                    <a:pt x="541484" y="3365367"/>
                    <a:pt x="532207" y="3458144"/>
                    <a:pt x="521464" y="3550922"/>
                  </a:cubicBezTo>
                  <a:cubicBezTo>
                    <a:pt x="514139" y="3614401"/>
                    <a:pt x="535624" y="3659324"/>
                    <a:pt x="592267" y="3686669"/>
                  </a:cubicBezTo>
                  <a:cubicBezTo>
                    <a:pt x="731068" y="3754055"/>
                    <a:pt x="875635" y="3795622"/>
                    <a:pt x="1037507" y="3812194"/>
                  </a:cubicBezTo>
                  <a:lnTo>
                    <a:pt x="1157272" y="3818087"/>
                  </a:lnTo>
                  <a:lnTo>
                    <a:pt x="1157272" y="4438652"/>
                  </a:lnTo>
                  <a:lnTo>
                    <a:pt x="730193" y="4438652"/>
                  </a:lnTo>
                  <a:cubicBezTo>
                    <a:pt x="476764" y="4438652"/>
                    <a:pt x="269237" y="4231125"/>
                    <a:pt x="269237" y="3977696"/>
                  </a:cubicBezTo>
                  <a:lnTo>
                    <a:pt x="269237" y="1360894"/>
                  </a:lnTo>
                  <a:lnTo>
                    <a:pt x="101261" y="1458066"/>
                  </a:lnTo>
                  <a:cubicBezTo>
                    <a:pt x="69522" y="1476621"/>
                    <a:pt x="28505" y="1465390"/>
                    <a:pt x="9949" y="1433650"/>
                  </a:cubicBezTo>
                  <a:lnTo>
                    <a:pt x="8973" y="1432186"/>
                  </a:lnTo>
                  <a:cubicBezTo>
                    <a:pt x="-9583" y="1400446"/>
                    <a:pt x="1648" y="1359429"/>
                    <a:pt x="33388" y="1340874"/>
                  </a:cubicBezTo>
                  <a:lnTo>
                    <a:pt x="269237" y="1205126"/>
                  </a:lnTo>
                  <a:lnTo>
                    <a:pt x="269237" y="613794"/>
                  </a:lnTo>
                  <a:cubicBezTo>
                    <a:pt x="269237" y="276378"/>
                    <a:pt x="545614" y="0"/>
                    <a:pt x="88303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5382F19-A71A-486D-B0E8-C12A2579CA7D}"/>
                </a:ext>
              </a:extLst>
            </p:cNvPr>
            <p:cNvSpPr/>
            <p:nvPr/>
          </p:nvSpPr>
          <p:spPr>
            <a:xfrm>
              <a:off x="6090490" y="1548735"/>
              <a:ext cx="1157909" cy="4438652"/>
            </a:xfrm>
            <a:custGeom>
              <a:avLst/>
              <a:gdLst>
                <a:gd name="connsiteX0" fmla="*/ 698718 w 1157909"/>
                <a:gd name="connsiteY0" fmla="*/ 4181319 h 4438652"/>
                <a:gd name="connsiteX1" fmla="*/ 642563 w 1157909"/>
                <a:gd name="connsiteY1" fmla="*/ 4204757 h 4438652"/>
                <a:gd name="connsiteX2" fmla="*/ 322727 w 1157909"/>
                <a:gd name="connsiteY2" fmla="*/ 4301929 h 4438652"/>
                <a:gd name="connsiteX3" fmla="*/ 274872 w 1157909"/>
                <a:gd name="connsiteY3" fmla="*/ 4326833 h 4438652"/>
                <a:gd name="connsiteX4" fmla="*/ 285128 w 1157909"/>
                <a:gd name="connsiteY4" fmla="*/ 4352713 h 4438652"/>
                <a:gd name="connsiteX5" fmla="*/ 670885 w 1157909"/>
                <a:gd name="connsiteY5" fmla="*/ 4279468 h 4438652"/>
                <a:gd name="connsiteX6" fmla="*/ 708971 w 1157909"/>
                <a:gd name="connsiteY6" fmla="*/ 4218430 h 4438652"/>
                <a:gd name="connsiteX7" fmla="*/ 698718 w 1157909"/>
                <a:gd name="connsiteY7" fmla="*/ 4181319 h 4438652"/>
                <a:gd name="connsiteX8" fmla="*/ 871821 w 1157909"/>
                <a:gd name="connsiteY8" fmla="*/ 2275665 h 4438652"/>
                <a:gd name="connsiteX9" fmla="*/ 854974 w 1157909"/>
                <a:gd name="connsiteY9" fmla="*/ 2279388 h 4438652"/>
                <a:gd name="connsiteX10" fmla="*/ 720691 w 1157909"/>
                <a:gd name="connsiteY10" fmla="*/ 2354097 h 4438652"/>
                <a:gd name="connsiteX11" fmla="*/ 706042 w 1157909"/>
                <a:gd name="connsiteY11" fmla="*/ 2381443 h 4438652"/>
                <a:gd name="connsiteX12" fmla="*/ 708484 w 1157909"/>
                <a:gd name="connsiteY12" fmla="*/ 2565533 h 4438652"/>
                <a:gd name="connsiteX13" fmla="*/ 717761 w 1157909"/>
                <a:gd name="connsiteY13" fmla="*/ 2816030 h 4438652"/>
                <a:gd name="connsiteX14" fmla="*/ 731433 w 1157909"/>
                <a:gd name="connsiteY14" fmla="*/ 3056275 h 4438652"/>
                <a:gd name="connsiteX15" fmla="*/ 768546 w 1157909"/>
                <a:gd name="connsiteY15" fmla="*/ 3376599 h 4438652"/>
                <a:gd name="connsiteX16" fmla="*/ 778311 w 1157909"/>
                <a:gd name="connsiteY16" fmla="*/ 3379041 h 4438652"/>
                <a:gd name="connsiteX17" fmla="*/ 809563 w 1157909"/>
                <a:gd name="connsiteY17" fmla="*/ 3153934 h 4438652"/>
                <a:gd name="connsiteX18" fmla="*/ 847650 w 1157909"/>
                <a:gd name="connsiteY18" fmla="*/ 2872184 h 4438652"/>
                <a:gd name="connsiteX19" fmla="*/ 863276 w 1157909"/>
                <a:gd name="connsiteY19" fmla="*/ 2648543 h 4438652"/>
                <a:gd name="connsiteX20" fmla="*/ 875483 w 1157909"/>
                <a:gd name="connsiteY20" fmla="*/ 2292084 h 4438652"/>
                <a:gd name="connsiteX21" fmla="*/ 871821 w 1157909"/>
                <a:gd name="connsiteY21" fmla="*/ 2275665 h 4438652"/>
                <a:gd name="connsiteX22" fmla="*/ 828607 w 1157909"/>
                <a:gd name="connsiteY22" fmla="*/ 1298880 h 4438652"/>
                <a:gd name="connsiteX23" fmla="*/ 774404 w 1157909"/>
                <a:gd name="connsiteY23" fmla="*/ 1494200 h 4438652"/>
                <a:gd name="connsiteX24" fmla="*/ 732411 w 1157909"/>
                <a:gd name="connsiteY24" fmla="*/ 1796946 h 4438652"/>
                <a:gd name="connsiteX25" fmla="*/ 716786 w 1157909"/>
                <a:gd name="connsiteY25" fmla="*/ 1985430 h 4438652"/>
                <a:gd name="connsiteX26" fmla="*/ 706530 w 1157909"/>
                <a:gd name="connsiteY26" fmla="*/ 2202724 h 4438652"/>
                <a:gd name="connsiteX27" fmla="*/ 728993 w 1157909"/>
                <a:gd name="connsiteY27" fmla="*/ 2213467 h 4438652"/>
                <a:gd name="connsiteX28" fmla="*/ 853510 w 1157909"/>
                <a:gd name="connsiteY28" fmla="*/ 2129967 h 4438652"/>
                <a:gd name="connsiteX29" fmla="*/ 875484 w 1157909"/>
                <a:gd name="connsiteY29" fmla="*/ 2078207 h 4438652"/>
                <a:gd name="connsiteX30" fmla="*/ 867671 w 1157909"/>
                <a:gd name="connsiteY30" fmla="*/ 1557679 h 4438652"/>
                <a:gd name="connsiteX31" fmla="*/ 843744 w 1157909"/>
                <a:gd name="connsiteY31" fmla="*/ 1367242 h 4438652"/>
                <a:gd name="connsiteX32" fmla="*/ 828607 w 1157909"/>
                <a:gd name="connsiteY32" fmla="*/ 1298880 h 4438652"/>
                <a:gd name="connsiteX33" fmla="*/ 0 w 1157909"/>
                <a:gd name="connsiteY33" fmla="*/ 0 h 4438652"/>
                <a:gd name="connsiteX34" fmla="*/ 344923 w 1157909"/>
                <a:gd name="connsiteY34" fmla="*/ 0 h 4438652"/>
                <a:gd name="connsiteX35" fmla="*/ 958717 w 1157909"/>
                <a:gd name="connsiteY35" fmla="*/ 613794 h 4438652"/>
                <a:gd name="connsiteX36" fmla="*/ 958717 w 1157909"/>
                <a:gd name="connsiteY36" fmla="*/ 1245166 h 4438652"/>
                <a:gd name="connsiteX37" fmla="*/ 1124739 w 1157909"/>
                <a:gd name="connsiteY37" fmla="*/ 1340874 h 4438652"/>
                <a:gd name="connsiteX38" fmla="*/ 1149154 w 1157909"/>
                <a:gd name="connsiteY38" fmla="*/ 1432186 h 4438652"/>
                <a:gd name="connsiteX39" fmla="*/ 1148177 w 1157909"/>
                <a:gd name="connsiteY39" fmla="*/ 1433650 h 4438652"/>
                <a:gd name="connsiteX40" fmla="*/ 1056865 w 1157909"/>
                <a:gd name="connsiteY40" fmla="*/ 1458066 h 4438652"/>
                <a:gd name="connsiteX41" fmla="*/ 958229 w 1157909"/>
                <a:gd name="connsiteY41" fmla="*/ 1401423 h 4438652"/>
                <a:gd name="connsiteX42" fmla="*/ 958229 w 1157909"/>
                <a:gd name="connsiteY42" fmla="*/ 3977696 h 4438652"/>
                <a:gd name="connsiteX43" fmla="*/ 497273 w 1157909"/>
                <a:gd name="connsiteY43" fmla="*/ 4438652 h 4438652"/>
                <a:gd name="connsiteX44" fmla="*/ 0 w 1157909"/>
                <a:gd name="connsiteY44" fmla="*/ 4438652 h 4438652"/>
                <a:gd name="connsiteX45" fmla="*/ 0 w 1157909"/>
                <a:gd name="connsiteY45" fmla="*/ 3818087 h 4438652"/>
                <a:gd name="connsiteX46" fmla="*/ 48301 w 1157909"/>
                <a:gd name="connsiteY46" fmla="*/ 3820464 h 4438652"/>
                <a:gd name="connsiteX47" fmla="*/ 260225 w 1157909"/>
                <a:gd name="connsiteY47" fmla="*/ 3798978 h 4438652"/>
                <a:gd name="connsiteX48" fmla="*/ 616197 w 1157909"/>
                <a:gd name="connsiteY48" fmla="*/ 3681787 h 4438652"/>
                <a:gd name="connsiteX49" fmla="*/ 673816 w 1157909"/>
                <a:gd name="connsiteY49" fmla="*/ 3581196 h 4438652"/>
                <a:gd name="connsiteX50" fmla="*/ 667468 w 1157909"/>
                <a:gd name="connsiteY50" fmla="*/ 3482559 h 4438652"/>
                <a:gd name="connsiteX51" fmla="*/ 610337 w 1157909"/>
                <a:gd name="connsiteY51" fmla="*/ 3175906 h 4438652"/>
                <a:gd name="connsiteX52" fmla="*/ 598740 w 1157909"/>
                <a:gd name="connsiteY52" fmla="*/ 3158205 h 4438652"/>
                <a:gd name="connsiteX53" fmla="*/ 579086 w 1157909"/>
                <a:gd name="connsiteY53" fmla="*/ 3163211 h 4438652"/>
                <a:gd name="connsiteX54" fmla="*/ 64423 w 1157909"/>
                <a:gd name="connsiteY54" fmla="*/ 3260100 h 4438652"/>
                <a:gd name="connsiteX55" fmla="*/ 0 w 1157909"/>
                <a:gd name="connsiteY55" fmla="*/ 3256840 h 4438652"/>
                <a:gd name="connsiteX56" fmla="*/ 0 w 1157909"/>
                <a:gd name="connsiteY56" fmla="*/ 1649199 h 4438652"/>
                <a:gd name="connsiteX57" fmla="*/ 148402 w 1157909"/>
                <a:gd name="connsiteY57" fmla="*/ 1649603 h 4438652"/>
                <a:gd name="connsiteX58" fmla="*/ 372533 w 1157909"/>
                <a:gd name="connsiteY58" fmla="*/ 1661200 h 4438652"/>
                <a:gd name="connsiteX59" fmla="*/ 530254 w 1157909"/>
                <a:gd name="connsiteY59" fmla="*/ 1673408 h 4438652"/>
                <a:gd name="connsiteX60" fmla="*/ 618636 w 1157909"/>
                <a:gd name="connsiteY60" fmla="*/ 1629460 h 4438652"/>
                <a:gd name="connsiteX61" fmla="*/ 768056 w 1157909"/>
                <a:gd name="connsiteY61" fmla="*/ 1240773 h 4438652"/>
                <a:gd name="connsiteX62" fmla="*/ 723133 w 1157909"/>
                <a:gd name="connsiteY62" fmla="*/ 1145554 h 4438652"/>
                <a:gd name="connsiteX63" fmla="*/ 593244 w 1157909"/>
                <a:gd name="connsiteY63" fmla="*/ 1097211 h 4438652"/>
                <a:gd name="connsiteX64" fmla="*/ 16073 w 1157909"/>
                <a:gd name="connsiteY64" fmla="*/ 1030803 h 4438652"/>
                <a:gd name="connsiteX65" fmla="*/ 0 w 1157909"/>
                <a:gd name="connsiteY65" fmla="*/ 1031538 h 443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157909" h="4438652">
                  <a:moveTo>
                    <a:pt x="698718" y="4181319"/>
                  </a:moveTo>
                  <a:cubicBezTo>
                    <a:pt x="683580" y="4173017"/>
                    <a:pt x="654771" y="4197921"/>
                    <a:pt x="642563" y="4204757"/>
                  </a:cubicBezTo>
                  <a:cubicBezTo>
                    <a:pt x="511699" y="4267260"/>
                    <a:pt x="456032" y="4283862"/>
                    <a:pt x="322727" y="4301929"/>
                  </a:cubicBezTo>
                  <a:cubicBezTo>
                    <a:pt x="301729" y="4302906"/>
                    <a:pt x="284638" y="4302417"/>
                    <a:pt x="274872" y="4326833"/>
                  </a:cubicBezTo>
                  <a:cubicBezTo>
                    <a:pt x="269012" y="4341482"/>
                    <a:pt x="265594" y="4354666"/>
                    <a:pt x="285128" y="4352713"/>
                  </a:cubicBezTo>
                  <a:cubicBezTo>
                    <a:pt x="425269" y="4339041"/>
                    <a:pt x="534648" y="4315602"/>
                    <a:pt x="670885" y="4279468"/>
                  </a:cubicBezTo>
                  <a:cubicBezTo>
                    <a:pt x="712389" y="4268725"/>
                    <a:pt x="708971" y="4254565"/>
                    <a:pt x="708971" y="4218430"/>
                  </a:cubicBezTo>
                  <a:cubicBezTo>
                    <a:pt x="707507" y="4206710"/>
                    <a:pt x="715319" y="4189620"/>
                    <a:pt x="698718" y="4181319"/>
                  </a:cubicBezTo>
                  <a:close/>
                  <a:moveTo>
                    <a:pt x="871821" y="2275665"/>
                  </a:moveTo>
                  <a:cubicBezTo>
                    <a:pt x="869013" y="2273040"/>
                    <a:pt x="864008" y="2273772"/>
                    <a:pt x="854974" y="2279388"/>
                  </a:cubicBezTo>
                  <a:cubicBezTo>
                    <a:pt x="813957" y="2304779"/>
                    <a:pt x="762686" y="2329683"/>
                    <a:pt x="720691" y="2354097"/>
                  </a:cubicBezTo>
                  <a:cubicBezTo>
                    <a:pt x="709460" y="2360445"/>
                    <a:pt x="706042" y="2369235"/>
                    <a:pt x="706042" y="2381443"/>
                  </a:cubicBezTo>
                  <a:cubicBezTo>
                    <a:pt x="706530" y="2442968"/>
                    <a:pt x="702624" y="2504495"/>
                    <a:pt x="708484" y="2565533"/>
                  </a:cubicBezTo>
                  <a:cubicBezTo>
                    <a:pt x="717273" y="2652450"/>
                    <a:pt x="709949" y="2729602"/>
                    <a:pt x="717761" y="2816030"/>
                  </a:cubicBezTo>
                  <a:cubicBezTo>
                    <a:pt x="724598" y="2895623"/>
                    <a:pt x="727039" y="2976193"/>
                    <a:pt x="731433" y="3056275"/>
                  </a:cubicBezTo>
                  <a:cubicBezTo>
                    <a:pt x="738759" y="3176885"/>
                    <a:pt x="750966" y="3247687"/>
                    <a:pt x="768546" y="3376599"/>
                  </a:cubicBezTo>
                  <a:cubicBezTo>
                    <a:pt x="772940" y="3355114"/>
                    <a:pt x="776358" y="3391736"/>
                    <a:pt x="778311" y="3379041"/>
                  </a:cubicBezTo>
                  <a:cubicBezTo>
                    <a:pt x="789054" y="3304331"/>
                    <a:pt x="800773" y="3229133"/>
                    <a:pt x="809563" y="3153934"/>
                  </a:cubicBezTo>
                  <a:cubicBezTo>
                    <a:pt x="820305" y="3060180"/>
                    <a:pt x="839838" y="2966427"/>
                    <a:pt x="847650" y="2872184"/>
                  </a:cubicBezTo>
                  <a:cubicBezTo>
                    <a:pt x="853998" y="2797962"/>
                    <a:pt x="858392" y="2723253"/>
                    <a:pt x="863276" y="2648543"/>
                  </a:cubicBezTo>
                  <a:cubicBezTo>
                    <a:pt x="871577" y="2526468"/>
                    <a:pt x="875483" y="2414159"/>
                    <a:pt x="875483" y="2292084"/>
                  </a:cubicBezTo>
                  <a:cubicBezTo>
                    <a:pt x="875239" y="2284271"/>
                    <a:pt x="874629" y="2278289"/>
                    <a:pt x="871821" y="2275665"/>
                  </a:cubicBezTo>
                  <a:close/>
                  <a:moveTo>
                    <a:pt x="828607" y="1298880"/>
                  </a:moveTo>
                  <a:cubicBezTo>
                    <a:pt x="805168" y="1374566"/>
                    <a:pt x="788078" y="1423885"/>
                    <a:pt x="774404" y="1494200"/>
                  </a:cubicBezTo>
                  <a:cubicBezTo>
                    <a:pt x="754873" y="1594302"/>
                    <a:pt x="742177" y="1695380"/>
                    <a:pt x="732411" y="1796946"/>
                  </a:cubicBezTo>
                  <a:cubicBezTo>
                    <a:pt x="726063" y="1864331"/>
                    <a:pt x="722645" y="1917556"/>
                    <a:pt x="716786" y="1985430"/>
                  </a:cubicBezTo>
                  <a:cubicBezTo>
                    <a:pt x="710438" y="2057698"/>
                    <a:pt x="716786" y="2130456"/>
                    <a:pt x="706530" y="2202724"/>
                  </a:cubicBezTo>
                  <a:cubicBezTo>
                    <a:pt x="703600" y="2224209"/>
                    <a:pt x="713856" y="2224699"/>
                    <a:pt x="728993" y="2213467"/>
                  </a:cubicBezTo>
                  <a:cubicBezTo>
                    <a:pt x="767080" y="2185146"/>
                    <a:pt x="814935" y="2157313"/>
                    <a:pt x="853510" y="2129967"/>
                  </a:cubicBezTo>
                  <a:cubicBezTo>
                    <a:pt x="871578" y="2116784"/>
                    <a:pt x="875484" y="2099693"/>
                    <a:pt x="875484" y="2078207"/>
                  </a:cubicBezTo>
                  <a:cubicBezTo>
                    <a:pt x="874996" y="1899489"/>
                    <a:pt x="875972" y="1735909"/>
                    <a:pt x="867671" y="1557679"/>
                  </a:cubicBezTo>
                  <a:cubicBezTo>
                    <a:pt x="864742" y="1494200"/>
                    <a:pt x="851556" y="1430232"/>
                    <a:pt x="843744" y="1367242"/>
                  </a:cubicBezTo>
                  <a:cubicBezTo>
                    <a:pt x="840326" y="1340873"/>
                    <a:pt x="844233" y="1331596"/>
                    <a:pt x="828607" y="1298880"/>
                  </a:cubicBezTo>
                  <a:close/>
                  <a:moveTo>
                    <a:pt x="0" y="0"/>
                  </a:moveTo>
                  <a:lnTo>
                    <a:pt x="344923" y="0"/>
                  </a:lnTo>
                  <a:cubicBezTo>
                    <a:pt x="682339" y="0"/>
                    <a:pt x="958229" y="276378"/>
                    <a:pt x="958717" y="613794"/>
                  </a:cubicBezTo>
                  <a:lnTo>
                    <a:pt x="958717" y="1245166"/>
                  </a:lnTo>
                  <a:lnTo>
                    <a:pt x="1124739" y="1340874"/>
                  </a:lnTo>
                  <a:cubicBezTo>
                    <a:pt x="1156479" y="1359429"/>
                    <a:pt x="1167221" y="1400446"/>
                    <a:pt x="1149154" y="1432186"/>
                  </a:cubicBezTo>
                  <a:lnTo>
                    <a:pt x="1148177" y="1433650"/>
                  </a:lnTo>
                  <a:cubicBezTo>
                    <a:pt x="1129622" y="1465390"/>
                    <a:pt x="1088604" y="1476621"/>
                    <a:pt x="1056865" y="1458066"/>
                  </a:cubicBezTo>
                  <a:lnTo>
                    <a:pt x="958229" y="1401423"/>
                  </a:lnTo>
                  <a:lnTo>
                    <a:pt x="958229" y="3977696"/>
                  </a:lnTo>
                  <a:cubicBezTo>
                    <a:pt x="958229" y="4231125"/>
                    <a:pt x="750701" y="4438652"/>
                    <a:pt x="497273" y="4438652"/>
                  </a:cubicBezTo>
                  <a:lnTo>
                    <a:pt x="0" y="4438652"/>
                  </a:lnTo>
                  <a:lnTo>
                    <a:pt x="0" y="3818087"/>
                  </a:lnTo>
                  <a:lnTo>
                    <a:pt x="48301" y="3820464"/>
                  </a:lnTo>
                  <a:cubicBezTo>
                    <a:pt x="102015" y="3824371"/>
                    <a:pt x="181608" y="3813628"/>
                    <a:pt x="260225" y="3798978"/>
                  </a:cubicBezTo>
                  <a:cubicBezTo>
                    <a:pt x="384254" y="3776029"/>
                    <a:pt x="503887" y="3739894"/>
                    <a:pt x="616197" y="3681787"/>
                  </a:cubicBezTo>
                  <a:cubicBezTo>
                    <a:pt x="652330" y="3662742"/>
                    <a:pt x="675281" y="3626121"/>
                    <a:pt x="673816" y="3581196"/>
                  </a:cubicBezTo>
                  <a:cubicBezTo>
                    <a:pt x="672839" y="3547992"/>
                    <a:pt x="670398" y="3515276"/>
                    <a:pt x="667468" y="3482559"/>
                  </a:cubicBezTo>
                  <a:cubicBezTo>
                    <a:pt x="658190" y="3378552"/>
                    <a:pt x="640611" y="3276009"/>
                    <a:pt x="610337" y="3175906"/>
                  </a:cubicBezTo>
                  <a:cubicBezTo>
                    <a:pt x="606919" y="3164676"/>
                    <a:pt x="603500" y="3159549"/>
                    <a:pt x="598740" y="3158205"/>
                  </a:cubicBezTo>
                  <a:cubicBezTo>
                    <a:pt x="593978" y="3156863"/>
                    <a:pt x="587874" y="3159305"/>
                    <a:pt x="579086" y="3163211"/>
                  </a:cubicBezTo>
                  <a:cubicBezTo>
                    <a:pt x="412819" y="3233892"/>
                    <a:pt x="240784" y="3260627"/>
                    <a:pt x="64423" y="3260100"/>
                  </a:cubicBezTo>
                  <a:lnTo>
                    <a:pt x="0" y="3256840"/>
                  </a:lnTo>
                  <a:lnTo>
                    <a:pt x="0" y="1649199"/>
                  </a:lnTo>
                  <a:lnTo>
                    <a:pt x="148402" y="1649603"/>
                  </a:lnTo>
                  <a:cubicBezTo>
                    <a:pt x="223112" y="1652411"/>
                    <a:pt x="297822" y="1657050"/>
                    <a:pt x="372533" y="1661200"/>
                  </a:cubicBezTo>
                  <a:cubicBezTo>
                    <a:pt x="425269" y="1664130"/>
                    <a:pt x="477518" y="1669501"/>
                    <a:pt x="530254" y="1673408"/>
                  </a:cubicBezTo>
                  <a:cubicBezTo>
                    <a:pt x="566387" y="1675850"/>
                    <a:pt x="596174" y="1662177"/>
                    <a:pt x="618636" y="1629460"/>
                  </a:cubicBezTo>
                  <a:cubicBezTo>
                    <a:pt x="693834" y="1520081"/>
                    <a:pt x="747546" y="1373102"/>
                    <a:pt x="768056" y="1240773"/>
                  </a:cubicBezTo>
                  <a:cubicBezTo>
                    <a:pt x="774892" y="1195360"/>
                    <a:pt x="763173" y="1166063"/>
                    <a:pt x="723133" y="1145554"/>
                  </a:cubicBezTo>
                  <a:cubicBezTo>
                    <a:pt x="681626" y="1124556"/>
                    <a:pt x="638167" y="1109908"/>
                    <a:pt x="593244" y="1097211"/>
                  </a:cubicBezTo>
                  <a:cubicBezTo>
                    <a:pt x="406226" y="1044476"/>
                    <a:pt x="214323" y="1038616"/>
                    <a:pt x="16073" y="1030803"/>
                  </a:cubicBezTo>
                  <a:lnTo>
                    <a:pt x="0" y="10315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4206AC4-54F6-4E95-B3B7-754983D7E071}"/>
              </a:ext>
            </a:extLst>
          </p:cNvPr>
          <p:cNvGrpSpPr/>
          <p:nvPr/>
        </p:nvGrpSpPr>
        <p:grpSpPr>
          <a:xfrm>
            <a:off x="2818279" y="1052450"/>
            <a:ext cx="3507443" cy="3724343"/>
            <a:chOff x="3757705" y="1403266"/>
            <a:chExt cx="4676590" cy="4965791"/>
          </a:xfrm>
          <a:solidFill>
            <a:schemeClr val="accent6"/>
          </a:solidFill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4EC076D-A5C0-4FCF-9DBD-A20922F2ACCE}"/>
                </a:ext>
              </a:extLst>
            </p:cNvPr>
            <p:cNvGrpSpPr/>
            <p:nvPr/>
          </p:nvGrpSpPr>
          <p:grpSpPr>
            <a:xfrm>
              <a:off x="3757705" y="1555981"/>
              <a:ext cx="4676590" cy="4813076"/>
              <a:chOff x="2585991" y="2445792"/>
              <a:chExt cx="2830016" cy="2912611"/>
            </a:xfrm>
            <a:grpFill/>
          </p:grpSpPr>
          <p:sp>
            <p:nvSpPr>
              <p:cNvPr id="13" name="Block Arc 12">
                <a:extLst>
                  <a:ext uri="{FF2B5EF4-FFF2-40B4-BE49-F238E27FC236}">
                    <a16:creationId xmlns:a16="http://schemas.microsoft.com/office/drawing/2014/main" id="{6DE1DA1D-088E-40FA-A2DB-21EA2935795F}"/>
                  </a:ext>
                </a:extLst>
              </p:cNvPr>
              <p:cNvSpPr/>
              <p:nvPr/>
            </p:nvSpPr>
            <p:spPr>
              <a:xfrm>
                <a:off x="2585991" y="2445792"/>
                <a:ext cx="2830016" cy="2830016"/>
              </a:xfrm>
              <a:prstGeom prst="blockArc">
                <a:avLst>
                  <a:gd name="adj1" fmla="val 5749470"/>
                  <a:gd name="adj2" fmla="val 16195660"/>
                  <a:gd name="adj3" fmla="val 4704"/>
                </a:avLst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F2B72555-83D5-46B5-9398-8874F162B5DD}"/>
                  </a:ext>
                </a:extLst>
              </p:cNvPr>
              <p:cNvSpPr/>
              <p:nvPr/>
            </p:nvSpPr>
            <p:spPr>
              <a:xfrm rot="5400000">
                <a:off x="3761449" y="5104467"/>
                <a:ext cx="309057" cy="198816"/>
              </a:xfrm>
              <a:prstGeom prst="triangle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B907E1D-E86F-49DF-BDF5-3783873B0D55}"/>
                </a:ext>
              </a:extLst>
            </p:cNvPr>
            <p:cNvGrpSpPr/>
            <p:nvPr/>
          </p:nvGrpSpPr>
          <p:grpSpPr>
            <a:xfrm rot="10800000">
              <a:off x="3757705" y="1403266"/>
              <a:ext cx="4676590" cy="4813076"/>
              <a:chOff x="2585991" y="2445792"/>
              <a:chExt cx="2830016" cy="2912611"/>
            </a:xfrm>
            <a:grpFill/>
          </p:grpSpPr>
          <p:sp>
            <p:nvSpPr>
              <p:cNvPr id="11" name="Block Arc 10">
                <a:extLst>
                  <a:ext uri="{FF2B5EF4-FFF2-40B4-BE49-F238E27FC236}">
                    <a16:creationId xmlns:a16="http://schemas.microsoft.com/office/drawing/2014/main" id="{128330D6-8EAC-40DA-985C-7DED4FECA9F6}"/>
                  </a:ext>
                </a:extLst>
              </p:cNvPr>
              <p:cNvSpPr/>
              <p:nvPr/>
            </p:nvSpPr>
            <p:spPr>
              <a:xfrm>
                <a:off x="2585991" y="2445792"/>
                <a:ext cx="2830016" cy="2830016"/>
              </a:xfrm>
              <a:prstGeom prst="blockArc">
                <a:avLst>
                  <a:gd name="adj1" fmla="val 5749470"/>
                  <a:gd name="adj2" fmla="val 16195660"/>
                  <a:gd name="adj3" fmla="val 4704"/>
                </a:avLst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7A553BF8-E884-4FAE-924D-F8FA283C4E82}"/>
                  </a:ext>
                </a:extLst>
              </p:cNvPr>
              <p:cNvSpPr/>
              <p:nvPr/>
            </p:nvSpPr>
            <p:spPr>
              <a:xfrm rot="5400000">
                <a:off x="3761449" y="5104467"/>
                <a:ext cx="309057" cy="198816"/>
              </a:xfrm>
              <a:prstGeom prst="triangle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Arsitektur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5706CD-B4C2-4A25-99DD-8E195D9AF981}"/>
              </a:ext>
            </a:extLst>
          </p:cNvPr>
          <p:cNvSpPr txBox="1"/>
          <p:nvPr/>
        </p:nvSpPr>
        <p:spPr>
          <a:xfrm>
            <a:off x="394855" y="1689852"/>
            <a:ext cx="1668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smtClean="0">
                <a:solidFill>
                  <a:schemeClr val="tx1"/>
                </a:solidFill>
                <a:latin typeface="Rockwell" panose="02060603020205020403" pitchFamily="18" charset="0"/>
                <a:cs typeface="Arial" pitchFamily="34" charset="0"/>
              </a:rPr>
              <a:t>Content Layer</a:t>
            </a:r>
            <a:endParaRPr lang="ko-KR" altLang="en-US" sz="1600" b="1" dirty="0">
              <a:solidFill>
                <a:schemeClr val="tx1"/>
              </a:solidFill>
              <a:latin typeface="Rockwell" panose="02060603020205020403" pitchFamily="18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D26DF8-4217-4B2B-B4AA-4E17587AF24D}"/>
              </a:ext>
            </a:extLst>
          </p:cNvPr>
          <p:cNvSpPr txBox="1"/>
          <p:nvPr/>
        </p:nvSpPr>
        <p:spPr>
          <a:xfrm>
            <a:off x="597530" y="3080805"/>
            <a:ext cx="1566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 smtClean="0">
                <a:solidFill>
                  <a:schemeClr val="tx1"/>
                </a:solidFill>
                <a:latin typeface="Rockwell" panose="02060603020205020403" pitchFamily="18" charset="0"/>
                <a:cs typeface="Arial" pitchFamily="34" charset="0"/>
              </a:rPr>
              <a:t>Service Layer </a:t>
            </a:r>
            <a:endParaRPr lang="ko-KR" altLang="en-US" sz="1600" b="1" dirty="0">
              <a:solidFill>
                <a:schemeClr val="tx1"/>
              </a:solidFill>
              <a:latin typeface="Rockwell" panose="02060603020205020403" pitchFamily="18" charset="0"/>
              <a:cs typeface="Arial" pitchFamily="34" charset="0"/>
            </a:endParaRPr>
          </a:p>
        </p:txBody>
      </p:sp>
      <p:sp>
        <p:nvSpPr>
          <p:cNvPr id="56" name="Rounded Rectangle 27">
            <a:extLst>
              <a:ext uri="{FF2B5EF4-FFF2-40B4-BE49-F238E27FC236}">
                <a16:creationId xmlns:a16="http://schemas.microsoft.com/office/drawing/2014/main" id="{06174E99-622C-4382-A234-7F82C9BC9C13}"/>
              </a:ext>
            </a:extLst>
          </p:cNvPr>
          <p:cNvSpPr/>
          <p:nvPr/>
        </p:nvSpPr>
        <p:spPr>
          <a:xfrm>
            <a:off x="2214082" y="3154538"/>
            <a:ext cx="259797" cy="19955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Oval 7">
            <a:extLst>
              <a:ext uri="{FF2B5EF4-FFF2-40B4-BE49-F238E27FC236}">
                <a16:creationId xmlns:a16="http://schemas.microsoft.com/office/drawing/2014/main" id="{4AE3D559-1896-4825-94C6-95BCFB3595C6}"/>
              </a:ext>
            </a:extLst>
          </p:cNvPr>
          <p:cNvSpPr/>
          <p:nvPr/>
        </p:nvSpPr>
        <p:spPr>
          <a:xfrm>
            <a:off x="2234886" y="1713997"/>
            <a:ext cx="290379" cy="29037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068B52-3D83-42A6-85AD-CBC136B2212B}"/>
              </a:ext>
            </a:extLst>
          </p:cNvPr>
          <p:cNvSpPr txBox="1"/>
          <p:nvPr/>
        </p:nvSpPr>
        <p:spPr>
          <a:xfrm>
            <a:off x="7121367" y="1506281"/>
            <a:ext cx="1848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chemeClr val="tx1"/>
                </a:solidFill>
                <a:latin typeface="Rockwell" panose="02060603020205020403" pitchFamily="18" charset="0"/>
                <a:cs typeface="Arial" pitchFamily="34" charset="0"/>
              </a:rPr>
              <a:t>Network Layer</a:t>
            </a:r>
            <a:endParaRPr lang="ko-KR" altLang="en-US" sz="1600" b="1" dirty="0">
              <a:solidFill>
                <a:schemeClr val="tx1"/>
              </a:solidFill>
              <a:latin typeface="Rockwell" panose="02060603020205020403" pitchFamily="18" charset="0"/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51681BA-4874-491C-B0C4-C608BF7AC88F}"/>
              </a:ext>
            </a:extLst>
          </p:cNvPr>
          <p:cNvSpPr txBox="1"/>
          <p:nvPr/>
        </p:nvSpPr>
        <p:spPr>
          <a:xfrm>
            <a:off x="7123383" y="3016038"/>
            <a:ext cx="1615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smtClean="0">
                <a:solidFill>
                  <a:schemeClr val="tx1"/>
                </a:solidFill>
                <a:latin typeface="Rockwell" panose="02060603020205020403" pitchFamily="18" charset="0"/>
                <a:cs typeface="Arial" pitchFamily="34" charset="0"/>
              </a:rPr>
              <a:t>Device Layer</a:t>
            </a:r>
            <a:endParaRPr lang="ko-KR" altLang="en-US" sz="1600" b="1" dirty="0">
              <a:solidFill>
                <a:schemeClr val="tx1"/>
              </a:solidFill>
              <a:latin typeface="Rockwell" panose="02060603020205020403" pitchFamily="18" charset="0"/>
              <a:cs typeface="Arial" pitchFamily="34" charset="0"/>
            </a:endParaRPr>
          </a:p>
        </p:txBody>
      </p:sp>
      <p:sp>
        <p:nvSpPr>
          <p:cNvPr id="69" name="Round Same Side Corner Rectangle 11">
            <a:extLst>
              <a:ext uri="{FF2B5EF4-FFF2-40B4-BE49-F238E27FC236}">
                <a16:creationId xmlns:a16="http://schemas.microsoft.com/office/drawing/2014/main" id="{84D89DC5-C220-41EF-BE6F-F05C5638BD34}"/>
              </a:ext>
            </a:extLst>
          </p:cNvPr>
          <p:cNvSpPr>
            <a:spLocks noChangeAspect="1"/>
          </p:cNvSpPr>
          <p:nvPr/>
        </p:nvSpPr>
        <p:spPr>
          <a:xfrm rot="9900000">
            <a:off x="6725933" y="3101373"/>
            <a:ext cx="297000" cy="25224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0" name="Block Arc 10">
            <a:extLst>
              <a:ext uri="{FF2B5EF4-FFF2-40B4-BE49-F238E27FC236}">
                <a16:creationId xmlns:a16="http://schemas.microsoft.com/office/drawing/2014/main" id="{646CED11-70F3-4B1B-BF89-659D425DB1D9}"/>
              </a:ext>
            </a:extLst>
          </p:cNvPr>
          <p:cNvSpPr/>
          <p:nvPr/>
        </p:nvSpPr>
        <p:spPr>
          <a:xfrm>
            <a:off x="6698350" y="1722182"/>
            <a:ext cx="326870" cy="221404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5706CD-B4C2-4A25-99DD-8E195D9AF981}"/>
              </a:ext>
            </a:extLst>
          </p:cNvPr>
          <p:cNvSpPr txBox="1"/>
          <p:nvPr/>
        </p:nvSpPr>
        <p:spPr>
          <a:xfrm>
            <a:off x="322028" y="2045396"/>
            <a:ext cx="2270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altLang="ko-KR" sz="1200" b="1">
                <a:solidFill>
                  <a:schemeClr val="tx1"/>
                </a:solidFill>
                <a:latin typeface="Rockwell" panose="02060603020205020403" pitchFamily="18" charset="0"/>
                <a:cs typeface="Arial" pitchFamily="34" charset="0"/>
              </a:rPr>
              <a:t>User interface devices (e.g. computer screens, PoS stations, tablets, smart glasses, smart surfaces)</a:t>
            </a:r>
            <a:endParaRPr lang="ko-KR" altLang="en-US" sz="1200" b="1" dirty="0">
              <a:solidFill>
                <a:schemeClr val="tx1"/>
              </a:solidFill>
              <a:latin typeface="Rockwell" panose="02060603020205020403" pitchFamily="18" charset="0"/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5706CD-B4C2-4A25-99DD-8E195D9AF981}"/>
              </a:ext>
            </a:extLst>
          </p:cNvPr>
          <p:cNvSpPr txBox="1"/>
          <p:nvPr/>
        </p:nvSpPr>
        <p:spPr>
          <a:xfrm>
            <a:off x="289639" y="3485338"/>
            <a:ext cx="2270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>
                <a:solidFill>
                  <a:schemeClr val="tx1"/>
                </a:solidFill>
                <a:latin typeface="Rockwell" panose="02060603020205020403" pitchFamily="18" charset="0"/>
                <a:cs typeface="Arial" pitchFamily="34" charset="0"/>
              </a:rPr>
              <a:t>Applications, software to analyze data and transform it into actionable information</a:t>
            </a:r>
            <a:endParaRPr lang="ko-KR" altLang="en-US" sz="1200" b="1" dirty="0">
              <a:solidFill>
                <a:schemeClr val="tx1"/>
              </a:solidFill>
              <a:latin typeface="Rockwell" panose="02060603020205020403" pitchFamily="18" charset="0"/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5706CD-B4C2-4A25-99DD-8E195D9AF981}"/>
              </a:ext>
            </a:extLst>
          </p:cNvPr>
          <p:cNvSpPr txBox="1"/>
          <p:nvPr/>
        </p:nvSpPr>
        <p:spPr>
          <a:xfrm>
            <a:off x="6652362" y="3577670"/>
            <a:ext cx="2270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chemeClr val="tx1"/>
                </a:solidFill>
                <a:latin typeface="Rockwell" panose="02060603020205020403" pitchFamily="18" charset="0"/>
                <a:cs typeface="Arial" pitchFamily="34" charset="0"/>
              </a:rPr>
              <a:t>Communications protocols, Wi-Fi, Bluetooth, LoRa, cellular</a:t>
            </a:r>
            <a:endParaRPr lang="ko-KR" altLang="en-US" sz="1200" b="1" dirty="0">
              <a:solidFill>
                <a:schemeClr val="tx1"/>
              </a:solidFill>
              <a:latin typeface="Rockwell" panose="02060603020205020403" pitchFamily="18" charset="0"/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5706CD-B4C2-4A25-99DD-8E195D9AF981}"/>
              </a:ext>
            </a:extLst>
          </p:cNvPr>
          <p:cNvSpPr txBox="1"/>
          <p:nvPr/>
        </p:nvSpPr>
        <p:spPr>
          <a:xfrm>
            <a:off x="6698350" y="2034143"/>
            <a:ext cx="2270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/>
                </a:solidFill>
                <a:latin typeface="Rockwell" panose="02060603020205020403" pitchFamily="18" charset="0"/>
                <a:cs typeface="Arial" pitchFamily="34" charset="0"/>
              </a:rPr>
              <a:t>Hardware: CPS, machines, sensors</a:t>
            </a:r>
            <a:endParaRPr lang="ko-KR" altLang="en-US" sz="1200" b="1" dirty="0">
              <a:solidFill>
                <a:schemeClr val="tx1"/>
              </a:solidFill>
              <a:latin typeface="Rockwell" panose="02060603020205020403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7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41" y="121365"/>
            <a:ext cx="1745673" cy="335835"/>
          </a:xfrm>
        </p:spPr>
        <p:txBody>
          <a:bodyPr>
            <a:normAutofit fontScale="90000"/>
          </a:bodyPr>
          <a:lstStyle/>
          <a:p>
            <a:r>
              <a:rPr lang="en-US" sz="1800" dirty="0" err="1" smtClean="0"/>
              <a:t>Arsitektur</a:t>
            </a:r>
            <a:r>
              <a:rPr lang="en-US" sz="1800" dirty="0" smtClean="0"/>
              <a:t> IOT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>
          <a:xfrm>
            <a:off x="1017106" y="998657"/>
            <a:ext cx="450574" cy="3843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12035" y="1146315"/>
            <a:ext cx="218661" cy="19878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2034" y="1600660"/>
            <a:ext cx="218661" cy="19878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4007" y="1955614"/>
            <a:ext cx="218661" cy="19878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4130" y="754919"/>
            <a:ext cx="218661" cy="19878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7106" y="1700051"/>
            <a:ext cx="450574" cy="3843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85664" y="960785"/>
            <a:ext cx="450574" cy="3843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958011" y="1345097"/>
            <a:ext cx="450574" cy="3843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85664" y="1670692"/>
            <a:ext cx="450574" cy="3843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20990" y="245142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5575" y="2451424"/>
            <a:ext cx="891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Gateway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20360" y="2451422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Services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8" idx="5"/>
            <a:endCxn id="3" idx="1"/>
          </p:cNvCxnSpPr>
          <p:nvPr/>
        </p:nvCxnSpPr>
        <p:spPr>
          <a:xfrm>
            <a:off x="600769" y="924590"/>
            <a:ext cx="416337" cy="2662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4130" y="1271029"/>
            <a:ext cx="618432" cy="68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1"/>
          </p:cNvCxnSpPr>
          <p:nvPr/>
        </p:nvCxnSpPr>
        <p:spPr>
          <a:xfrm>
            <a:off x="414134" y="1661000"/>
            <a:ext cx="602972" cy="2312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52668" y="2041368"/>
            <a:ext cx="399776" cy="273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1" idx="1"/>
          </p:cNvCxnSpPr>
          <p:nvPr/>
        </p:nvCxnSpPr>
        <p:spPr>
          <a:xfrm>
            <a:off x="1452224" y="1245823"/>
            <a:ext cx="505787" cy="2914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1" idx="1"/>
          </p:cNvCxnSpPr>
          <p:nvPr/>
        </p:nvCxnSpPr>
        <p:spPr>
          <a:xfrm flipV="1">
            <a:off x="1461089" y="1537254"/>
            <a:ext cx="496922" cy="3938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1"/>
          </p:cNvCxnSpPr>
          <p:nvPr/>
        </p:nvCxnSpPr>
        <p:spPr>
          <a:xfrm flipV="1">
            <a:off x="2390935" y="1152942"/>
            <a:ext cx="494729" cy="3188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2" idx="1"/>
          </p:cNvCxnSpPr>
          <p:nvPr/>
        </p:nvCxnSpPr>
        <p:spPr>
          <a:xfrm>
            <a:off x="2401994" y="1621056"/>
            <a:ext cx="483670" cy="2417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12034" y="457200"/>
            <a:ext cx="1331844" cy="276307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589721" y="457200"/>
            <a:ext cx="1089450" cy="276307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738320" y="457200"/>
            <a:ext cx="1089450" cy="276307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4562361" y="-14609"/>
            <a:ext cx="2991378" cy="471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sz="1800" smtClean="0"/>
              <a:t>Arsitektur IOT : NODE</a:t>
            </a:r>
            <a:endParaRPr lang="en-US" sz="1800" dirty="0"/>
          </a:p>
        </p:txBody>
      </p:sp>
      <p:sp>
        <p:nvSpPr>
          <p:cNvPr id="36" name="Rectangle 35"/>
          <p:cNvSpPr/>
          <p:nvPr/>
        </p:nvSpPr>
        <p:spPr>
          <a:xfrm>
            <a:off x="6353587" y="1733757"/>
            <a:ext cx="450574" cy="3843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216110" y="2676340"/>
            <a:ext cx="218661" cy="19878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208103" y="1316446"/>
            <a:ext cx="218661" cy="19878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>
            <a:stCxn id="38" idx="5"/>
            <a:endCxn id="36" idx="1"/>
          </p:cNvCxnSpPr>
          <p:nvPr/>
        </p:nvCxnSpPr>
        <p:spPr>
          <a:xfrm>
            <a:off x="5394742" y="1486117"/>
            <a:ext cx="958845" cy="4397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6"/>
          </p:cNvCxnSpPr>
          <p:nvPr/>
        </p:nvCxnSpPr>
        <p:spPr>
          <a:xfrm>
            <a:off x="5434771" y="2775731"/>
            <a:ext cx="939246" cy="68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804161" y="1553720"/>
            <a:ext cx="1152110" cy="3808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353587" y="2611112"/>
            <a:ext cx="450574" cy="3843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241702" y="3083426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Nodes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871512" y="3286968"/>
            <a:ext cx="208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Controller, Memory, Power Management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690223" y="725286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532120" y="725285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Protocol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585791" y="624817"/>
            <a:ext cx="655911" cy="261249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783302" y="619664"/>
            <a:ext cx="655911" cy="261249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100579" y="586560"/>
            <a:ext cx="655911" cy="261249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7055944" y="663730"/>
            <a:ext cx="10413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Wireless Link + Protocol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959840" y="572700"/>
            <a:ext cx="655911" cy="261249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973980" y="718962"/>
            <a:ext cx="1041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6773790" y="2455363"/>
            <a:ext cx="1152110" cy="3808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4505667" y="570010"/>
            <a:ext cx="2394920" cy="264706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3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911722"/>
            <a:ext cx="450574" cy="3843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91759" y="1671913"/>
            <a:ext cx="450574" cy="3843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885789" y="2957754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Ethernet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59936" y="132078"/>
            <a:ext cx="3359125" cy="289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sz="1800" smtClean="0"/>
              <a:t>Arsitektur IOT : Gateway</a:t>
            </a:r>
            <a:endParaRPr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61529" y="912588"/>
            <a:ext cx="8613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BT Ethernet</a:t>
            </a:r>
          </a:p>
          <a:p>
            <a:r>
              <a:rPr lang="en-US" sz="1000" dirty="0"/>
              <a:t>Connect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0" y="463800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Ethernet Connect UK </a:t>
            </a:r>
            <a:r>
              <a:rPr lang="en-US" sz="1000" dirty="0" err="1"/>
              <a:t>adalah</a:t>
            </a:r>
            <a:r>
              <a:rPr lang="en-US" sz="1000" dirty="0"/>
              <a:t> </a:t>
            </a:r>
            <a:r>
              <a:rPr lang="en-US" sz="1000" dirty="0" err="1"/>
              <a:t>layanan</a:t>
            </a:r>
            <a:r>
              <a:rPr lang="en-US" sz="1000" dirty="0"/>
              <a:t> Ethernet Wide Area Network (WAN) </a:t>
            </a:r>
            <a:r>
              <a:rPr lang="en-US" sz="1000" dirty="0" err="1"/>
              <a:t>lapisan</a:t>
            </a:r>
            <a:r>
              <a:rPr lang="en-US" sz="1000" dirty="0"/>
              <a:t> 2 </a:t>
            </a:r>
            <a:r>
              <a:rPr lang="en-US" sz="1000" dirty="0" err="1"/>
              <a:t>generasi</a:t>
            </a:r>
            <a:r>
              <a:rPr lang="en-US" sz="1000" dirty="0"/>
              <a:t> </a:t>
            </a:r>
            <a:r>
              <a:rPr lang="en-US" sz="1000" dirty="0" err="1"/>
              <a:t>berikutnya</a:t>
            </a:r>
            <a:r>
              <a:rPr lang="en-US" sz="1000" dirty="0"/>
              <a:t>, </a:t>
            </a:r>
            <a:r>
              <a:rPr lang="en-US" sz="1000" dirty="0" err="1"/>
              <a:t>adaptif</a:t>
            </a:r>
            <a:r>
              <a:rPr lang="en-US" sz="1000" dirty="0"/>
              <a:t>, </a:t>
            </a:r>
            <a:r>
              <a:rPr lang="en-US" sz="1000" dirty="0" err="1"/>
              <a:t>dan</a:t>
            </a:r>
            <a:r>
              <a:rPr lang="en-US" sz="1000" dirty="0"/>
              <a:t> </a:t>
            </a:r>
            <a:r>
              <a:rPr lang="en-US" sz="1000" dirty="0" err="1"/>
              <a:t>berkinerja</a:t>
            </a:r>
            <a:r>
              <a:rPr lang="en-US" sz="1000" dirty="0"/>
              <a:t> </a:t>
            </a:r>
            <a:r>
              <a:rPr lang="en-US" sz="1000" dirty="0" err="1"/>
              <a:t>tinggi</a:t>
            </a:r>
            <a:r>
              <a:rPr lang="en-US" sz="1000" dirty="0"/>
              <a:t>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288882" y="2594622"/>
            <a:ext cx="450574" cy="3843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87103" y="822962"/>
            <a:ext cx="1040674" cy="131052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736574" y="1199956"/>
            <a:ext cx="1159565" cy="129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132199" y="2825097"/>
            <a:ext cx="1135795" cy="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736574" y="1938122"/>
            <a:ext cx="1159565" cy="129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736574" y="1503656"/>
            <a:ext cx="1159565" cy="338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736574" y="2867070"/>
            <a:ext cx="1159565" cy="129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736574" y="2432604"/>
            <a:ext cx="1159565" cy="338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5761" y="2215683"/>
            <a:ext cx="1040674" cy="83894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>
            <a:endCxn id="14" idx="1"/>
          </p:cNvCxnSpPr>
          <p:nvPr/>
        </p:nvCxnSpPr>
        <p:spPr>
          <a:xfrm>
            <a:off x="1120676" y="1696299"/>
            <a:ext cx="1171083" cy="16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388156" y="2381896"/>
            <a:ext cx="879838" cy="27880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54880" y="2455054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/>
                </a:solidFill>
              </a:rPr>
              <a:t>SMS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396691" y="772321"/>
            <a:ext cx="879838" cy="27880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1096911" y="1243373"/>
            <a:ext cx="1179618" cy="36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406162" y="1481691"/>
            <a:ext cx="879838" cy="27880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2843605" y="526161"/>
            <a:ext cx="960972" cy="231233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585" y="62158"/>
            <a:ext cx="1714500" cy="1409700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3985164" y="905162"/>
            <a:ext cx="960972" cy="234587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969026" y="3004817"/>
            <a:ext cx="111980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Next.. Devices</a:t>
            </a:r>
            <a:endParaRPr lang="en-US" sz="1000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257" y="1569235"/>
            <a:ext cx="1724025" cy="140970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435" y="3004817"/>
            <a:ext cx="1842466" cy="1056974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175402" y="1380074"/>
            <a:ext cx="10178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</a:rPr>
              <a:t>Data Sensor</a:t>
            </a:r>
          </a:p>
          <a:p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</a:rPr>
              <a:t>Data </a:t>
            </a:r>
            <a:r>
              <a:rPr lang="en-US" sz="1000" dirty="0" err="1" smtClean="0">
                <a:solidFill>
                  <a:schemeClr val="accent2">
                    <a:lumMod val="75000"/>
                  </a:schemeClr>
                </a:solidFill>
              </a:rPr>
              <a:t>Pasien</a:t>
            </a:r>
            <a:endParaRPr lang="en-US" sz="1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</a:rPr>
              <a:t>Data GPS</a:t>
            </a:r>
          </a:p>
          <a:p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</a:rPr>
              <a:t>………….</a:t>
            </a:r>
            <a:endParaRPr 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47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10" y="94861"/>
            <a:ext cx="3359125" cy="289452"/>
          </a:xfrm>
        </p:spPr>
        <p:txBody>
          <a:bodyPr>
            <a:normAutofit fontScale="90000"/>
          </a:bodyPr>
          <a:lstStyle/>
          <a:p>
            <a:r>
              <a:rPr lang="en-US" sz="1800" dirty="0" err="1" smtClean="0"/>
              <a:t>Arsitektur</a:t>
            </a:r>
            <a:r>
              <a:rPr lang="en-US" sz="1800" dirty="0" smtClean="0"/>
              <a:t> IOT : </a:t>
            </a:r>
            <a:r>
              <a:rPr lang="en-US" sz="1800" dirty="0" smtClean="0"/>
              <a:t>Services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2570922" y="1216522"/>
            <a:ext cx="450574" cy="3843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76681" y="1976713"/>
            <a:ext cx="450574" cy="3843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73804" y="2899422"/>
            <a:ext cx="450574" cy="3843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417121" y="3129897"/>
            <a:ext cx="1135795" cy="1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1405598" y="2001099"/>
            <a:ext cx="1171083" cy="167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673078" y="2686696"/>
            <a:ext cx="879838" cy="27880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81613" y="1077121"/>
            <a:ext cx="879838" cy="27880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381833" y="1548173"/>
            <a:ext cx="1179618" cy="36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691084" y="1786491"/>
            <a:ext cx="879838" cy="27880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381833" y="728870"/>
            <a:ext cx="957176" cy="3154017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346126" y="4548301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Dataset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61886" y="728869"/>
            <a:ext cx="745140" cy="315401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64835" y="728868"/>
            <a:ext cx="745140" cy="315401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395297" y="3998195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Storage,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Process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Left-Right Arrow 20"/>
          <p:cNvSpPr/>
          <p:nvPr/>
        </p:nvSpPr>
        <p:spPr>
          <a:xfrm>
            <a:off x="3207026" y="2125011"/>
            <a:ext cx="357809" cy="167771"/>
          </a:xfrm>
          <a:prstGeom prst="left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957283" y="1408678"/>
            <a:ext cx="173797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Visualization Graph</a:t>
            </a:r>
          </a:p>
          <a:p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Machine Learning</a:t>
            </a:r>
          </a:p>
          <a:p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Alerting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96418" y="3929765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Output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54477" y="398579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Input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" name="Flowchart: Magnetic Disk 25"/>
          <p:cNvSpPr/>
          <p:nvPr/>
        </p:nvSpPr>
        <p:spPr>
          <a:xfrm>
            <a:off x="1454477" y="4419095"/>
            <a:ext cx="587125" cy="612846"/>
          </a:xfrm>
          <a:prstGeom prst="flowChartMagneticDisk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93555" y="4471168"/>
            <a:ext cx="10178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</a:rPr>
              <a:t>Data Sensor</a:t>
            </a:r>
          </a:p>
          <a:p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</a:rPr>
              <a:t>Data </a:t>
            </a:r>
            <a:r>
              <a:rPr lang="en-US" sz="1000" dirty="0" err="1" smtClean="0">
                <a:solidFill>
                  <a:schemeClr val="accent2">
                    <a:lumMod val="75000"/>
                  </a:schemeClr>
                </a:solidFill>
              </a:rPr>
              <a:t>Pasien</a:t>
            </a:r>
            <a:endParaRPr lang="en-US" sz="10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</a:rPr>
              <a:t>Data GPS</a:t>
            </a:r>
          </a:p>
          <a:p>
            <a:r>
              <a:rPr lang="en-US" sz="1000" dirty="0" smtClean="0">
                <a:solidFill>
                  <a:schemeClr val="accent2">
                    <a:lumMod val="75000"/>
                  </a:schemeClr>
                </a:solidFill>
              </a:rPr>
              <a:t>………….</a:t>
            </a:r>
            <a:endParaRPr 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470" y="94861"/>
            <a:ext cx="1448835" cy="9641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993" y="685452"/>
            <a:ext cx="1745026" cy="9804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923" y="1919320"/>
            <a:ext cx="1578213" cy="674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8136" y="1325831"/>
            <a:ext cx="1769819" cy="933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8135" y="2560153"/>
            <a:ext cx="1859603" cy="1046027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7603" y="2851080"/>
            <a:ext cx="1031805" cy="1031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831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781" y="1403027"/>
            <a:ext cx="3427715" cy="3169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14579" y="222481"/>
            <a:ext cx="5794471" cy="543185"/>
          </a:xfrm>
        </p:spPr>
        <p:txBody>
          <a:bodyPr>
            <a:normAutofit fontScale="92500" lnSpcReduction="20000"/>
          </a:bodyPr>
          <a:lstStyle/>
          <a:p>
            <a:r>
              <a:rPr lang="en-US" smtClean="0">
                <a:solidFill>
                  <a:srgbClr val="589EA5"/>
                </a:solidFill>
                <a:latin typeface="Unica One" charset="0"/>
              </a:rPr>
              <a:t>BASIC TECHNOLOGIES</a:t>
            </a:r>
            <a:endParaRPr lang="en-US" dirty="0">
              <a:solidFill>
                <a:srgbClr val="589EA5"/>
              </a:solidFill>
              <a:latin typeface="Unica One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5D3BAC-5E4B-4320-B60D-257C543AF340}"/>
              </a:ext>
            </a:extLst>
          </p:cNvPr>
          <p:cNvSpPr txBox="1"/>
          <p:nvPr/>
        </p:nvSpPr>
        <p:spPr>
          <a:xfrm>
            <a:off x="5954640" y="2217997"/>
            <a:ext cx="178824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smtClean="0">
                <a:solidFill>
                  <a:schemeClr val="accent1"/>
                </a:solidFill>
                <a:cs typeface="Arial" pitchFamily="34" charset="0"/>
              </a:rPr>
              <a:t>Big Data Warehouse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F25203-ED61-41D9-AB12-C0CF42CC3608}"/>
              </a:ext>
            </a:extLst>
          </p:cNvPr>
          <p:cNvSpPr txBox="1"/>
          <p:nvPr/>
        </p:nvSpPr>
        <p:spPr>
          <a:xfrm>
            <a:off x="1530890" y="1090733"/>
            <a:ext cx="2295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smtClean="0">
                <a:solidFill>
                  <a:schemeClr val="accent1"/>
                </a:solidFill>
                <a:cs typeface="Arial" pitchFamily="34" charset="0"/>
              </a:rPr>
              <a:t>Things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F25203-ED61-41D9-AB12-C0CF42CC3608}"/>
              </a:ext>
            </a:extLst>
          </p:cNvPr>
          <p:cNvSpPr txBox="1"/>
          <p:nvPr/>
        </p:nvSpPr>
        <p:spPr>
          <a:xfrm>
            <a:off x="1270503" y="2121159"/>
            <a:ext cx="137127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smtClean="0">
                <a:solidFill>
                  <a:schemeClr val="accent1"/>
                </a:solidFill>
                <a:cs typeface="Arial" pitchFamily="34" charset="0"/>
              </a:rPr>
              <a:t>Gateways/Cloud Gateways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5D3BAC-5E4B-4320-B60D-257C543AF340}"/>
              </a:ext>
            </a:extLst>
          </p:cNvPr>
          <p:cNvSpPr txBox="1"/>
          <p:nvPr/>
        </p:nvSpPr>
        <p:spPr>
          <a:xfrm>
            <a:off x="5948563" y="3491578"/>
            <a:ext cx="2295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smtClean="0">
                <a:solidFill>
                  <a:schemeClr val="accent1"/>
                </a:solidFill>
                <a:cs typeface="Arial" pitchFamily="34" charset="0"/>
              </a:rPr>
              <a:t>Machine Learning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5D3BAC-5E4B-4320-B60D-257C543AF340}"/>
              </a:ext>
            </a:extLst>
          </p:cNvPr>
          <p:cNvSpPr txBox="1"/>
          <p:nvPr/>
        </p:nvSpPr>
        <p:spPr>
          <a:xfrm>
            <a:off x="5014050" y="4559891"/>
            <a:ext cx="2295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smtClean="0">
                <a:solidFill>
                  <a:schemeClr val="accent1"/>
                </a:solidFill>
                <a:cs typeface="Arial" pitchFamily="34" charset="0"/>
              </a:rPr>
              <a:t>User Application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F25203-ED61-41D9-AB12-C0CF42CC3608}"/>
              </a:ext>
            </a:extLst>
          </p:cNvPr>
          <p:cNvSpPr txBox="1"/>
          <p:nvPr/>
        </p:nvSpPr>
        <p:spPr>
          <a:xfrm>
            <a:off x="1259698" y="3317252"/>
            <a:ext cx="137127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smtClean="0">
                <a:solidFill>
                  <a:schemeClr val="accent1"/>
                </a:solidFill>
                <a:cs typeface="Arial" pitchFamily="34" charset="0"/>
              </a:rPr>
              <a:t>Streaming Data Processor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F25203-ED61-41D9-AB12-C0CF42CC3608}"/>
              </a:ext>
            </a:extLst>
          </p:cNvPr>
          <p:cNvSpPr txBox="1"/>
          <p:nvPr/>
        </p:nvSpPr>
        <p:spPr>
          <a:xfrm>
            <a:off x="2407220" y="4550522"/>
            <a:ext cx="13712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b="1" smtClean="0">
                <a:solidFill>
                  <a:schemeClr val="accent1"/>
                </a:solidFill>
                <a:cs typeface="Arial" pitchFamily="34" charset="0"/>
              </a:rPr>
              <a:t>Data Lake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5D3BAC-5E4B-4320-B60D-257C543AF340}"/>
              </a:ext>
            </a:extLst>
          </p:cNvPr>
          <p:cNvSpPr txBox="1"/>
          <p:nvPr/>
        </p:nvSpPr>
        <p:spPr>
          <a:xfrm>
            <a:off x="4968151" y="1112424"/>
            <a:ext cx="178824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smtClean="0">
                <a:solidFill>
                  <a:schemeClr val="accent1"/>
                </a:solidFill>
                <a:cs typeface="Arial" pitchFamily="34" charset="0"/>
              </a:rPr>
              <a:t>Data Analytics</a:t>
            </a:r>
            <a:endParaRPr lang="ko-KR" altLang="en-US" sz="1200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44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>
                <a:solidFill>
                  <a:srgbClr val="589EA5"/>
                </a:solidFill>
                <a:latin typeface="Unica One" panose="020B0604020202020204" charset="0"/>
              </a:rPr>
              <a:t>PACKET TRACER IOT SIMULATION</a:t>
            </a:r>
            <a:endParaRPr lang="en-US">
              <a:solidFill>
                <a:srgbClr val="589EA5"/>
              </a:solidFill>
              <a:latin typeface="Unica One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296" y="1350385"/>
            <a:ext cx="48006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7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32256" y="368932"/>
            <a:ext cx="8679898" cy="543185"/>
          </a:xfrm>
        </p:spPr>
        <p:txBody>
          <a:bodyPr/>
          <a:lstStyle/>
          <a:p>
            <a:r>
              <a:rPr lang="en-US" sz="2800">
                <a:solidFill>
                  <a:schemeClr val="bg1"/>
                </a:solidFill>
                <a:latin typeface="Unica One" panose="020B0604020202020204" charset="0"/>
              </a:rPr>
              <a:t>Packet Tracer DEVICE CONFIGURATION METHOD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358" y="1469611"/>
            <a:ext cx="3786188" cy="27798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44" y="1469611"/>
            <a:ext cx="3896811" cy="277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5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</TotalTime>
  <Words>472</Words>
  <Application>Microsoft Office PowerPoint</Application>
  <PresentationFormat>On-screen Show (16:9)</PresentationFormat>
  <Paragraphs>110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맑은 고딕</vt:lpstr>
      <vt:lpstr>Rockwell</vt:lpstr>
      <vt:lpstr>Calibri Light</vt:lpstr>
      <vt:lpstr>Calibri</vt:lpstr>
      <vt:lpstr>Unica One</vt:lpstr>
      <vt:lpstr>Office Theme</vt:lpstr>
      <vt:lpstr>Internet of Things</vt:lpstr>
      <vt:lpstr>PowerPoint Presentation</vt:lpstr>
      <vt:lpstr>PowerPoint Presentation</vt:lpstr>
      <vt:lpstr>Arsitektur IOT</vt:lpstr>
      <vt:lpstr>PowerPoint Presentation</vt:lpstr>
      <vt:lpstr>Arsitektur IOT : Services</vt:lpstr>
      <vt:lpstr>PowerPoint Presentation</vt:lpstr>
      <vt:lpstr>PowerPoint Presentation</vt:lpstr>
      <vt:lpstr>PowerPoint Presentation</vt:lpstr>
      <vt:lpstr>Packet Tracer Protocols</vt:lpstr>
      <vt:lpstr>SMART HOME EXAMPLE</vt:lpstr>
      <vt:lpstr>SMART HOME NETWORK TOPOLOGY</vt:lpstr>
      <vt:lpstr>SMART HOME MICROCONTROLLER</vt:lpstr>
      <vt:lpstr>EXercise</vt:lpstr>
      <vt:lpstr>Referensi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city meeting</dc:title>
  <dc:creator>FADIL</dc:creator>
  <cp:lastModifiedBy>Gde</cp:lastModifiedBy>
  <cp:revision>176</cp:revision>
  <dcterms:modified xsi:type="dcterms:W3CDTF">2024-08-26T04:26:28Z</dcterms:modified>
</cp:coreProperties>
</file>