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7" r:id="rId1"/>
  </p:sldMasterIdLst>
  <p:notesMasterIdLst>
    <p:notesMasterId r:id="rId17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1A9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1"/>
    <p:restoredTop sz="74248" autoAdjust="0"/>
  </p:normalViewPr>
  <p:slideViewPr>
    <p:cSldViewPr snapToGrid="0">
      <p:cViewPr varScale="1">
        <p:scale>
          <a:sx n="53" d="100"/>
          <a:sy n="53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AD89A-DE75-490E-B3B8-DA645685EB5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2648F-4152-4278-B136-F77E8E2B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2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https://www.vturesource.com/vtu-syllabus/CS/2018/8/18CS81</a:t>
            </a:r>
          </a:p>
          <a:p>
            <a:r>
              <a:rPr lang="en-US" dirty="0"/>
              <a:t>AWS : IoT Device Simulator  https://aws.amazon.com/solutions/implementations/iot-device-simulator/?did=sl_card&amp;trk=sl_card</a:t>
            </a:r>
          </a:p>
          <a:p>
            <a:r>
              <a:rPr lang="en-US" dirty="0"/>
              <a:t>https://aws.amazon.com/s3/</a:t>
            </a:r>
          </a:p>
          <a:p>
            <a:endParaRPr lang="en-US" dirty="0"/>
          </a:p>
          <a:p>
            <a:r>
              <a:rPr lang="en-US" dirty="0"/>
              <a:t>https://www.vturesource.com/vtu-syllabus/CS/2018/8/18CS81</a:t>
            </a:r>
          </a:p>
          <a:p>
            <a:endParaRPr lang="en-US" dirty="0"/>
          </a:p>
          <a:p>
            <a:r>
              <a:rPr lang="en-US" dirty="0"/>
              <a:t>https://www.simplilearn.com/pgp-full-stack-web-development-certification-training-course?utm_campaign=Skillup-IOT-6mBO2vqLv38&amp;utm_medium=Comments&amp;utm_source=youtube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8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2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37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86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3c7b8e6a8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3c7b8e6a8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670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59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a3c7b8e6a8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a3c7b8e6a8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963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13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44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7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9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2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4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148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30" y="33951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67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14284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3771800" y="2780833"/>
            <a:ext cx="4038800" cy="1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ctrTitle"/>
          </p:nvPr>
        </p:nvSpPr>
        <p:spPr>
          <a:xfrm>
            <a:off x="960000" y="503967"/>
            <a:ext cx="17832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1096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879600" y="2768600"/>
            <a:ext cx="3978800" cy="21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ctrTitle"/>
          </p:nvPr>
        </p:nvSpPr>
        <p:spPr>
          <a:xfrm>
            <a:off x="960000" y="503967"/>
            <a:ext cx="17832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976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8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0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7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8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0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4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0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  <p:sldLayoutId id="2147484010" r:id="rId13"/>
    <p:sldLayoutId id="2147484011" r:id="rId14"/>
    <p:sldLayoutId id="214748401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787E-D6B3-8B0D-9456-5D2BA79AB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1180" y="3987071"/>
            <a:ext cx="5184061" cy="6816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</a:pPr>
            <a:r>
              <a:rPr lang="en" sz="4000" dirty="0"/>
              <a:t>Internet of Things</a:t>
            </a:r>
            <a:endParaRPr lang="en-US" sz="22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58C97-DA2F-8866-47CC-CDF4077B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9717" y="4619069"/>
            <a:ext cx="5676901" cy="106118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PDS</a:t>
            </a:r>
            <a:endParaRPr lang="en-US" sz="1600" dirty="0"/>
          </a:p>
        </p:txBody>
      </p:sp>
      <p:pic>
        <p:nvPicPr>
          <p:cNvPr id="48" name="Picture 47" descr="White structure">
            <a:extLst>
              <a:ext uri="{FF2B5EF4-FFF2-40B4-BE49-F238E27FC236}">
                <a16:creationId xmlns:a16="http://schemas.microsoft.com/office/drawing/2014/main" id="{E0652CF5-4E0B-F89D-4D88-A13BE5A6A8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" r="25990" b="3"/>
          <a:stretch/>
        </p:blipFill>
        <p:spPr>
          <a:xfrm>
            <a:off x="-1" y="1371600"/>
            <a:ext cx="4076699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26FD42-6AB7-9431-FDD4-769D80985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361" y="330959"/>
            <a:ext cx="4640189" cy="329714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AABCB87-2ECC-4C03-B5BB-6EE11C8A4485}"/>
              </a:ext>
            </a:extLst>
          </p:cNvPr>
          <p:cNvGrpSpPr/>
          <p:nvPr/>
        </p:nvGrpSpPr>
        <p:grpSpPr>
          <a:xfrm>
            <a:off x="346874" y="2470551"/>
            <a:ext cx="3064025" cy="1516520"/>
            <a:chOff x="4853562" y="1589418"/>
            <a:chExt cx="2609520" cy="1291565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03546B24-FABC-4B2A-A80F-B03654D56A7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1">
                <a:solidFill>
                  <a:schemeClr val="tx1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02E1A011-CDEA-4BBC-B725-C88AF54648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BC7BC-BF58-402E-9A69-AA9226DE7CAA}"/>
              </a:ext>
            </a:extLst>
          </p:cNvPr>
          <p:cNvGrpSpPr/>
          <p:nvPr/>
        </p:nvGrpSpPr>
        <p:grpSpPr>
          <a:xfrm>
            <a:off x="1518026" y="3132053"/>
            <a:ext cx="1334145" cy="620384"/>
            <a:chOff x="7729280" y="2195997"/>
            <a:chExt cx="2143740" cy="996849"/>
          </a:xfrm>
          <a:solidFill>
            <a:schemeClr val="accent6"/>
          </a:solidFill>
        </p:grpSpPr>
        <p:sp>
          <p:nvSpPr>
            <p:cNvPr id="13" name="Freeform: Shape 66">
              <a:extLst>
                <a:ext uri="{FF2B5EF4-FFF2-40B4-BE49-F238E27FC236}">
                  <a16:creationId xmlns:a16="http://schemas.microsoft.com/office/drawing/2014/main" id="{2A081543-B9FF-49B1-8EEF-ABDF5438EDCD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 dirty="0"/>
            </a:p>
          </p:txBody>
        </p:sp>
        <p:sp>
          <p:nvSpPr>
            <p:cNvPr id="14" name="Freeform: Shape 67">
              <a:extLst>
                <a:ext uri="{FF2B5EF4-FFF2-40B4-BE49-F238E27FC236}">
                  <a16:creationId xmlns:a16="http://schemas.microsoft.com/office/drawing/2014/main" id="{275D1FAA-C13F-4A6B-BA37-7704CFB7ADCD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235850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4745" y="974890"/>
            <a:ext cx="6201564" cy="72424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800">
                <a:solidFill>
                  <a:schemeClr val="tx1"/>
                </a:solidFill>
                <a:latin typeface="Unica One" charset="0"/>
              </a:rPr>
              <a:t>Manfaat Internet Of Things</a:t>
            </a:r>
            <a:endParaRPr lang="en-US" sz="4800">
              <a:solidFill>
                <a:schemeClr val="tx1"/>
              </a:solidFill>
              <a:latin typeface="Unica One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425853" y="562805"/>
            <a:ext cx="5589652" cy="6068623"/>
            <a:chOff x="7315097" y="1776769"/>
            <a:chExt cx="4192239" cy="4551467"/>
          </a:xfrm>
        </p:grpSpPr>
        <p:grpSp>
          <p:nvGrpSpPr>
            <p:cNvPr id="4" name="Group 16388">
              <a:extLst>
                <a:ext uri="{FF2B5EF4-FFF2-40B4-BE49-F238E27FC236}">
                  <a16:creationId xmlns:a16="http://schemas.microsoft.com/office/drawing/2014/main" id="{CC3B5B32-6829-43AA-B2B5-FD70700A3358}"/>
                </a:ext>
              </a:extLst>
            </p:cNvPr>
            <p:cNvGrpSpPr/>
            <p:nvPr/>
          </p:nvGrpSpPr>
          <p:grpSpPr>
            <a:xfrm flipH="1">
              <a:off x="7682465" y="2857786"/>
              <a:ext cx="1725194" cy="3399320"/>
              <a:chOff x="4362111" y="2245352"/>
              <a:chExt cx="1526744" cy="3008292"/>
            </a:xfrm>
            <a:solidFill>
              <a:schemeClr val="accent2"/>
            </a:solidFill>
          </p:grpSpPr>
          <p:grpSp>
            <p:nvGrpSpPr>
              <p:cNvPr id="79" name="Group 16387">
                <a:extLst>
                  <a:ext uri="{FF2B5EF4-FFF2-40B4-BE49-F238E27FC236}">
                    <a16:creationId xmlns:a16="http://schemas.microsoft.com/office/drawing/2014/main" id="{D4125A60-46BA-423B-843B-210BED3E058B}"/>
                  </a:ext>
                </a:extLst>
              </p:cNvPr>
              <p:cNvGrpSpPr/>
              <p:nvPr/>
            </p:nvGrpSpPr>
            <p:grpSpPr>
              <a:xfrm rot="5400000">
                <a:off x="3917845" y="4305320"/>
                <a:ext cx="1392590" cy="504058"/>
                <a:chOff x="4572003" y="3491986"/>
                <a:chExt cx="1989414" cy="720077"/>
              </a:xfrm>
              <a:grpFill/>
            </p:grpSpPr>
            <p:sp>
              <p:nvSpPr>
                <p:cNvPr id="96" name="Block Arc 16384">
                  <a:extLst>
                    <a:ext uri="{FF2B5EF4-FFF2-40B4-BE49-F238E27FC236}">
                      <a16:creationId xmlns:a16="http://schemas.microsoft.com/office/drawing/2014/main" id="{246A8E51-275A-4AB2-93EC-EDD82334807B}"/>
                    </a:ext>
                  </a:extLst>
                </p:cNvPr>
                <p:cNvSpPr/>
                <p:nvPr/>
              </p:nvSpPr>
              <p:spPr>
                <a:xfrm>
                  <a:off x="4572003" y="3491986"/>
                  <a:ext cx="720080" cy="720077"/>
                </a:xfrm>
                <a:prstGeom prst="blockArc">
                  <a:avLst>
                    <a:gd name="adj1" fmla="val 5390096"/>
                    <a:gd name="adj2" fmla="val 10756098"/>
                    <a:gd name="adj3" fmla="val 1640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16386">
                  <a:extLst>
                    <a:ext uri="{FF2B5EF4-FFF2-40B4-BE49-F238E27FC236}">
                      <a16:creationId xmlns:a16="http://schemas.microsoft.com/office/drawing/2014/main" id="{5C867944-2B4A-40F9-8AC1-EA2F16107E65}"/>
                    </a:ext>
                  </a:extLst>
                </p:cNvPr>
                <p:cNvSpPr/>
                <p:nvPr/>
              </p:nvSpPr>
              <p:spPr>
                <a:xfrm>
                  <a:off x="4915704" y="4093761"/>
                  <a:ext cx="1645713" cy="11829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0" name="Group 38">
                <a:extLst>
                  <a:ext uri="{FF2B5EF4-FFF2-40B4-BE49-F238E27FC236}">
                    <a16:creationId xmlns:a16="http://schemas.microsoft.com/office/drawing/2014/main" id="{C2508FA4-C2B3-402B-B89A-6B6A735E5774}"/>
                  </a:ext>
                </a:extLst>
              </p:cNvPr>
              <p:cNvGrpSpPr/>
              <p:nvPr/>
            </p:nvGrpSpPr>
            <p:grpSpPr>
              <a:xfrm>
                <a:off x="4934247" y="2289861"/>
                <a:ext cx="504056" cy="1260056"/>
                <a:chOff x="4390223" y="2132969"/>
                <a:chExt cx="720080" cy="1800087"/>
              </a:xfrm>
              <a:grpFill/>
            </p:grpSpPr>
            <p:sp>
              <p:nvSpPr>
                <p:cNvPr id="93" name="Block Arc 39">
                  <a:extLst>
                    <a:ext uri="{FF2B5EF4-FFF2-40B4-BE49-F238E27FC236}">
                      <a16:creationId xmlns:a16="http://schemas.microsoft.com/office/drawing/2014/main" id="{49F260BC-9A2F-4C1B-8BBC-EDDEEB9566B9}"/>
                    </a:ext>
                  </a:extLst>
                </p:cNvPr>
                <p:cNvSpPr/>
                <p:nvPr/>
              </p:nvSpPr>
              <p:spPr>
                <a:xfrm>
                  <a:off x="4390223" y="3212976"/>
                  <a:ext cx="720080" cy="720080"/>
                </a:xfrm>
                <a:prstGeom prst="blockArc">
                  <a:avLst>
                    <a:gd name="adj1" fmla="val 5390096"/>
                    <a:gd name="adj2" fmla="val 10914688"/>
                    <a:gd name="adj3" fmla="val 1690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40">
                  <a:extLst>
                    <a:ext uri="{FF2B5EF4-FFF2-40B4-BE49-F238E27FC236}">
                      <a16:creationId xmlns:a16="http://schemas.microsoft.com/office/drawing/2014/main" id="{F927CCFC-8431-4EA3-BAD6-A54CEA7863C1}"/>
                    </a:ext>
                  </a:extLst>
                </p:cNvPr>
                <p:cNvSpPr/>
                <p:nvPr/>
              </p:nvSpPr>
              <p:spPr>
                <a:xfrm>
                  <a:off x="4730367" y="3814763"/>
                  <a:ext cx="339621" cy="11829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41">
                  <a:extLst>
                    <a:ext uri="{FF2B5EF4-FFF2-40B4-BE49-F238E27FC236}">
                      <a16:creationId xmlns:a16="http://schemas.microsoft.com/office/drawing/2014/main" id="{22DC772C-DFD7-4113-8BBC-BCDA742394BB}"/>
                    </a:ext>
                  </a:extLst>
                </p:cNvPr>
                <p:cNvSpPr/>
                <p:nvPr/>
              </p:nvSpPr>
              <p:spPr>
                <a:xfrm rot="16200000">
                  <a:off x="3729367" y="2793825"/>
                  <a:ext cx="1440006" cy="11829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1" name="Group 43">
                <a:extLst>
                  <a:ext uri="{FF2B5EF4-FFF2-40B4-BE49-F238E27FC236}">
                    <a16:creationId xmlns:a16="http://schemas.microsoft.com/office/drawing/2014/main" id="{0814152D-FD53-4962-A47C-A88E711E26E3}"/>
                  </a:ext>
                </a:extLst>
              </p:cNvPr>
              <p:cNvGrpSpPr/>
              <p:nvPr/>
            </p:nvGrpSpPr>
            <p:grpSpPr>
              <a:xfrm flipH="1">
                <a:off x="4591514" y="3112921"/>
                <a:ext cx="851712" cy="830935"/>
                <a:chOff x="4571999" y="2746017"/>
                <a:chExt cx="1216731" cy="1187053"/>
              </a:xfrm>
              <a:grpFill/>
            </p:grpSpPr>
            <p:sp>
              <p:nvSpPr>
                <p:cNvPr id="90" name="Block Arc 44">
                  <a:extLst>
                    <a:ext uri="{FF2B5EF4-FFF2-40B4-BE49-F238E27FC236}">
                      <a16:creationId xmlns:a16="http://schemas.microsoft.com/office/drawing/2014/main" id="{CA186C57-E609-4C59-BDDE-BFD9760237C7}"/>
                    </a:ext>
                  </a:extLst>
                </p:cNvPr>
                <p:cNvSpPr/>
                <p:nvPr/>
              </p:nvSpPr>
              <p:spPr>
                <a:xfrm>
                  <a:off x="4572000" y="3212990"/>
                  <a:ext cx="720080" cy="720080"/>
                </a:xfrm>
                <a:prstGeom prst="blockArc">
                  <a:avLst>
                    <a:gd name="adj1" fmla="val 5390096"/>
                    <a:gd name="adj2" fmla="val 10914699"/>
                    <a:gd name="adj3" fmla="val 1690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45">
                  <a:extLst>
                    <a:ext uri="{FF2B5EF4-FFF2-40B4-BE49-F238E27FC236}">
                      <a16:creationId xmlns:a16="http://schemas.microsoft.com/office/drawing/2014/main" id="{A43C7FD1-BFBC-48AE-B029-66BC3EA93E4B}"/>
                    </a:ext>
                  </a:extLst>
                </p:cNvPr>
                <p:cNvSpPr/>
                <p:nvPr/>
              </p:nvSpPr>
              <p:spPr>
                <a:xfrm rot="10800000">
                  <a:off x="4915703" y="3814757"/>
                  <a:ext cx="873027" cy="11829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46">
                  <a:extLst>
                    <a:ext uri="{FF2B5EF4-FFF2-40B4-BE49-F238E27FC236}">
                      <a16:creationId xmlns:a16="http://schemas.microsoft.com/office/drawing/2014/main" id="{33C66FF3-4213-49CD-B7B3-45A08ED598E1}"/>
                    </a:ext>
                  </a:extLst>
                </p:cNvPr>
                <p:cNvSpPr/>
                <p:nvPr/>
              </p:nvSpPr>
              <p:spPr>
                <a:xfrm rot="5400000">
                  <a:off x="4217672" y="3100344"/>
                  <a:ext cx="826947" cy="11829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47">
                <a:extLst>
                  <a:ext uri="{FF2B5EF4-FFF2-40B4-BE49-F238E27FC236}">
                    <a16:creationId xmlns:a16="http://schemas.microsoft.com/office/drawing/2014/main" id="{903AA013-EC14-43F2-90A5-DB3B9B4C91C2}"/>
                  </a:ext>
                </a:extLst>
              </p:cNvPr>
              <p:cNvGrpSpPr/>
              <p:nvPr/>
            </p:nvGrpSpPr>
            <p:grpSpPr>
              <a:xfrm flipH="1">
                <a:off x="5384799" y="2828071"/>
                <a:ext cx="504056" cy="504057"/>
                <a:chOff x="4419813" y="3212976"/>
                <a:chExt cx="720080" cy="720080"/>
              </a:xfrm>
              <a:grpFill/>
            </p:grpSpPr>
            <p:sp>
              <p:nvSpPr>
                <p:cNvPr id="87" name="Block Arc 48">
                  <a:extLst>
                    <a:ext uri="{FF2B5EF4-FFF2-40B4-BE49-F238E27FC236}">
                      <a16:creationId xmlns:a16="http://schemas.microsoft.com/office/drawing/2014/main" id="{AAE367B2-C86E-4C7C-95BA-8B9D2DA22E47}"/>
                    </a:ext>
                  </a:extLst>
                </p:cNvPr>
                <p:cNvSpPr/>
                <p:nvPr/>
              </p:nvSpPr>
              <p:spPr>
                <a:xfrm>
                  <a:off x="4419813" y="3212976"/>
                  <a:ext cx="720080" cy="720080"/>
                </a:xfrm>
                <a:prstGeom prst="blockArc">
                  <a:avLst>
                    <a:gd name="adj1" fmla="val 5390096"/>
                    <a:gd name="adj2" fmla="val 10912946"/>
                    <a:gd name="adj3" fmla="val 163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Rectangle 49">
                  <a:extLst>
                    <a:ext uri="{FF2B5EF4-FFF2-40B4-BE49-F238E27FC236}">
                      <a16:creationId xmlns:a16="http://schemas.microsoft.com/office/drawing/2014/main" id="{DBADA13F-4C71-4537-9260-415A7EFDBAAF}"/>
                    </a:ext>
                  </a:extLst>
                </p:cNvPr>
                <p:cNvSpPr/>
                <p:nvPr/>
              </p:nvSpPr>
              <p:spPr>
                <a:xfrm rot="10800000">
                  <a:off x="4751837" y="3814762"/>
                  <a:ext cx="318151" cy="11829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Rectangle 50">
                  <a:extLst>
                    <a:ext uri="{FF2B5EF4-FFF2-40B4-BE49-F238E27FC236}">
                      <a16:creationId xmlns:a16="http://schemas.microsoft.com/office/drawing/2014/main" id="{84A7D6A3-4223-4F9B-92A1-BED1939F9766}"/>
                    </a:ext>
                  </a:extLst>
                </p:cNvPr>
                <p:cNvSpPr/>
                <p:nvPr/>
              </p:nvSpPr>
              <p:spPr>
                <a:xfrm rot="5400000">
                  <a:off x="4334968" y="3369826"/>
                  <a:ext cx="287991" cy="11829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52">
                <a:extLst>
                  <a:ext uri="{FF2B5EF4-FFF2-40B4-BE49-F238E27FC236}">
                    <a16:creationId xmlns:a16="http://schemas.microsoft.com/office/drawing/2014/main" id="{D2E6F29A-EAA7-4773-A6A4-E8756074C25B}"/>
                  </a:ext>
                </a:extLst>
              </p:cNvPr>
              <p:cNvGrpSpPr/>
              <p:nvPr/>
            </p:nvGrpSpPr>
            <p:grpSpPr>
              <a:xfrm flipH="1">
                <a:off x="4950607" y="2245352"/>
                <a:ext cx="504056" cy="684063"/>
                <a:chOff x="4571999" y="2955823"/>
                <a:chExt cx="720080" cy="977233"/>
              </a:xfrm>
              <a:grpFill/>
            </p:grpSpPr>
            <p:sp>
              <p:nvSpPr>
                <p:cNvPr id="84" name="Block Arc 53">
                  <a:extLst>
                    <a:ext uri="{FF2B5EF4-FFF2-40B4-BE49-F238E27FC236}">
                      <a16:creationId xmlns:a16="http://schemas.microsoft.com/office/drawing/2014/main" id="{494FB809-77B3-4D17-AB4B-7F0122211A9D}"/>
                    </a:ext>
                  </a:extLst>
                </p:cNvPr>
                <p:cNvSpPr/>
                <p:nvPr/>
              </p:nvSpPr>
              <p:spPr>
                <a:xfrm>
                  <a:off x="4571999" y="3212976"/>
                  <a:ext cx="720080" cy="720080"/>
                </a:xfrm>
                <a:prstGeom prst="blockArc">
                  <a:avLst>
                    <a:gd name="adj1" fmla="val 5390096"/>
                    <a:gd name="adj2" fmla="val 10912946"/>
                    <a:gd name="adj3" fmla="val 163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54">
                  <a:extLst>
                    <a:ext uri="{FF2B5EF4-FFF2-40B4-BE49-F238E27FC236}">
                      <a16:creationId xmlns:a16="http://schemas.microsoft.com/office/drawing/2014/main" id="{BF2BE955-407C-417F-AC49-FE519C8E877A}"/>
                    </a:ext>
                  </a:extLst>
                </p:cNvPr>
                <p:cNvSpPr/>
                <p:nvPr/>
              </p:nvSpPr>
              <p:spPr>
                <a:xfrm rot="10800000">
                  <a:off x="4915703" y="3814762"/>
                  <a:ext cx="281453" cy="11829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55">
                  <a:extLst>
                    <a:ext uri="{FF2B5EF4-FFF2-40B4-BE49-F238E27FC236}">
                      <a16:creationId xmlns:a16="http://schemas.microsoft.com/office/drawing/2014/main" id="{131756A7-B423-4721-9723-C874B8E8C535}"/>
                    </a:ext>
                  </a:extLst>
                </p:cNvPr>
                <p:cNvSpPr/>
                <p:nvPr/>
              </p:nvSpPr>
              <p:spPr>
                <a:xfrm rot="5400000">
                  <a:off x="4322578" y="3205248"/>
                  <a:ext cx="617143" cy="11829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7F1EA60-4436-4EE9-96E5-416A566139F5}"/>
                </a:ext>
              </a:extLst>
            </p:cNvPr>
            <p:cNvGrpSpPr/>
            <p:nvPr/>
          </p:nvGrpSpPr>
          <p:grpSpPr>
            <a:xfrm>
              <a:off x="9588691" y="2776404"/>
              <a:ext cx="1725194" cy="3480701"/>
              <a:chOff x="4362111" y="2173330"/>
              <a:chExt cx="1526744" cy="3080314"/>
            </a:xfrm>
            <a:solidFill>
              <a:schemeClr val="accent2"/>
            </a:solidFill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4433E626-CD6E-4496-944B-1F6A8CAA1D53}"/>
                  </a:ext>
                </a:extLst>
              </p:cNvPr>
              <p:cNvGrpSpPr/>
              <p:nvPr/>
            </p:nvGrpSpPr>
            <p:grpSpPr>
              <a:xfrm rot="5400000">
                <a:off x="3917845" y="4305320"/>
                <a:ext cx="1392590" cy="504058"/>
                <a:chOff x="4572003" y="3491986"/>
                <a:chExt cx="1989414" cy="720077"/>
              </a:xfrm>
              <a:grpFill/>
            </p:grpSpPr>
            <p:sp>
              <p:nvSpPr>
                <p:cNvPr id="77" name="Block Arc 76">
                  <a:extLst>
                    <a:ext uri="{FF2B5EF4-FFF2-40B4-BE49-F238E27FC236}">
                      <a16:creationId xmlns:a16="http://schemas.microsoft.com/office/drawing/2014/main" id="{8AF6FEE1-1671-4F5C-BF36-B53857D05AAB}"/>
                    </a:ext>
                  </a:extLst>
                </p:cNvPr>
                <p:cNvSpPr/>
                <p:nvPr/>
              </p:nvSpPr>
              <p:spPr>
                <a:xfrm>
                  <a:off x="4572003" y="3491986"/>
                  <a:ext cx="720080" cy="720077"/>
                </a:xfrm>
                <a:prstGeom prst="blockArc">
                  <a:avLst>
                    <a:gd name="adj1" fmla="val 5390096"/>
                    <a:gd name="adj2" fmla="val 10756098"/>
                    <a:gd name="adj3" fmla="val 1640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76FF6E7-2156-4F1D-8E43-0082C9D384D7}"/>
                    </a:ext>
                  </a:extLst>
                </p:cNvPr>
                <p:cNvSpPr/>
                <p:nvPr/>
              </p:nvSpPr>
              <p:spPr>
                <a:xfrm>
                  <a:off x="4915704" y="4093761"/>
                  <a:ext cx="1645713" cy="11829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AA76338-CAF1-4CFA-A79A-31D0CFCCAD2C}"/>
                  </a:ext>
                </a:extLst>
              </p:cNvPr>
              <p:cNvGrpSpPr/>
              <p:nvPr/>
            </p:nvGrpSpPr>
            <p:grpSpPr>
              <a:xfrm>
                <a:off x="4934247" y="2289861"/>
                <a:ext cx="504056" cy="1260056"/>
                <a:chOff x="4390223" y="2132969"/>
                <a:chExt cx="720080" cy="1800087"/>
              </a:xfrm>
              <a:grpFill/>
            </p:grpSpPr>
            <p:sp>
              <p:nvSpPr>
                <p:cNvPr id="74" name="Block Arc 73">
                  <a:extLst>
                    <a:ext uri="{FF2B5EF4-FFF2-40B4-BE49-F238E27FC236}">
                      <a16:creationId xmlns:a16="http://schemas.microsoft.com/office/drawing/2014/main" id="{B7588AA2-6466-4393-984A-AB62659AC3BC}"/>
                    </a:ext>
                  </a:extLst>
                </p:cNvPr>
                <p:cNvSpPr/>
                <p:nvPr/>
              </p:nvSpPr>
              <p:spPr>
                <a:xfrm>
                  <a:off x="4390223" y="3212976"/>
                  <a:ext cx="720080" cy="720080"/>
                </a:xfrm>
                <a:prstGeom prst="blockArc">
                  <a:avLst>
                    <a:gd name="adj1" fmla="val 5390096"/>
                    <a:gd name="adj2" fmla="val 10914688"/>
                    <a:gd name="adj3" fmla="val 1690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42914DF-4A6C-4650-97E6-F0B8A7FAE5D2}"/>
                    </a:ext>
                  </a:extLst>
                </p:cNvPr>
                <p:cNvSpPr/>
                <p:nvPr/>
              </p:nvSpPr>
              <p:spPr>
                <a:xfrm>
                  <a:off x="4730367" y="3814763"/>
                  <a:ext cx="339621" cy="11829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836B841-FCEC-42BC-B674-D8E5E0BE9B69}"/>
                    </a:ext>
                  </a:extLst>
                </p:cNvPr>
                <p:cNvSpPr/>
                <p:nvPr/>
              </p:nvSpPr>
              <p:spPr>
                <a:xfrm rot="16200000">
                  <a:off x="3729367" y="2793825"/>
                  <a:ext cx="1440006" cy="11829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911C6749-D8EE-44DE-8861-25B190124D57}"/>
                  </a:ext>
                </a:extLst>
              </p:cNvPr>
              <p:cNvGrpSpPr/>
              <p:nvPr/>
            </p:nvGrpSpPr>
            <p:grpSpPr>
              <a:xfrm flipH="1">
                <a:off x="4591514" y="3112921"/>
                <a:ext cx="851712" cy="830935"/>
                <a:chOff x="4571999" y="2746017"/>
                <a:chExt cx="1216731" cy="1187053"/>
              </a:xfrm>
              <a:grpFill/>
            </p:grpSpPr>
            <p:sp>
              <p:nvSpPr>
                <p:cNvPr id="71" name="Block Arc 70">
                  <a:extLst>
                    <a:ext uri="{FF2B5EF4-FFF2-40B4-BE49-F238E27FC236}">
                      <a16:creationId xmlns:a16="http://schemas.microsoft.com/office/drawing/2014/main" id="{DCDA3EBB-9754-4D7B-81C6-CDD0D3224E89}"/>
                    </a:ext>
                  </a:extLst>
                </p:cNvPr>
                <p:cNvSpPr/>
                <p:nvPr/>
              </p:nvSpPr>
              <p:spPr>
                <a:xfrm>
                  <a:off x="4572000" y="3212990"/>
                  <a:ext cx="720080" cy="720080"/>
                </a:xfrm>
                <a:prstGeom prst="blockArc">
                  <a:avLst>
                    <a:gd name="adj1" fmla="val 5390096"/>
                    <a:gd name="adj2" fmla="val 10914699"/>
                    <a:gd name="adj3" fmla="val 1690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2BF6E831-11E5-4B0A-80DE-9DC225AA6A00}"/>
                    </a:ext>
                  </a:extLst>
                </p:cNvPr>
                <p:cNvSpPr/>
                <p:nvPr/>
              </p:nvSpPr>
              <p:spPr>
                <a:xfrm rot="10800000">
                  <a:off x="4915703" y="3814757"/>
                  <a:ext cx="873027" cy="11829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7ADC03F-6E3B-4E36-943A-88E5474E4B10}"/>
                    </a:ext>
                  </a:extLst>
                </p:cNvPr>
                <p:cNvSpPr/>
                <p:nvPr/>
              </p:nvSpPr>
              <p:spPr>
                <a:xfrm rot="5400000">
                  <a:off x="4217672" y="3100344"/>
                  <a:ext cx="826947" cy="11829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CA0324F-3A27-4795-A34B-7E372ED16151}"/>
                  </a:ext>
                </a:extLst>
              </p:cNvPr>
              <p:cNvGrpSpPr/>
              <p:nvPr/>
            </p:nvGrpSpPr>
            <p:grpSpPr>
              <a:xfrm flipH="1">
                <a:off x="5384799" y="2828071"/>
                <a:ext cx="504056" cy="504057"/>
                <a:chOff x="4419813" y="3212976"/>
                <a:chExt cx="720080" cy="720080"/>
              </a:xfrm>
              <a:grpFill/>
            </p:grpSpPr>
            <p:sp>
              <p:nvSpPr>
                <p:cNvPr id="68" name="Block Arc 67">
                  <a:extLst>
                    <a:ext uri="{FF2B5EF4-FFF2-40B4-BE49-F238E27FC236}">
                      <a16:creationId xmlns:a16="http://schemas.microsoft.com/office/drawing/2014/main" id="{4E6223C1-F892-4783-A4EC-B8C18F00A9F0}"/>
                    </a:ext>
                  </a:extLst>
                </p:cNvPr>
                <p:cNvSpPr/>
                <p:nvPr/>
              </p:nvSpPr>
              <p:spPr>
                <a:xfrm>
                  <a:off x="4419813" y="3212976"/>
                  <a:ext cx="720080" cy="720080"/>
                </a:xfrm>
                <a:prstGeom prst="blockArc">
                  <a:avLst>
                    <a:gd name="adj1" fmla="val 5390096"/>
                    <a:gd name="adj2" fmla="val 10912946"/>
                    <a:gd name="adj3" fmla="val 163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742E009E-4C34-4C02-96DE-3D692C37CEF8}"/>
                    </a:ext>
                  </a:extLst>
                </p:cNvPr>
                <p:cNvSpPr/>
                <p:nvPr/>
              </p:nvSpPr>
              <p:spPr>
                <a:xfrm rot="10800000">
                  <a:off x="4751837" y="3814762"/>
                  <a:ext cx="318151" cy="11829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D657B59-CF96-4878-83D9-83093930F998}"/>
                    </a:ext>
                  </a:extLst>
                </p:cNvPr>
                <p:cNvSpPr/>
                <p:nvPr/>
              </p:nvSpPr>
              <p:spPr>
                <a:xfrm rot="5400000">
                  <a:off x="4334968" y="3369826"/>
                  <a:ext cx="287991" cy="11829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9690762-1FC0-402B-BE61-758261643029}"/>
                  </a:ext>
                </a:extLst>
              </p:cNvPr>
              <p:cNvGrpSpPr/>
              <p:nvPr/>
            </p:nvGrpSpPr>
            <p:grpSpPr>
              <a:xfrm flipH="1">
                <a:off x="4950607" y="2245352"/>
                <a:ext cx="504056" cy="684063"/>
                <a:chOff x="4571999" y="2955823"/>
                <a:chExt cx="720080" cy="977233"/>
              </a:xfrm>
              <a:grpFill/>
            </p:grpSpPr>
            <p:sp>
              <p:nvSpPr>
                <p:cNvPr id="65" name="Block Arc 64">
                  <a:extLst>
                    <a:ext uri="{FF2B5EF4-FFF2-40B4-BE49-F238E27FC236}">
                      <a16:creationId xmlns:a16="http://schemas.microsoft.com/office/drawing/2014/main" id="{92C416B3-4A1D-4505-BFF3-ED7D941C84C6}"/>
                    </a:ext>
                  </a:extLst>
                </p:cNvPr>
                <p:cNvSpPr/>
                <p:nvPr/>
              </p:nvSpPr>
              <p:spPr>
                <a:xfrm>
                  <a:off x="4571999" y="3212976"/>
                  <a:ext cx="720080" cy="720080"/>
                </a:xfrm>
                <a:prstGeom prst="blockArc">
                  <a:avLst>
                    <a:gd name="adj1" fmla="val 5390096"/>
                    <a:gd name="adj2" fmla="val 10912946"/>
                    <a:gd name="adj3" fmla="val 163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F19E2B6-ECEE-493D-BDCC-EF2212B51AF9}"/>
                    </a:ext>
                  </a:extLst>
                </p:cNvPr>
                <p:cNvSpPr/>
                <p:nvPr/>
              </p:nvSpPr>
              <p:spPr>
                <a:xfrm rot="10800000">
                  <a:off x="4915703" y="3814762"/>
                  <a:ext cx="281453" cy="11829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14D583B-A390-412B-93C8-CBB6FA0BED97}"/>
                    </a:ext>
                  </a:extLst>
                </p:cNvPr>
                <p:cNvSpPr/>
                <p:nvPr/>
              </p:nvSpPr>
              <p:spPr>
                <a:xfrm rot="5400000">
                  <a:off x="4322578" y="3205248"/>
                  <a:ext cx="617143" cy="11829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CFBFE8E8-6057-4766-81A5-4FED5F31D2F3}"/>
                  </a:ext>
                </a:extLst>
              </p:cNvPr>
              <p:cNvGrpSpPr/>
              <p:nvPr/>
            </p:nvGrpSpPr>
            <p:grpSpPr>
              <a:xfrm>
                <a:off x="4540436" y="2173330"/>
                <a:ext cx="504056" cy="504057"/>
                <a:chOff x="4238036" y="3212976"/>
                <a:chExt cx="720080" cy="720080"/>
              </a:xfrm>
              <a:grpFill/>
            </p:grpSpPr>
            <p:sp>
              <p:nvSpPr>
                <p:cNvPr id="62" name="Block Arc 61">
                  <a:extLst>
                    <a:ext uri="{FF2B5EF4-FFF2-40B4-BE49-F238E27FC236}">
                      <a16:creationId xmlns:a16="http://schemas.microsoft.com/office/drawing/2014/main" id="{614A5D28-1A66-4FEF-8AC9-FEA8792755BC}"/>
                    </a:ext>
                  </a:extLst>
                </p:cNvPr>
                <p:cNvSpPr/>
                <p:nvPr/>
              </p:nvSpPr>
              <p:spPr>
                <a:xfrm>
                  <a:off x="4238036" y="3212976"/>
                  <a:ext cx="720080" cy="720080"/>
                </a:xfrm>
                <a:prstGeom prst="blockArc">
                  <a:avLst>
                    <a:gd name="adj1" fmla="val 5390096"/>
                    <a:gd name="adj2" fmla="val 10912946"/>
                    <a:gd name="adj3" fmla="val 163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59145B5-C42F-4A2A-A36A-EEC336001ADD}"/>
                    </a:ext>
                  </a:extLst>
                </p:cNvPr>
                <p:cNvSpPr/>
                <p:nvPr/>
              </p:nvSpPr>
              <p:spPr>
                <a:xfrm rot="10800000">
                  <a:off x="4580840" y="3814762"/>
                  <a:ext cx="307371" cy="11829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0404B9F0-4CF3-4937-A4E1-010B702F340C}"/>
                    </a:ext>
                  </a:extLst>
                </p:cNvPr>
                <p:cNvSpPr/>
                <p:nvPr/>
              </p:nvSpPr>
              <p:spPr>
                <a:xfrm rot="5400000">
                  <a:off x="4153191" y="3369826"/>
                  <a:ext cx="287991" cy="11829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0EEEEF7-5AA3-465D-AD47-71BF7B751993}"/>
                </a:ext>
              </a:extLst>
            </p:cNvPr>
            <p:cNvGrpSpPr/>
            <p:nvPr/>
          </p:nvGrpSpPr>
          <p:grpSpPr>
            <a:xfrm flipH="1">
              <a:off x="8854878" y="2167458"/>
              <a:ext cx="894196" cy="4020145"/>
              <a:chOff x="4774212" y="2173330"/>
              <a:chExt cx="791336" cy="3557704"/>
            </a:xfrm>
            <a:solidFill>
              <a:schemeClr val="accent2"/>
            </a:solidFill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07E6C9C-DBF5-4A57-94C4-F378FA45FFC4}"/>
                  </a:ext>
                </a:extLst>
              </p:cNvPr>
              <p:cNvGrpSpPr/>
              <p:nvPr/>
            </p:nvGrpSpPr>
            <p:grpSpPr>
              <a:xfrm rot="5400000">
                <a:off x="4269404" y="4542721"/>
                <a:ext cx="1872567" cy="504060"/>
                <a:chOff x="4568320" y="2646948"/>
                <a:chExt cx="2675098" cy="720082"/>
              </a:xfrm>
              <a:grpFill/>
            </p:grpSpPr>
            <p:sp>
              <p:nvSpPr>
                <p:cNvPr id="54" name="Block Arc 53">
                  <a:extLst>
                    <a:ext uri="{FF2B5EF4-FFF2-40B4-BE49-F238E27FC236}">
                      <a16:creationId xmlns:a16="http://schemas.microsoft.com/office/drawing/2014/main" id="{BF04B1A0-F38B-4B7C-97BA-44497384D88F}"/>
                    </a:ext>
                  </a:extLst>
                </p:cNvPr>
                <p:cNvSpPr/>
                <p:nvPr/>
              </p:nvSpPr>
              <p:spPr>
                <a:xfrm>
                  <a:off x="4568320" y="2646948"/>
                  <a:ext cx="720081" cy="720077"/>
                </a:xfrm>
                <a:prstGeom prst="blockArc">
                  <a:avLst>
                    <a:gd name="adj1" fmla="val 5390096"/>
                    <a:gd name="adj2" fmla="val 10808525"/>
                    <a:gd name="adj3" fmla="val 1691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93941495-9F7C-436E-B444-BDFAD6D292CF}"/>
                    </a:ext>
                  </a:extLst>
                </p:cNvPr>
                <p:cNvSpPr/>
                <p:nvPr/>
              </p:nvSpPr>
              <p:spPr>
                <a:xfrm>
                  <a:off x="4904835" y="3248738"/>
                  <a:ext cx="2338583" cy="11829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CA8E655-C71D-433D-BB92-0D9DC802E9D7}"/>
                  </a:ext>
                </a:extLst>
              </p:cNvPr>
              <p:cNvGrpSpPr/>
              <p:nvPr/>
            </p:nvGrpSpPr>
            <p:grpSpPr>
              <a:xfrm>
                <a:off x="5061492" y="2289861"/>
                <a:ext cx="504056" cy="1260056"/>
                <a:chOff x="4572000" y="2132969"/>
                <a:chExt cx="720080" cy="1800087"/>
              </a:xfrm>
              <a:grpFill/>
            </p:grpSpPr>
            <p:sp>
              <p:nvSpPr>
                <p:cNvPr id="51" name="Block Arc 50">
                  <a:extLst>
                    <a:ext uri="{FF2B5EF4-FFF2-40B4-BE49-F238E27FC236}">
                      <a16:creationId xmlns:a16="http://schemas.microsoft.com/office/drawing/2014/main" id="{4D0F7FE5-EE3E-44A2-904D-B141DC81766E}"/>
                    </a:ext>
                  </a:extLst>
                </p:cNvPr>
                <p:cNvSpPr/>
                <p:nvPr/>
              </p:nvSpPr>
              <p:spPr>
                <a:xfrm>
                  <a:off x="4572000" y="3212976"/>
                  <a:ext cx="720080" cy="720080"/>
                </a:xfrm>
                <a:prstGeom prst="blockArc">
                  <a:avLst>
                    <a:gd name="adj1" fmla="val 5390096"/>
                    <a:gd name="adj2" fmla="val 10861596"/>
                    <a:gd name="adj3" fmla="val 16914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18EBE49B-938A-4084-8932-1A5AE1721A37}"/>
                    </a:ext>
                  </a:extLst>
                </p:cNvPr>
                <p:cNvSpPr/>
                <p:nvPr/>
              </p:nvSpPr>
              <p:spPr>
                <a:xfrm>
                  <a:off x="4915703" y="3814763"/>
                  <a:ext cx="154286" cy="11829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B3EE0F0-EA4A-4FCB-B76C-DA62D66DDC39}"/>
                    </a:ext>
                  </a:extLst>
                </p:cNvPr>
                <p:cNvSpPr/>
                <p:nvPr/>
              </p:nvSpPr>
              <p:spPr>
                <a:xfrm rot="16200000">
                  <a:off x="3911144" y="2793825"/>
                  <a:ext cx="1440005" cy="11829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2D8F072-723E-43AD-A3B6-D1156F24BD8F}"/>
                  </a:ext>
                </a:extLst>
              </p:cNvPr>
              <p:cNvGrpSpPr/>
              <p:nvPr/>
            </p:nvGrpSpPr>
            <p:grpSpPr>
              <a:xfrm flipH="1">
                <a:off x="4939171" y="3007784"/>
                <a:ext cx="504056" cy="936063"/>
                <a:chOff x="4572000" y="2595820"/>
                <a:chExt cx="720080" cy="1337236"/>
              </a:xfrm>
              <a:grpFill/>
            </p:grpSpPr>
            <p:sp>
              <p:nvSpPr>
                <p:cNvPr id="49" name="Block Arc 48">
                  <a:extLst>
                    <a:ext uri="{FF2B5EF4-FFF2-40B4-BE49-F238E27FC236}">
                      <a16:creationId xmlns:a16="http://schemas.microsoft.com/office/drawing/2014/main" id="{A405DD7B-4B96-440A-8106-41954D3F1EE8}"/>
                    </a:ext>
                  </a:extLst>
                </p:cNvPr>
                <p:cNvSpPr/>
                <p:nvPr/>
              </p:nvSpPr>
              <p:spPr>
                <a:xfrm>
                  <a:off x="4572000" y="3212976"/>
                  <a:ext cx="720080" cy="720080"/>
                </a:xfrm>
                <a:prstGeom prst="blockArc">
                  <a:avLst>
                    <a:gd name="adj1" fmla="val 5492085"/>
                    <a:gd name="adj2" fmla="val 10967718"/>
                    <a:gd name="adj3" fmla="val 1688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10F43AE-63B3-4F22-88BE-ABD247797BD2}"/>
                    </a:ext>
                  </a:extLst>
                </p:cNvPr>
                <p:cNvSpPr/>
                <p:nvPr/>
              </p:nvSpPr>
              <p:spPr>
                <a:xfrm rot="5400000">
                  <a:off x="4142575" y="3025246"/>
                  <a:ext cx="977145" cy="11829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9D53AE0-7227-46FF-8537-4B21EA8B073F}"/>
                  </a:ext>
                </a:extLst>
              </p:cNvPr>
              <p:cNvGrpSpPr/>
              <p:nvPr/>
            </p:nvGrpSpPr>
            <p:grpSpPr>
              <a:xfrm flipH="1">
                <a:off x="4950607" y="2245352"/>
                <a:ext cx="504056" cy="684063"/>
                <a:chOff x="4571999" y="2955823"/>
                <a:chExt cx="720080" cy="977233"/>
              </a:xfrm>
              <a:grpFill/>
            </p:grpSpPr>
            <p:sp>
              <p:nvSpPr>
                <p:cNvPr id="46" name="Block Arc 45">
                  <a:extLst>
                    <a:ext uri="{FF2B5EF4-FFF2-40B4-BE49-F238E27FC236}">
                      <a16:creationId xmlns:a16="http://schemas.microsoft.com/office/drawing/2014/main" id="{D5600F4B-DA78-457B-889C-25CE44BF92DE}"/>
                    </a:ext>
                  </a:extLst>
                </p:cNvPr>
                <p:cNvSpPr/>
                <p:nvPr/>
              </p:nvSpPr>
              <p:spPr>
                <a:xfrm>
                  <a:off x="4571999" y="3212976"/>
                  <a:ext cx="720080" cy="720080"/>
                </a:xfrm>
                <a:prstGeom prst="blockArc">
                  <a:avLst>
                    <a:gd name="adj1" fmla="val 5390096"/>
                    <a:gd name="adj2" fmla="val 10912946"/>
                    <a:gd name="adj3" fmla="val 163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56805990-649E-4AF7-A26F-E9530E8C5D2F}"/>
                    </a:ext>
                  </a:extLst>
                </p:cNvPr>
                <p:cNvSpPr/>
                <p:nvPr/>
              </p:nvSpPr>
              <p:spPr>
                <a:xfrm rot="10800000">
                  <a:off x="4915703" y="3814763"/>
                  <a:ext cx="154286" cy="11829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7A192ADE-20F5-45B4-A7B0-EB482134C4AE}"/>
                    </a:ext>
                  </a:extLst>
                </p:cNvPr>
                <p:cNvSpPr/>
                <p:nvPr/>
              </p:nvSpPr>
              <p:spPr>
                <a:xfrm rot="5400000">
                  <a:off x="4322578" y="3205248"/>
                  <a:ext cx="617143" cy="11829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01A5102-C7AC-4DAE-9FFC-15BE518753A2}"/>
                  </a:ext>
                </a:extLst>
              </p:cNvPr>
              <p:cNvGrpSpPr/>
              <p:nvPr/>
            </p:nvGrpSpPr>
            <p:grpSpPr>
              <a:xfrm>
                <a:off x="4774212" y="2173330"/>
                <a:ext cx="504056" cy="504057"/>
                <a:chOff x="4571999" y="3212976"/>
                <a:chExt cx="720080" cy="720080"/>
              </a:xfrm>
              <a:grpFill/>
            </p:grpSpPr>
            <p:sp>
              <p:nvSpPr>
                <p:cNvPr id="43" name="Block Arc 42">
                  <a:extLst>
                    <a:ext uri="{FF2B5EF4-FFF2-40B4-BE49-F238E27FC236}">
                      <a16:creationId xmlns:a16="http://schemas.microsoft.com/office/drawing/2014/main" id="{6AFE690F-0E52-4809-A38D-E9D5C2217177}"/>
                    </a:ext>
                  </a:extLst>
                </p:cNvPr>
                <p:cNvSpPr/>
                <p:nvPr/>
              </p:nvSpPr>
              <p:spPr>
                <a:xfrm>
                  <a:off x="4571999" y="3212976"/>
                  <a:ext cx="720080" cy="720080"/>
                </a:xfrm>
                <a:prstGeom prst="blockArc">
                  <a:avLst>
                    <a:gd name="adj1" fmla="val 5390096"/>
                    <a:gd name="adj2" fmla="val 10912946"/>
                    <a:gd name="adj3" fmla="val 1639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2B92AB49-96E5-4D8B-ABF0-77DBE6845D45}"/>
                    </a:ext>
                  </a:extLst>
                </p:cNvPr>
                <p:cNvSpPr/>
                <p:nvPr/>
              </p:nvSpPr>
              <p:spPr>
                <a:xfrm rot="10800000">
                  <a:off x="4915703" y="3814763"/>
                  <a:ext cx="154286" cy="11829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2B902729-9811-4B1A-B679-AC02DAD4285F}"/>
                    </a:ext>
                  </a:extLst>
                </p:cNvPr>
                <p:cNvSpPr/>
                <p:nvPr/>
              </p:nvSpPr>
              <p:spPr>
                <a:xfrm rot="5400000">
                  <a:off x="4487153" y="3369826"/>
                  <a:ext cx="287991" cy="11829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60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68703BA-3BCC-46F2-9B09-D5368F90430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421186" y="5181346"/>
              <a:ext cx="2128669" cy="1146890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1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3">
              <a:extLst>
                <a:ext uri="{FF2B5EF4-FFF2-40B4-BE49-F238E27FC236}">
                  <a16:creationId xmlns:a16="http://schemas.microsoft.com/office/drawing/2014/main" id="{918DA637-97E0-498B-AEA0-11B1FA09747D}"/>
                </a:ext>
              </a:extLst>
            </p:cNvPr>
            <p:cNvSpPr/>
            <p:nvPr/>
          </p:nvSpPr>
          <p:spPr>
            <a:xfrm>
              <a:off x="7581530" y="2386137"/>
              <a:ext cx="314203" cy="302811"/>
            </a:xfrm>
            <a:custGeom>
              <a:avLst/>
              <a:gdLst/>
              <a:ahLst/>
              <a:cxnLst/>
              <a:rect l="l" t="t" r="r" b="b"/>
              <a:pathLst>
                <a:path w="3960000" h="3816424">
                  <a:moveTo>
                    <a:pt x="1632916" y="1505594"/>
                  </a:moveTo>
                  <a:lnTo>
                    <a:pt x="2327086" y="1908213"/>
                  </a:lnTo>
                  <a:lnTo>
                    <a:pt x="1632916" y="2310831"/>
                  </a:lnTo>
                  <a:close/>
                  <a:moveTo>
                    <a:pt x="1098809" y="972108"/>
                  </a:moveTo>
                  <a:cubicBezTo>
                    <a:pt x="829868" y="972108"/>
                    <a:pt x="611848" y="1190128"/>
                    <a:pt x="611848" y="1459069"/>
                  </a:cubicBezTo>
                  <a:lnTo>
                    <a:pt x="611848" y="2357355"/>
                  </a:lnTo>
                  <a:cubicBezTo>
                    <a:pt x="611848" y="2626296"/>
                    <a:pt x="829868" y="2844316"/>
                    <a:pt x="1098809" y="2844316"/>
                  </a:cubicBezTo>
                  <a:lnTo>
                    <a:pt x="2861191" y="2844316"/>
                  </a:lnTo>
                  <a:cubicBezTo>
                    <a:pt x="3130132" y="2844316"/>
                    <a:pt x="3348152" y="2626296"/>
                    <a:pt x="3348152" y="2357355"/>
                  </a:cubicBezTo>
                  <a:lnTo>
                    <a:pt x="3348152" y="1459069"/>
                  </a:lnTo>
                  <a:cubicBezTo>
                    <a:pt x="3348152" y="1190128"/>
                    <a:pt x="3130132" y="972108"/>
                    <a:pt x="2861191" y="972108"/>
                  </a:cubicBezTo>
                  <a:close/>
                  <a:moveTo>
                    <a:pt x="747408" y="0"/>
                  </a:moveTo>
                  <a:lnTo>
                    <a:pt x="3212592" y="0"/>
                  </a:lnTo>
                  <a:cubicBezTo>
                    <a:pt x="3625374" y="0"/>
                    <a:pt x="3960000" y="334626"/>
                    <a:pt x="3960000" y="747408"/>
                  </a:cubicBezTo>
                  <a:lnTo>
                    <a:pt x="3960000" y="3069016"/>
                  </a:lnTo>
                  <a:cubicBezTo>
                    <a:pt x="3960000" y="3481798"/>
                    <a:pt x="3625374" y="3816424"/>
                    <a:pt x="3212592" y="3816424"/>
                  </a:cubicBezTo>
                  <a:lnTo>
                    <a:pt x="747408" y="3816424"/>
                  </a:lnTo>
                  <a:cubicBezTo>
                    <a:pt x="334626" y="3816424"/>
                    <a:pt x="0" y="3481798"/>
                    <a:pt x="0" y="3069016"/>
                  </a:cubicBezTo>
                  <a:lnTo>
                    <a:pt x="0" y="747408"/>
                  </a:lnTo>
                  <a:cubicBezTo>
                    <a:pt x="0" y="334626"/>
                    <a:pt x="334626" y="0"/>
                    <a:pt x="747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6F198A0-4B9B-4FBD-92A9-34B9033589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82974" y="1891891"/>
              <a:ext cx="314168" cy="245622"/>
            </a:xfrm>
            <a:custGeom>
              <a:avLst/>
              <a:gdLst/>
              <a:ahLst/>
              <a:cxnLst/>
              <a:rect l="l" t="t" r="r" b="b"/>
              <a:pathLst>
                <a:path w="3960440" h="3096344">
                  <a:moveTo>
                    <a:pt x="2420728" y="924699"/>
                  </a:moveTo>
                  <a:lnTo>
                    <a:pt x="3404007" y="2376264"/>
                  </a:lnTo>
                  <a:lnTo>
                    <a:pt x="2464506" y="2376264"/>
                  </a:lnTo>
                  <a:lnTo>
                    <a:pt x="1437447" y="2376264"/>
                  </a:lnTo>
                  <a:lnTo>
                    <a:pt x="690242" y="2376264"/>
                  </a:lnTo>
                  <a:lnTo>
                    <a:pt x="1577375" y="1374065"/>
                  </a:lnTo>
                  <a:lnTo>
                    <a:pt x="1882688" y="1718980"/>
                  </a:lnTo>
                  <a:close/>
                  <a:moveTo>
                    <a:pt x="1093974" y="613224"/>
                  </a:moveTo>
                  <a:cubicBezTo>
                    <a:pt x="1292819" y="613224"/>
                    <a:pt x="1454014" y="774419"/>
                    <a:pt x="1454014" y="973264"/>
                  </a:cubicBezTo>
                  <a:cubicBezTo>
                    <a:pt x="1454014" y="1172109"/>
                    <a:pt x="1292819" y="1333304"/>
                    <a:pt x="1093974" y="1333304"/>
                  </a:cubicBezTo>
                  <a:cubicBezTo>
                    <a:pt x="895129" y="1333304"/>
                    <a:pt x="733934" y="1172109"/>
                    <a:pt x="733934" y="973264"/>
                  </a:cubicBezTo>
                  <a:cubicBezTo>
                    <a:pt x="733934" y="774419"/>
                    <a:pt x="895129" y="613224"/>
                    <a:pt x="1093974" y="613224"/>
                  </a:cubicBezTo>
                  <a:close/>
                  <a:moveTo>
                    <a:pt x="396044" y="396044"/>
                  </a:moveTo>
                  <a:lnTo>
                    <a:pt x="396044" y="2700300"/>
                  </a:lnTo>
                  <a:lnTo>
                    <a:pt x="3564396" y="2700300"/>
                  </a:lnTo>
                  <a:lnTo>
                    <a:pt x="3564396" y="396044"/>
                  </a:lnTo>
                  <a:close/>
                  <a:moveTo>
                    <a:pt x="0" y="0"/>
                  </a:moveTo>
                  <a:lnTo>
                    <a:pt x="3960440" y="0"/>
                  </a:lnTo>
                  <a:lnTo>
                    <a:pt x="3960440" y="3096344"/>
                  </a:lnTo>
                  <a:lnTo>
                    <a:pt x="0" y="3096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E695184F-E5C0-492D-B716-AE4863EEE8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2992" y="1776769"/>
              <a:ext cx="314168" cy="314133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764687" y="782779"/>
                  </a:moveTo>
                  <a:cubicBezTo>
                    <a:pt x="2512183" y="782779"/>
                    <a:pt x="2307488" y="987475"/>
                    <a:pt x="2307487" y="1239980"/>
                  </a:cubicBezTo>
                  <a:cubicBezTo>
                    <a:pt x="2307487" y="1241985"/>
                    <a:pt x="2307500" y="1243987"/>
                    <a:pt x="2308092" y="1245978"/>
                  </a:cubicBezTo>
                  <a:lnTo>
                    <a:pt x="1570677" y="1632536"/>
                  </a:lnTo>
                  <a:cubicBezTo>
                    <a:pt x="1488749" y="1552118"/>
                    <a:pt x="1376387" y="1502860"/>
                    <a:pt x="1252520" y="1502859"/>
                  </a:cubicBezTo>
                  <a:cubicBezTo>
                    <a:pt x="1000014" y="1502859"/>
                    <a:pt x="795319" y="1707555"/>
                    <a:pt x="795319" y="1960060"/>
                  </a:cubicBezTo>
                  <a:cubicBezTo>
                    <a:pt x="795319" y="2212565"/>
                    <a:pt x="1000014" y="2417260"/>
                    <a:pt x="1252520" y="2417260"/>
                  </a:cubicBezTo>
                  <a:cubicBezTo>
                    <a:pt x="1361432" y="2417260"/>
                    <a:pt x="1461449" y="2379178"/>
                    <a:pt x="1538674" y="2313987"/>
                  </a:cubicBezTo>
                  <a:lnTo>
                    <a:pt x="2308734" y="2717656"/>
                  </a:lnTo>
                  <a:cubicBezTo>
                    <a:pt x="2314220" y="2964461"/>
                    <a:pt x="2516327" y="3162492"/>
                    <a:pt x="2764688" y="3162492"/>
                  </a:cubicBezTo>
                  <a:cubicBezTo>
                    <a:pt x="3017192" y="3162492"/>
                    <a:pt x="3221888" y="2957797"/>
                    <a:pt x="3221887" y="2705292"/>
                  </a:cubicBezTo>
                  <a:cubicBezTo>
                    <a:pt x="3221887" y="2452786"/>
                    <a:pt x="3017192" y="2248092"/>
                    <a:pt x="2764688" y="2248092"/>
                  </a:cubicBezTo>
                  <a:cubicBezTo>
                    <a:pt x="2638870" y="2248092"/>
                    <a:pt x="2524924" y="2298913"/>
                    <a:pt x="2442337" y="2381228"/>
                  </a:cubicBezTo>
                  <a:lnTo>
                    <a:pt x="1706164" y="1995322"/>
                  </a:lnTo>
                  <a:lnTo>
                    <a:pt x="1709074" y="1966451"/>
                  </a:lnTo>
                  <a:lnTo>
                    <a:pt x="2455698" y="1575067"/>
                  </a:lnTo>
                  <a:cubicBezTo>
                    <a:pt x="2536225" y="1651261"/>
                    <a:pt x="2645094" y="1697180"/>
                    <a:pt x="2764687" y="1697179"/>
                  </a:cubicBezTo>
                  <a:cubicBezTo>
                    <a:pt x="3017193" y="1697180"/>
                    <a:pt x="3221887" y="1492485"/>
                    <a:pt x="3221888" y="1239980"/>
                  </a:cubicBezTo>
                  <a:cubicBezTo>
                    <a:pt x="3221887" y="987475"/>
                    <a:pt x="3017193" y="782779"/>
                    <a:pt x="2764687" y="782779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5">
              <a:extLst>
                <a:ext uri="{FF2B5EF4-FFF2-40B4-BE49-F238E27FC236}">
                  <a16:creationId xmlns:a16="http://schemas.microsoft.com/office/drawing/2014/main" id="{B01E15E1-0738-411E-808A-D7BD9C841E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43978" y="4190594"/>
              <a:ext cx="314168" cy="314133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330865" y="1988701"/>
                  </a:moveTo>
                  <a:lnTo>
                    <a:pt x="330865" y="3294924"/>
                  </a:lnTo>
                  <a:cubicBezTo>
                    <a:pt x="330865" y="3484431"/>
                    <a:pt x="484490" y="3638056"/>
                    <a:pt x="673997" y="3638056"/>
                  </a:cubicBezTo>
                  <a:lnTo>
                    <a:pt x="3286444" y="3638056"/>
                  </a:lnTo>
                  <a:cubicBezTo>
                    <a:pt x="3475951" y="3638056"/>
                    <a:pt x="3629576" y="3484431"/>
                    <a:pt x="3629576" y="3294924"/>
                  </a:cubicBezTo>
                  <a:lnTo>
                    <a:pt x="3629576" y="1988701"/>
                  </a:lnTo>
                  <a:lnTo>
                    <a:pt x="3007776" y="1988701"/>
                  </a:lnTo>
                  <a:cubicBezTo>
                    <a:pt x="3003504" y="2552442"/>
                    <a:pt x="2545062" y="3007995"/>
                    <a:pt x="1980221" y="3007995"/>
                  </a:cubicBezTo>
                  <a:cubicBezTo>
                    <a:pt x="1415380" y="3007995"/>
                    <a:pt x="956938" y="2552442"/>
                    <a:pt x="952666" y="1988701"/>
                  </a:cubicBezTo>
                  <a:close/>
                  <a:moveTo>
                    <a:pt x="1980221" y="1247520"/>
                  </a:moveTo>
                  <a:cubicBezTo>
                    <a:pt x="1575683" y="1247520"/>
                    <a:pt x="1247740" y="1575463"/>
                    <a:pt x="1247740" y="1980001"/>
                  </a:cubicBezTo>
                  <a:cubicBezTo>
                    <a:pt x="1247740" y="2384539"/>
                    <a:pt x="1575683" y="2712482"/>
                    <a:pt x="1980221" y="2712482"/>
                  </a:cubicBezTo>
                  <a:cubicBezTo>
                    <a:pt x="2384759" y="2712482"/>
                    <a:pt x="2712702" y="2384539"/>
                    <a:pt x="2712702" y="1980001"/>
                  </a:cubicBezTo>
                  <a:cubicBezTo>
                    <a:pt x="2712702" y="1575463"/>
                    <a:pt x="2384759" y="1247520"/>
                    <a:pt x="1980221" y="1247520"/>
                  </a:cubicBezTo>
                  <a:close/>
                  <a:moveTo>
                    <a:pt x="3164915" y="346755"/>
                  </a:moveTo>
                  <a:cubicBezTo>
                    <a:pt x="3096058" y="346755"/>
                    <a:pt x="3040238" y="402575"/>
                    <a:pt x="3040238" y="471432"/>
                  </a:cubicBezTo>
                  <a:lnTo>
                    <a:pt x="3040238" y="733595"/>
                  </a:lnTo>
                  <a:cubicBezTo>
                    <a:pt x="3040238" y="802452"/>
                    <a:pt x="3096058" y="858272"/>
                    <a:pt x="3164915" y="858272"/>
                  </a:cubicBezTo>
                  <a:lnTo>
                    <a:pt x="3427135" y="858272"/>
                  </a:lnTo>
                  <a:cubicBezTo>
                    <a:pt x="3495992" y="858272"/>
                    <a:pt x="3551812" y="802452"/>
                    <a:pt x="3551812" y="733595"/>
                  </a:cubicBezTo>
                  <a:lnTo>
                    <a:pt x="3551812" y="471432"/>
                  </a:lnTo>
                  <a:cubicBezTo>
                    <a:pt x="3551812" y="402575"/>
                    <a:pt x="3495992" y="346755"/>
                    <a:pt x="3427135" y="346755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2" name="Trapezoid 3">
              <a:extLst>
                <a:ext uri="{FF2B5EF4-FFF2-40B4-BE49-F238E27FC236}">
                  <a16:creationId xmlns:a16="http://schemas.microsoft.com/office/drawing/2014/main" id="{55FB8BC9-704C-4186-A13B-DCAD4B3398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79580" y="2346207"/>
              <a:ext cx="308256" cy="314168"/>
            </a:xfrm>
            <a:custGeom>
              <a:avLst/>
              <a:gdLst/>
              <a:ahLst/>
              <a:cxnLst/>
              <a:rect l="l" t="t" r="r" b="b"/>
              <a:pathLst>
                <a:path w="3890855" h="3965475">
                  <a:moveTo>
                    <a:pt x="513635" y="2426125"/>
                  </a:moveTo>
                  <a:lnTo>
                    <a:pt x="1518439" y="2426125"/>
                  </a:lnTo>
                  <a:cubicBezTo>
                    <a:pt x="1550976" y="2510415"/>
                    <a:pt x="1581900" y="2596962"/>
                    <a:pt x="1610725" y="2683637"/>
                  </a:cubicBezTo>
                  <a:lnTo>
                    <a:pt x="901668" y="2683637"/>
                  </a:lnTo>
                  <a:lnTo>
                    <a:pt x="559881" y="3707964"/>
                  </a:lnTo>
                  <a:lnTo>
                    <a:pt x="1917114" y="3707964"/>
                  </a:lnTo>
                  <a:cubicBezTo>
                    <a:pt x="1925031" y="3729959"/>
                    <a:pt x="1931702" y="3744180"/>
                    <a:pt x="1936944" y="3749452"/>
                  </a:cubicBezTo>
                  <a:cubicBezTo>
                    <a:pt x="1940579" y="3743065"/>
                    <a:pt x="1945876" y="3728913"/>
                    <a:pt x="1952632" y="3707964"/>
                  </a:cubicBezTo>
                  <a:lnTo>
                    <a:pt x="3330974" y="3707964"/>
                  </a:lnTo>
                  <a:lnTo>
                    <a:pt x="2989187" y="2683637"/>
                  </a:lnTo>
                  <a:lnTo>
                    <a:pt x="2271337" y="2683637"/>
                  </a:lnTo>
                  <a:cubicBezTo>
                    <a:pt x="2301469" y="2597098"/>
                    <a:pt x="2333531" y="2510572"/>
                    <a:pt x="2366939" y="2426125"/>
                  </a:cubicBezTo>
                  <a:lnTo>
                    <a:pt x="3377220" y="2426125"/>
                  </a:lnTo>
                  <a:lnTo>
                    <a:pt x="3890855" y="3965475"/>
                  </a:lnTo>
                  <a:lnTo>
                    <a:pt x="0" y="3965475"/>
                  </a:lnTo>
                  <a:close/>
                  <a:moveTo>
                    <a:pt x="1936944" y="620869"/>
                  </a:moveTo>
                  <a:cubicBezTo>
                    <a:pt x="1782578" y="620869"/>
                    <a:pt x="1657440" y="746006"/>
                    <a:pt x="1657440" y="900372"/>
                  </a:cubicBezTo>
                  <a:cubicBezTo>
                    <a:pt x="1657440" y="1054738"/>
                    <a:pt x="1782578" y="1179876"/>
                    <a:pt x="1936944" y="1179876"/>
                  </a:cubicBezTo>
                  <a:cubicBezTo>
                    <a:pt x="2091310" y="1179876"/>
                    <a:pt x="2216447" y="1054738"/>
                    <a:pt x="2216447" y="900372"/>
                  </a:cubicBezTo>
                  <a:cubicBezTo>
                    <a:pt x="2216447" y="746006"/>
                    <a:pt x="2091310" y="620869"/>
                    <a:pt x="1936944" y="620869"/>
                  </a:cubicBezTo>
                  <a:close/>
                  <a:moveTo>
                    <a:pt x="1936944" y="0"/>
                  </a:moveTo>
                  <a:cubicBezTo>
                    <a:pt x="2169175" y="0"/>
                    <a:pt x="2401406" y="88593"/>
                    <a:pt x="2578592" y="265779"/>
                  </a:cubicBezTo>
                  <a:lnTo>
                    <a:pt x="2578592" y="265780"/>
                  </a:lnTo>
                  <a:cubicBezTo>
                    <a:pt x="2932964" y="620153"/>
                    <a:pt x="2888999" y="1155622"/>
                    <a:pt x="2578592" y="1549077"/>
                  </a:cubicBezTo>
                  <a:cubicBezTo>
                    <a:pt x="2248849" y="1967039"/>
                    <a:pt x="1976153" y="3125749"/>
                    <a:pt x="1936944" y="3194660"/>
                  </a:cubicBezTo>
                  <a:cubicBezTo>
                    <a:pt x="1883033" y="3140450"/>
                    <a:pt x="1647095" y="1944983"/>
                    <a:pt x="1295295" y="1549076"/>
                  </a:cubicBezTo>
                  <a:cubicBezTo>
                    <a:pt x="962406" y="1174450"/>
                    <a:pt x="940923" y="620152"/>
                    <a:pt x="1295295" y="265779"/>
                  </a:cubicBezTo>
                  <a:cubicBezTo>
                    <a:pt x="1472481" y="88593"/>
                    <a:pt x="1704713" y="0"/>
                    <a:pt x="19369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8">
              <a:extLst>
                <a:ext uri="{FF2B5EF4-FFF2-40B4-BE49-F238E27FC236}">
                  <a16:creationId xmlns:a16="http://schemas.microsoft.com/office/drawing/2014/main" id="{DB50CACD-8894-4668-AE9F-CC3CE7789CD0}"/>
                </a:ext>
              </a:extLst>
            </p:cNvPr>
            <p:cNvSpPr/>
            <p:nvPr/>
          </p:nvSpPr>
          <p:spPr>
            <a:xfrm>
              <a:off x="10151386" y="2324666"/>
              <a:ext cx="314168" cy="314168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723924" y="666561"/>
                  </a:moveTo>
                  <a:cubicBezTo>
                    <a:pt x="2712585" y="666561"/>
                    <a:pt x="2701603" y="668088"/>
                    <a:pt x="2691750" y="673056"/>
                  </a:cubicBezTo>
                  <a:lnTo>
                    <a:pt x="2656848" y="673413"/>
                  </a:lnTo>
                  <a:lnTo>
                    <a:pt x="1433848" y="933370"/>
                  </a:lnTo>
                  <a:cubicBezTo>
                    <a:pt x="1393875" y="941867"/>
                    <a:pt x="1362077" y="967781"/>
                    <a:pt x="1346376" y="1002337"/>
                  </a:cubicBezTo>
                  <a:cubicBezTo>
                    <a:pt x="1331078" y="1020672"/>
                    <a:pt x="1323217" y="1044404"/>
                    <a:pt x="1323217" y="1069971"/>
                  </a:cubicBezTo>
                  <a:lnTo>
                    <a:pt x="1323217" y="2547593"/>
                  </a:lnTo>
                  <a:cubicBezTo>
                    <a:pt x="1271037" y="2529901"/>
                    <a:pt x="1213870" y="2520528"/>
                    <a:pt x="1154017" y="2520528"/>
                  </a:cubicBezTo>
                  <a:cubicBezTo>
                    <a:pt x="901512" y="2520528"/>
                    <a:pt x="696817" y="2687354"/>
                    <a:pt x="696817" y="2893144"/>
                  </a:cubicBezTo>
                  <a:cubicBezTo>
                    <a:pt x="696817" y="3098934"/>
                    <a:pt x="901512" y="3265760"/>
                    <a:pt x="1154017" y="3265760"/>
                  </a:cubicBezTo>
                  <a:cubicBezTo>
                    <a:pt x="1406522" y="3265760"/>
                    <a:pt x="1611217" y="3098934"/>
                    <a:pt x="1611217" y="2893144"/>
                  </a:cubicBezTo>
                  <a:cubicBezTo>
                    <a:pt x="1611217" y="2882349"/>
                    <a:pt x="1610654" y="2871660"/>
                    <a:pt x="1607283" y="2861334"/>
                  </a:cubicBezTo>
                  <a:lnTo>
                    <a:pt x="1611217" y="2841845"/>
                  </a:lnTo>
                  <a:lnTo>
                    <a:pt x="1611217" y="1521342"/>
                  </a:lnTo>
                  <a:lnTo>
                    <a:pt x="2600320" y="1311101"/>
                  </a:lnTo>
                  <a:lnTo>
                    <a:pt x="2600320" y="2327965"/>
                  </a:lnTo>
                  <a:cubicBezTo>
                    <a:pt x="2547472" y="2309959"/>
                    <a:pt x="2489516" y="2300312"/>
                    <a:pt x="2428795" y="2300312"/>
                  </a:cubicBezTo>
                  <a:cubicBezTo>
                    <a:pt x="2176290" y="2300312"/>
                    <a:pt x="1971595" y="2467138"/>
                    <a:pt x="1971595" y="2672928"/>
                  </a:cubicBezTo>
                  <a:cubicBezTo>
                    <a:pt x="1971595" y="2878718"/>
                    <a:pt x="2176290" y="3045544"/>
                    <a:pt x="2428795" y="3045544"/>
                  </a:cubicBezTo>
                  <a:cubicBezTo>
                    <a:pt x="2675391" y="3045544"/>
                    <a:pt x="2876388" y="2886436"/>
                    <a:pt x="2884224" y="2687245"/>
                  </a:cubicBezTo>
                  <a:lnTo>
                    <a:pt x="2888320" y="2666957"/>
                  </a:lnTo>
                  <a:lnTo>
                    <a:pt x="2888320" y="790165"/>
                  </a:lnTo>
                  <a:cubicBezTo>
                    <a:pt x="2888320" y="721900"/>
                    <a:pt x="2832981" y="666561"/>
                    <a:pt x="2764716" y="666561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">
              <a:extLst>
                <a:ext uri="{FF2B5EF4-FFF2-40B4-BE49-F238E27FC236}">
                  <a16:creationId xmlns:a16="http://schemas.microsoft.com/office/drawing/2014/main" id="{1A47B60C-6E55-4F0E-A7A3-6B59BCF17C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103" y="2815193"/>
              <a:ext cx="314168" cy="264123"/>
            </a:xfrm>
            <a:custGeom>
              <a:avLst/>
              <a:gdLst/>
              <a:ahLst/>
              <a:cxnLst/>
              <a:rect l="l" t="t" r="r" b="b"/>
              <a:pathLst>
                <a:path w="3985089" h="3350285">
                  <a:moveTo>
                    <a:pt x="1489879" y="1687056"/>
                  </a:moveTo>
                  <a:cubicBezTo>
                    <a:pt x="1413602" y="1687056"/>
                    <a:pt x="1351768" y="1748890"/>
                    <a:pt x="1351768" y="1825167"/>
                  </a:cubicBezTo>
                  <a:lnTo>
                    <a:pt x="1351768" y="1828965"/>
                  </a:lnTo>
                  <a:cubicBezTo>
                    <a:pt x="1351768" y="1905242"/>
                    <a:pt x="1413602" y="1967076"/>
                    <a:pt x="1489879" y="1967076"/>
                  </a:cubicBezTo>
                  <a:lnTo>
                    <a:pt x="1717713" y="1967076"/>
                  </a:lnTo>
                  <a:cubicBezTo>
                    <a:pt x="1793990" y="1967076"/>
                    <a:pt x="1855824" y="1905242"/>
                    <a:pt x="1855824" y="1828965"/>
                  </a:cubicBezTo>
                  <a:lnTo>
                    <a:pt x="1855824" y="1825167"/>
                  </a:lnTo>
                  <a:cubicBezTo>
                    <a:pt x="1855824" y="1748890"/>
                    <a:pt x="1793990" y="1687056"/>
                    <a:pt x="1717713" y="1687056"/>
                  </a:cubicBezTo>
                  <a:close/>
                  <a:moveTo>
                    <a:pt x="2281462" y="1675141"/>
                  </a:moveTo>
                  <a:cubicBezTo>
                    <a:pt x="2205185" y="1675141"/>
                    <a:pt x="2143351" y="1736975"/>
                    <a:pt x="2143351" y="1813252"/>
                  </a:cubicBezTo>
                  <a:lnTo>
                    <a:pt x="2143351" y="1817050"/>
                  </a:lnTo>
                  <a:cubicBezTo>
                    <a:pt x="2143351" y="1893327"/>
                    <a:pt x="2205185" y="1955161"/>
                    <a:pt x="2281462" y="1955161"/>
                  </a:cubicBezTo>
                  <a:lnTo>
                    <a:pt x="2509296" y="1955161"/>
                  </a:lnTo>
                  <a:cubicBezTo>
                    <a:pt x="2585573" y="1955161"/>
                    <a:pt x="2647407" y="1893327"/>
                    <a:pt x="2647407" y="1817050"/>
                  </a:cubicBezTo>
                  <a:lnTo>
                    <a:pt x="2647407" y="1813252"/>
                  </a:lnTo>
                  <a:cubicBezTo>
                    <a:pt x="2647407" y="1736975"/>
                    <a:pt x="2585573" y="1675141"/>
                    <a:pt x="2509296" y="1675141"/>
                  </a:cubicBezTo>
                  <a:close/>
                  <a:moveTo>
                    <a:pt x="2837535" y="1159396"/>
                  </a:moveTo>
                  <a:cubicBezTo>
                    <a:pt x="2731595" y="1159396"/>
                    <a:pt x="2645713" y="1245278"/>
                    <a:pt x="2645713" y="1351218"/>
                  </a:cubicBezTo>
                  <a:cubicBezTo>
                    <a:pt x="2645713" y="1457158"/>
                    <a:pt x="2731595" y="1543040"/>
                    <a:pt x="2837535" y="1543040"/>
                  </a:cubicBezTo>
                  <a:cubicBezTo>
                    <a:pt x="2943475" y="1543040"/>
                    <a:pt x="3029357" y="1457158"/>
                    <a:pt x="3029357" y="1351218"/>
                  </a:cubicBezTo>
                  <a:cubicBezTo>
                    <a:pt x="3029357" y="1245278"/>
                    <a:pt x="2943475" y="1159396"/>
                    <a:pt x="2837535" y="1159396"/>
                  </a:cubicBezTo>
                  <a:close/>
                  <a:moveTo>
                    <a:pt x="3235655" y="750352"/>
                  </a:moveTo>
                  <a:cubicBezTo>
                    <a:pt x="3129715" y="750352"/>
                    <a:pt x="3043833" y="836234"/>
                    <a:pt x="3043833" y="942174"/>
                  </a:cubicBezTo>
                  <a:cubicBezTo>
                    <a:pt x="3043833" y="1048114"/>
                    <a:pt x="3129715" y="1133996"/>
                    <a:pt x="3235655" y="1133996"/>
                  </a:cubicBezTo>
                  <a:cubicBezTo>
                    <a:pt x="3341595" y="1133996"/>
                    <a:pt x="3427477" y="1048114"/>
                    <a:pt x="3427477" y="942174"/>
                  </a:cubicBezTo>
                  <a:cubicBezTo>
                    <a:pt x="3427477" y="836234"/>
                    <a:pt x="3341595" y="750352"/>
                    <a:pt x="3235655" y="750352"/>
                  </a:cubicBezTo>
                  <a:close/>
                  <a:moveTo>
                    <a:pt x="2455585" y="750352"/>
                  </a:moveTo>
                  <a:cubicBezTo>
                    <a:pt x="2349645" y="750352"/>
                    <a:pt x="2263763" y="836234"/>
                    <a:pt x="2263763" y="942174"/>
                  </a:cubicBezTo>
                  <a:cubicBezTo>
                    <a:pt x="2263763" y="1048114"/>
                    <a:pt x="2349645" y="1133996"/>
                    <a:pt x="2455585" y="1133996"/>
                  </a:cubicBezTo>
                  <a:cubicBezTo>
                    <a:pt x="2561525" y="1133996"/>
                    <a:pt x="2647407" y="1048114"/>
                    <a:pt x="2647407" y="942174"/>
                  </a:cubicBezTo>
                  <a:cubicBezTo>
                    <a:pt x="2647407" y="836234"/>
                    <a:pt x="2561525" y="750352"/>
                    <a:pt x="2455585" y="750352"/>
                  </a:cubicBezTo>
                  <a:close/>
                  <a:moveTo>
                    <a:pt x="941776" y="640989"/>
                  </a:moveTo>
                  <a:lnTo>
                    <a:pt x="1181794" y="640989"/>
                  </a:lnTo>
                  <a:lnTo>
                    <a:pt x="1181794" y="881020"/>
                  </a:lnTo>
                  <a:lnTo>
                    <a:pt x="1421825" y="881020"/>
                  </a:lnTo>
                  <a:lnTo>
                    <a:pt x="1421825" y="1121038"/>
                  </a:lnTo>
                  <a:lnTo>
                    <a:pt x="1181794" y="1121038"/>
                  </a:lnTo>
                  <a:lnTo>
                    <a:pt x="1181794" y="1361069"/>
                  </a:lnTo>
                  <a:lnTo>
                    <a:pt x="941776" y="1361069"/>
                  </a:lnTo>
                  <a:lnTo>
                    <a:pt x="941776" y="1121038"/>
                  </a:lnTo>
                  <a:lnTo>
                    <a:pt x="701745" y="1121038"/>
                  </a:lnTo>
                  <a:lnTo>
                    <a:pt x="701745" y="881020"/>
                  </a:lnTo>
                  <a:lnTo>
                    <a:pt x="941776" y="881020"/>
                  </a:lnTo>
                  <a:close/>
                  <a:moveTo>
                    <a:pt x="1061785" y="459017"/>
                  </a:moveTo>
                  <a:cubicBezTo>
                    <a:pt x="762440" y="459017"/>
                    <a:pt x="519773" y="701684"/>
                    <a:pt x="519773" y="1001029"/>
                  </a:cubicBezTo>
                  <a:cubicBezTo>
                    <a:pt x="519773" y="1300374"/>
                    <a:pt x="762440" y="1543041"/>
                    <a:pt x="1061785" y="1543041"/>
                  </a:cubicBezTo>
                  <a:cubicBezTo>
                    <a:pt x="1361130" y="1543041"/>
                    <a:pt x="1603797" y="1300374"/>
                    <a:pt x="1603797" y="1001029"/>
                  </a:cubicBezTo>
                  <a:cubicBezTo>
                    <a:pt x="1603797" y="701684"/>
                    <a:pt x="1361130" y="459017"/>
                    <a:pt x="1061785" y="459017"/>
                  </a:cubicBezTo>
                  <a:close/>
                  <a:moveTo>
                    <a:pt x="2837535" y="359296"/>
                  </a:moveTo>
                  <a:cubicBezTo>
                    <a:pt x="2731595" y="359296"/>
                    <a:pt x="2645713" y="445178"/>
                    <a:pt x="2645713" y="551118"/>
                  </a:cubicBezTo>
                  <a:cubicBezTo>
                    <a:pt x="2645713" y="657058"/>
                    <a:pt x="2731595" y="742940"/>
                    <a:pt x="2837535" y="742940"/>
                  </a:cubicBezTo>
                  <a:cubicBezTo>
                    <a:pt x="2943475" y="742940"/>
                    <a:pt x="3029357" y="657058"/>
                    <a:pt x="3029357" y="551118"/>
                  </a:cubicBezTo>
                  <a:cubicBezTo>
                    <a:pt x="3029357" y="445178"/>
                    <a:pt x="2943475" y="359296"/>
                    <a:pt x="2837535" y="359296"/>
                  </a:cubicBezTo>
                  <a:close/>
                  <a:moveTo>
                    <a:pt x="927799" y="0"/>
                  </a:moveTo>
                  <a:lnTo>
                    <a:pt x="2978398" y="0"/>
                  </a:lnTo>
                  <a:cubicBezTo>
                    <a:pt x="3447374" y="0"/>
                    <a:pt x="3902811" y="418280"/>
                    <a:pt x="3926614" y="887256"/>
                  </a:cubicBezTo>
                  <a:cubicBezTo>
                    <a:pt x="4011721" y="1784310"/>
                    <a:pt x="4065643" y="3326870"/>
                    <a:pt x="3630620" y="3349891"/>
                  </a:cubicBezTo>
                  <a:cubicBezTo>
                    <a:pt x="3101375" y="3362701"/>
                    <a:pt x="2778421" y="2566209"/>
                    <a:pt x="2352321" y="2174369"/>
                  </a:cubicBezTo>
                  <a:lnTo>
                    <a:pt x="1572952" y="2174369"/>
                  </a:lnTo>
                  <a:cubicBezTo>
                    <a:pt x="1161652" y="2566210"/>
                    <a:pt x="901104" y="3370635"/>
                    <a:pt x="339051" y="3349892"/>
                  </a:cubicBezTo>
                  <a:cubicBezTo>
                    <a:pt x="-171518" y="3349299"/>
                    <a:pt x="45251" y="1463012"/>
                    <a:pt x="48163" y="849156"/>
                  </a:cubicBezTo>
                  <a:cubicBezTo>
                    <a:pt x="48163" y="380180"/>
                    <a:pt x="458823" y="0"/>
                    <a:pt x="927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5" name="Oval 2">
              <a:extLst>
                <a:ext uri="{FF2B5EF4-FFF2-40B4-BE49-F238E27FC236}">
                  <a16:creationId xmlns:a16="http://schemas.microsoft.com/office/drawing/2014/main" id="{EF9EBA30-865E-4B98-8690-F61519451F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8510" y="1903547"/>
              <a:ext cx="314168" cy="242760"/>
            </a:xfrm>
            <a:custGeom>
              <a:avLst/>
              <a:gdLst/>
              <a:ahLst/>
              <a:cxnLst/>
              <a:rect l="l" t="t" r="r" b="b"/>
              <a:pathLst>
                <a:path w="3949160" h="3051548">
                  <a:moveTo>
                    <a:pt x="2339911" y="638678"/>
                  </a:moveTo>
                  <a:cubicBezTo>
                    <a:pt x="3228675" y="638678"/>
                    <a:pt x="3949160" y="1138384"/>
                    <a:pt x="3949160" y="1754802"/>
                  </a:cubicBezTo>
                  <a:cubicBezTo>
                    <a:pt x="3949160" y="2075792"/>
                    <a:pt x="3753790" y="2365135"/>
                    <a:pt x="3440317" y="2567662"/>
                  </a:cubicBezTo>
                  <a:lnTo>
                    <a:pt x="3655878" y="3051548"/>
                  </a:lnTo>
                  <a:lnTo>
                    <a:pt x="2882697" y="2804439"/>
                  </a:lnTo>
                  <a:cubicBezTo>
                    <a:pt x="2713357" y="2847946"/>
                    <a:pt x="2530504" y="2870926"/>
                    <a:pt x="2339911" y="2870926"/>
                  </a:cubicBezTo>
                  <a:cubicBezTo>
                    <a:pt x="1451147" y="2870926"/>
                    <a:pt x="730662" y="2371220"/>
                    <a:pt x="730662" y="1754802"/>
                  </a:cubicBezTo>
                  <a:cubicBezTo>
                    <a:pt x="730662" y="1138384"/>
                    <a:pt x="1451147" y="638678"/>
                    <a:pt x="2339911" y="638678"/>
                  </a:cubicBezTo>
                  <a:close/>
                  <a:moveTo>
                    <a:pt x="1609249" y="0"/>
                  </a:moveTo>
                  <a:cubicBezTo>
                    <a:pt x="2214487" y="0"/>
                    <a:pt x="2741687" y="231736"/>
                    <a:pt x="3015976" y="574644"/>
                  </a:cubicBezTo>
                  <a:cubicBezTo>
                    <a:pt x="2789246" y="488504"/>
                    <a:pt x="2533611" y="440957"/>
                    <a:pt x="2263344" y="440957"/>
                  </a:cubicBezTo>
                  <a:cubicBezTo>
                    <a:pt x="1318096" y="440957"/>
                    <a:pt x="551821" y="1022559"/>
                    <a:pt x="551821" y="1740001"/>
                  </a:cubicBezTo>
                  <a:cubicBezTo>
                    <a:pt x="551821" y="1819940"/>
                    <a:pt x="561334" y="1898193"/>
                    <a:pt x="580963" y="1973803"/>
                  </a:cubicBezTo>
                  <a:cubicBezTo>
                    <a:pt x="578579" y="1972737"/>
                    <a:pt x="677277" y="2155498"/>
                    <a:pt x="675039" y="2154187"/>
                  </a:cubicBezTo>
                  <a:lnTo>
                    <a:pt x="502119" y="2089690"/>
                  </a:lnTo>
                  <a:lnTo>
                    <a:pt x="213774" y="2502637"/>
                  </a:lnTo>
                  <a:cubicBezTo>
                    <a:pt x="162937" y="2145510"/>
                    <a:pt x="82414" y="1758692"/>
                    <a:pt x="31577" y="1383752"/>
                  </a:cubicBezTo>
                  <a:cubicBezTo>
                    <a:pt x="6733" y="1307252"/>
                    <a:pt x="0" y="1197870"/>
                    <a:pt x="0" y="1116124"/>
                  </a:cubicBezTo>
                  <a:cubicBezTo>
                    <a:pt x="0" y="499706"/>
                    <a:pt x="720485" y="0"/>
                    <a:pt x="1609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6" name="Block Arc 5">
              <a:extLst>
                <a:ext uri="{FF2B5EF4-FFF2-40B4-BE49-F238E27FC236}">
                  <a16:creationId xmlns:a16="http://schemas.microsoft.com/office/drawing/2014/main" id="{0039BC13-2FC0-4C7E-A78C-A0228971FFB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333725" y="2960384"/>
              <a:ext cx="291341" cy="314168"/>
            </a:xfrm>
            <a:custGeom>
              <a:avLst/>
              <a:gdLst/>
              <a:ahLst/>
              <a:cxnLst/>
              <a:rect l="l" t="t" r="r" b="b"/>
              <a:pathLst>
                <a:path w="3672275" h="3963955">
                  <a:moveTo>
                    <a:pt x="984766" y="3417555"/>
                  </a:moveTo>
                  <a:cubicBezTo>
                    <a:pt x="932254" y="3417555"/>
                    <a:pt x="882982" y="3403623"/>
                    <a:pt x="841068" y="3378104"/>
                  </a:cubicBezTo>
                  <a:lnTo>
                    <a:pt x="840676" y="3378710"/>
                  </a:lnTo>
                  <a:lnTo>
                    <a:pt x="835545" y="3375094"/>
                  </a:lnTo>
                  <a:cubicBezTo>
                    <a:pt x="823791" y="3369308"/>
                    <a:pt x="813094" y="3361844"/>
                    <a:pt x="803763" y="3352697"/>
                  </a:cubicBezTo>
                  <a:cubicBezTo>
                    <a:pt x="147868" y="2908007"/>
                    <a:pt x="-148746" y="2089941"/>
                    <a:pt x="72539" y="1325492"/>
                  </a:cubicBezTo>
                  <a:cubicBezTo>
                    <a:pt x="298018" y="546553"/>
                    <a:pt x="1007805" y="7791"/>
                    <a:pt x="1818686" y="83"/>
                  </a:cubicBezTo>
                  <a:cubicBezTo>
                    <a:pt x="2629567" y="-7624"/>
                    <a:pt x="3349467" y="517549"/>
                    <a:pt x="3589711" y="1292061"/>
                  </a:cubicBezTo>
                  <a:cubicBezTo>
                    <a:pt x="3828334" y="2061344"/>
                    <a:pt x="3537615" y="2895621"/>
                    <a:pt x="2873980" y="3349798"/>
                  </a:cubicBezTo>
                  <a:cubicBezTo>
                    <a:pt x="2824845" y="3391084"/>
                    <a:pt x="2761401" y="3415171"/>
                    <a:pt x="2692355" y="3415171"/>
                  </a:cubicBezTo>
                  <a:cubicBezTo>
                    <a:pt x="2531252" y="3415171"/>
                    <a:pt x="2400652" y="3284038"/>
                    <a:pt x="2400652" y="3122277"/>
                  </a:cubicBezTo>
                  <a:cubicBezTo>
                    <a:pt x="2400652" y="3018609"/>
                    <a:pt x="2454292" y="2927520"/>
                    <a:pt x="2535552" y="2875976"/>
                  </a:cubicBezTo>
                  <a:lnTo>
                    <a:pt x="2534959" y="2875094"/>
                  </a:lnTo>
                  <a:cubicBezTo>
                    <a:pt x="2993902" y="2566441"/>
                    <a:pt x="3196002" y="1993261"/>
                    <a:pt x="3032146" y="1465012"/>
                  </a:cubicBezTo>
                  <a:cubicBezTo>
                    <a:pt x="2868290" y="936764"/>
                    <a:pt x="2377289" y="578575"/>
                    <a:pt x="1824236" y="583831"/>
                  </a:cubicBezTo>
                  <a:cubicBezTo>
                    <a:pt x="1271183" y="589088"/>
                    <a:pt x="787080" y="956545"/>
                    <a:pt x="633294" y="1487812"/>
                  </a:cubicBezTo>
                  <a:cubicBezTo>
                    <a:pt x="479508" y="2019079"/>
                    <a:pt x="692467" y="2588315"/>
                    <a:pt x="1157194" y="2888188"/>
                  </a:cubicBezTo>
                  <a:lnTo>
                    <a:pt x="1156634" y="2889057"/>
                  </a:lnTo>
                  <a:cubicBezTo>
                    <a:pt x="1229500" y="2941659"/>
                    <a:pt x="1276469" y="3027652"/>
                    <a:pt x="1276469" y="3124661"/>
                  </a:cubicBezTo>
                  <a:cubicBezTo>
                    <a:pt x="1276469" y="3286422"/>
                    <a:pt x="1145869" y="3417555"/>
                    <a:pt x="984766" y="3417555"/>
                  </a:cubicBezTo>
                  <a:close/>
                  <a:moveTo>
                    <a:pt x="1836138" y="3963955"/>
                  </a:moveTo>
                  <a:cubicBezTo>
                    <a:pt x="1677062" y="3963955"/>
                    <a:pt x="1548106" y="3834999"/>
                    <a:pt x="1548106" y="3675923"/>
                  </a:cubicBezTo>
                  <a:lnTo>
                    <a:pt x="1548106" y="1958036"/>
                  </a:lnTo>
                  <a:cubicBezTo>
                    <a:pt x="1548106" y="1798960"/>
                    <a:pt x="1677062" y="1670004"/>
                    <a:pt x="1836138" y="1670004"/>
                  </a:cubicBezTo>
                  <a:cubicBezTo>
                    <a:pt x="1995214" y="1670004"/>
                    <a:pt x="2124170" y="1798960"/>
                    <a:pt x="2124170" y="1958036"/>
                  </a:cubicBezTo>
                  <a:lnTo>
                    <a:pt x="2124170" y="3675923"/>
                  </a:lnTo>
                  <a:cubicBezTo>
                    <a:pt x="2124170" y="3834999"/>
                    <a:pt x="1995214" y="3963955"/>
                    <a:pt x="1836138" y="39639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5">
              <a:extLst>
                <a:ext uri="{FF2B5EF4-FFF2-40B4-BE49-F238E27FC236}">
                  <a16:creationId xmlns:a16="http://schemas.microsoft.com/office/drawing/2014/main" id="{09016EDD-5F1F-4FB8-88E8-90C4748142E0}"/>
                </a:ext>
              </a:extLst>
            </p:cNvPr>
            <p:cNvSpPr>
              <a:spLocks/>
            </p:cNvSpPr>
            <p:nvPr/>
          </p:nvSpPr>
          <p:spPr>
            <a:xfrm>
              <a:off x="10666168" y="2421951"/>
              <a:ext cx="314168" cy="314168"/>
            </a:xfrm>
            <a:custGeom>
              <a:avLst/>
              <a:gdLst/>
              <a:ahLst/>
              <a:cxnLst/>
              <a:rect l="l" t="t" r="r" b="b"/>
              <a:pathLst>
                <a:path w="3928707" h="3954781">
                  <a:moveTo>
                    <a:pt x="2773336" y="2238726"/>
                  </a:moveTo>
                  <a:cubicBezTo>
                    <a:pt x="2746826" y="2238726"/>
                    <a:pt x="2725335" y="2260217"/>
                    <a:pt x="2725335" y="2286727"/>
                  </a:cubicBezTo>
                  <a:lnTo>
                    <a:pt x="2725335" y="2478725"/>
                  </a:lnTo>
                  <a:cubicBezTo>
                    <a:pt x="2725335" y="2505235"/>
                    <a:pt x="2746826" y="2526726"/>
                    <a:pt x="2773336" y="2526726"/>
                  </a:cubicBezTo>
                  <a:lnTo>
                    <a:pt x="2965334" y="2526726"/>
                  </a:lnTo>
                  <a:cubicBezTo>
                    <a:pt x="2991844" y="2526726"/>
                    <a:pt x="3013335" y="2505235"/>
                    <a:pt x="3013335" y="2478725"/>
                  </a:cubicBezTo>
                  <a:lnTo>
                    <a:pt x="3013335" y="2286727"/>
                  </a:lnTo>
                  <a:cubicBezTo>
                    <a:pt x="3013335" y="2260217"/>
                    <a:pt x="2991844" y="2238726"/>
                    <a:pt x="2965334" y="2238726"/>
                  </a:cubicBezTo>
                  <a:close/>
                  <a:moveTo>
                    <a:pt x="2313922" y="2238726"/>
                  </a:moveTo>
                  <a:cubicBezTo>
                    <a:pt x="2287412" y="2238726"/>
                    <a:pt x="2265921" y="2260217"/>
                    <a:pt x="2265921" y="2286727"/>
                  </a:cubicBezTo>
                  <a:lnTo>
                    <a:pt x="2265921" y="2478725"/>
                  </a:lnTo>
                  <a:cubicBezTo>
                    <a:pt x="2265921" y="2505235"/>
                    <a:pt x="2287412" y="2526726"/>
                    <a:pt x="2313922" y="2526726"/>
                  </a:cubicBezTo>
                  <a:lnTo>
                    <a:pt x="2505920" y="2526726"/>
                  </a:lnTo>
                  <a:cubicBezTo>
                    <a:pt x="2532430" y="2526726"/>
                    <a:pt x="2553921" y="2505235"/>
                    <a:pt x="2553921" y="2478725"/>
                  </a:cubicBezTo>
                  <a:lnTo>
                    <a:pt x="2553921" y="2286727"/>
                  </a:lnTo>
                  <a:cubicBezTo>
                    <a:pt x="2553921" y="2260217"/>
                    <a:pt x="2532430" y="2238726"/>
                    <a:pt x="2505920" y="2238726"/>
                  </a:cubicBezTo>
                  <a:close/>
                  <a:moveTo>
                    <a:pt x="1854508" y="2238726"/>
                  </a:moveTo>
                  <a:cubicBezTo>
                    <a:pt x="1827998" y="2238726"/>
                    <a:pt x="1806507" y="2260217"/>
                    <a:pt x="1806507" y="2286727"/>
                  </a:cubicBezTo>
                  <a:lnTo>
                    <a:pt x="1806507" y="2478725"/>
                  </a:lnTo>
                  <a:cubicBezTo>
                    <a:pt x="1806507" y="2505235"/>
                    <a:pt x="1827998" y="2526726"/>
                    <a:pt x="1854508" y="2526726"/>
                  </a:cubicBezTo>
                  <a:lnTo>
                    <a:pt x="2046506" y="2526726"/>
                  </a:lnTo>
                  <a:cubicBezTo>
                    <a:pt x="2073016" y="2526726"/>
                    <a:pt x="2094507" y="2505235"/>
                    <a:pt x="2094507" y="2478725"/>
                  </a:cubicBezTo>
                  <a:lnTo>
                    <a:pt x="2094507" y="2286727"/>
                  </a:lnTo>
                  <a:cubicBezTo>
                    <a:pt x="2094507" y="2260217"/>
                    <a:pt x="2073016" y="2238726"/>
                    <a:pt x="2046506" y="2238726"/>
                  </a:cubicBezTo>
                  <a:close/>
                  <a:moveTo>
                    <a:pt x="879732" y="2133675"/>
                  </a:moveTo>
                  <a:cubicBezTo>
                    <a:pt x="767330" y="2133675"/>
                    <a:pt x="676210" y="2224795"/>
                    <a:pt x="676210" y="2337197"/>
                  </a:cubicBezTo>
                  <a:cubicBezTo>
                    <a:pt x="676210" y="2449599"/>
                    <a:pt x="767330" y="2540719"/>
                    <a:pt x="879732" y="2540719"/>
                  </a:cubicBezTo>
                  <a:cubicBezTo>
                    <a:pt x="956121" y="2540719"/>
                    <a:pt x="1022681" y="2498634"/>
                    <a:pt x="1054808" y="2434886"/>
                  </a:cubicBezTo>
                  <a:lnTo>
                    <a:pt x="1469273" y="2434887"/>
                  </a:lnTo>
                  <a:cubicBezTo>
                    <a:pt x="1529381" y="2434887"/>
                    <a:pt x="1578108" y="2386160"/>
                    <a:pt x="1578108" y="2326052"/>
                  </a:cubicBezTo>
                  <a:cubicBezTo>
                    <a:pt x="1578108" y="2265944"/>
                    <a:pt x="1529381" y="2217217"/>
                    <a:pt x="1469273" y="2217217"/>
                  </a:cubicBezTo>
                  <a:lnTo>
                    <a:pt x="1039779" y="2217217"/>
                  </a:lnTo>
                  <a:cubicBezTo>
                    <a:pt x="1005455" y="2165662"/>
                    <a:pt x="946329" y="2133675"/>
                    <a:pt x="879732" y="2133675"/>
                  </a:cubicBezTo>
                  <a:close/>
                  <a:moveTo>
                    <a:pt x="2773336" y="1699178"/>
                  </a:moveTo>
                  <a:cubicBezTo>
                    <a:pt x="2746826" y="1699178"/>
                    <a:pt x="2725335" y="1720669"/>
                    <a:pt x="2725335" y="1747179"/>
                  </a:cubicBezTo>
                  <a:lnTo>
                    <a:pt x="2725335" y="1939177"/>
                  </a:lnTo>
                  <a:cubicBezTo>
                    <a:pt x="2725335" y="1965687"/>
                    <a:pt x="2746826" y="1987178"/>
                    <a:pt x="2773336" y="1987178"/>
                  </a:cubicBezTo>
                  <a:lnTo>
                    <a:pt x="2965334" y="1987178"/>
                  </a:lnTo>
                  <a:cubicBezTo>
                    <a:pt x="2991844" y="1987178"/>
                    <a:pt x="3013335" y="1965687"/>
                    <a:pt x="3013335" y="1939177"/>
                  </a:cubicBezTo>
                  <a:lnTo>
                    <a:pt x="3013335" y="1747179"/>
                  </a:lnTo>
                  <a:cubicBezTo>
                    <a:pt x="3013335" y="1720669"/>
                    <a:pt x="2991844" y="1699178"/>
                    <a:pt x="2965334" y="1699178"/>
                  </a:cubicBezTo>
                  <a:close/>
                  <a:moveTo>
                    <a:pt x="2313922" y="1699178"/>
                  </a:moveTo>
                  <a:cubicBezTo>
                    <a:pt x="2287412" y="1699178"/>
                    <a:pt x="2265921" y="1720669"/>
                    <a:pt x="2265921" y="1747179"/>
                  </a:cubicBezTo>
                  <a:lnTo>
                    <a:pt x="2265921" y="1939177"/>
                  </a:lnTo>
                  <a:cubicBezTo>
                    <a:pt x="2265921" y="1965687"/>
                    <a:pt x="2287412" y="1987178"/>
                    <a:pt x="2313922" y="1987178"/>
                  </a:cubicBezTo>
                  <a:lnTo>
                    <a:pt x="2505920" y="1987178"/>
                  </a:lnTo>
                  <a:cubicBezTo>
                    <a:pt x="2532430" y="1987178"/>
                    <a:pt x="2553921" y="1965687"/>
                    <a:pt x="2553921" y="1939177"/>
                  </a:cubicBezTo>
                  <a:lnTo>
                    <a:pt x="2553921" y="1747179"/>
                  </a:lnTo>
                  <a:cubicBezTo>
                    <a:pt x="2553921" y="1720669"/>
                    <a:pt x="2532430" y="1699178"/>
                    <a:pt x="2505920" y="1699178"/>
                  </a:cubicBezTo>
                  <a:close/>
                  <a:moveTo>
                    <a:pt x="1854508" y="1699178"/>
                  </a:moveTo>
                  <a:cubicBezTo>
                    <a:pt x="1827998" y="1699178"/>
                    <a:pt x="1806507" y="1720669"/>
                    <a:pt x="1806507" y="1747179"/>
                  </a:cubicBezTo>
                  <a:lnTo>
                    <a:pt x="1806507" y="1939177"/>
                  </a:lnTo>
                  <a:cubicBezTo>
                    <a:pt x="1806507" y="1965687"/>
                    <a:pt x="1827998" y="1987178"/>
                    <a:pt x="1854508" y="1987178"/>
                  </a:cubicBezTo>
                  <a:lnTo>
                    <a:pt x="2046506" y="1987178"/>
                  </a:lnTo>
                  <a:cubicBezTo>
                    <a:pt x="2073016" y="1987178"/>
                    <a:pt x="2094507" y="1965687"/>
                    <a:pt x="2094507" y="1939177"/>
                  </a:cubicBezTo>
                  <a:lnTo>
                    <a:pt x="2094507" y="1747179"/>
                  </a:lnTo>
                  <a:cubicBezTo>
                    <a:pt x="2094507" y="1720669"/>
                    <a:pt x="2073016" y="1699178"/>
                    <a:pt x="2046506" y="1699178"/>
                  </a:cubicBezTo>
                  <a:close/>
                  <a:moveTo>
                    <a:pt x="1035948" y="1186216"/>
                  </a:moveTo>
                  <a:cubicBezTo>
                    <a:pt x="1165960" y="1186216"/>
                    <a:pt x="1271356" y="1291612"/>
                    <a:pt x="1271356" y="1421624"/>
                  </a:cubicBezTo>
                  <a:cubicBezTo>
                    <a:pt x="1271356" y="1551636"/>
                    <a:pt x="1165960" y="1657032"/>
                    <a:pt x="1035948" y="1657032"/>
                  </a:cubicBezTo>
                  <a:cubicBezTo>
                    <a:pt x="905936" y="1657032"/>
                    <a:pt x="800540" y="1551636"/>
                    <a:pt x="800540" y="1421624"/>
                  </a:cubicBezTo>
                  <a:cubicBezTo>
                    <a:pt x="800540" y="1291612"/>
                    <a:pt x="905936" y="1186216"/>
                    <a:pt x="1035948" y="1186216"/>
                  </a:cubicBezTo>
                  <a:close/>
                  <a:moveTo>
                    <a:pt x="2773336" y="1159631"/>
                  </a:moveTo>
                  <a:cubicBezTo>
                    <a:pt x="2746826" y="1159631"/>
                    <a:pt x="2725335" y="1181122"/>
                    <a:pt x="2725335" y="1207632"/>
                  </a:cubicBezTo>
                  <a:lnTo>
                    <a:pt x="2725335" y="1399630"/>
                  </a:lnTo>
                  <a:cubicBezTo>
                    <a:pt x="2725335" y="1426140"/>
                    <a:pt x="2746826" y="1447631"/>
                    <a:pt x="2773336" y="1447631"/>
                  </a:cubicBezTo>
                  <a:lnTo>
                    <a:pt x="2965334" y="1447631"/>
                  </a:lnTo>
                  <a:cubicBezTo>
                    <a:pt x="2991844" y="1447631"/>
                    <a:pt x="3013335" y="1426140"/>
                    <a:pt x="3013335" y="1399630"/>
                  </a:cubicBezTo>
                  <a:lnTo>
                    <a:pt x="3013335" y="1207632"/>
                  </a:lnTo>
                  <a:cubicBezTo>
                    <a:pt x="3013335" y="1181122"/>
                    <a:pt x="2991844" y="1159631"/>
                    <a:pt x="2965334" y="1159631"/>
                  </a:cubicBezTo>
                  <a:close/>
                  <a:moveTo>
                    <a:pt x="2313922" y="1159631"/>
                  </a:moveTo>
                  <a:cubicBezTo>
                    <a:pt x="2287412" y="1159631"/>
                    <a:pt x="2265921" y="1181122"/>
                    <a:pt x="2265921" y="1207632"/>
                  </a:cubicBezTo>
                  <a:lnTo>
                    <a:pt x="2265921" y="1399630"/>
                  </a:lnTo>
                  <a:cubicBezTo>
                    <a:pt x="2265921" y="1426140"/>
                    <a:pt x="2287412" y="1447631"/>
                    <a:pt x="2313922" y="1447631"/>
                  </a:cubicBezTo>
                  <a:lnTo>
                    <a:pt x="2505920" y="1447631"/>
                  </a:lnTo>
                  <a:cubicBezTo>
                    <a:pt x="2532430" y="1447631"/>
                    <a:pt x="2553921" y="1426140"/>
                    <a:pt x="2553921" y="1399630"/>
                  </a:cubicBezTo>
                  <a:lnTo>
                    <a:pt x="2553921" y="1207632"/>
                  </a:lnTo>
                  <a:cubicBezTo>
                    <a:pt x="2553921" y="1181122"/>
                    <a:pt x="2532430" y="1159631"/>
                    <a:pt x="2505920" y="1159631"/>
                  </a:cubicBezTo>
                  <a:close/>
                  <a:moveTo>
                    <a:pt x="1854508" y="1159631"/>
                  </a:moveTo>
                  <a:cubicBezTo>
                    <a:pt x="1827998" y="1159631"/>
                    <a:pt x="1806507" y="1181122"/>
                    <a:pt x="1806507" y="1207632"/>
                  </a:cubicBezTo>
                  <a:lnTo>
                    <a:pt x="1806507" y="1399630"/>
                  </a:lnTo>
                  <a:cubicBezTo>
                    <a:pt x="1806507" y="1426140"/>
                    <a:pt x="1827998" y="1447631"/>
                    <a:pt x="1854508" y="1447631"/>
                  </a:cubicBezTo>
                  <a:lnTo>
                    <a:pt x="2046506" y="1447631"/>
                  </a:lnTo>
                  <a:cubicBezTo>
                    <a:pt x="2073016" y="1447631"/>
                    <a:pt x="2094507" y="1426140"/>
                    <a:pt x="2094507" y="1399630"/>
                  </a:cubicBezTo>
                  <a:lnTo>
                    <a:pt x="2094507" y="1207632"/>
                  </a:lnTo>
                  <a:cubicBezTo>
                    <a:pt x="2094507" y="1181122"/>
                    <a:pt x="2073016" y="1159631"/>
                    <a:pt x="2046506" y="1159631"/>
                  </a:cubicBezTo>
                  <a:close/>
                  <a:moveTo>
                    <a:pt x="1035947" y="1097587"/>
                  </a:moveTo>
                  <a:cubicBezTo>
                    <a:pt x="856987" y="1097587"/>
                    <a:pt x="711911" y="1242663"/>
                    <a:pt x="711911" y="1421623"/>
                  </a:cubicBezTo>
                  <a:cubicBezTo>
                    <a:pt x="711911" y="1600583"/>
                    <a:pt x="856987" y="1745659"/>
                    <a:pt x="1035947" y="1745659"/>
                  </a:cubicBezTo>
                  <a:cubicBezTo>
                    <a:pt x="1214907" y="1745659"/>
                    <a:pt x="1359983" y="1600583"/>
                    <a:pt x="1359983" y="1421623"/>
                  </a:cubicBezTo>
                  <a:cubicBezTo>
                    <a:pt x="1359983" y="1242663"/>
                    <a:pt x="1214907" y="1097587"/>
                    <a:pt x="1035947" y="1097587"/>
                  </a:cubicBezTo>
                  <a:close/>
                  <a:moveTo>
                    <a:pt x="593124" y="376367"/>
                  </a:moveTo>
                  <a:lnTo>
                    <a:pt x="3225543" y="376367"/>
                  </a:lnTo>
                  <a:cubicBezTo>
                    <a:pt x="3328637" y="376367"/>
                    <a:pt x="3412211" y="459941"/>
                    <a:pt x="3412211" y="563035"/>
                  </a:cubicBezTo>
                  <a:lnTo>
                    <a:pt x="3412211" y="3074837"/>
                  </a:lnTo>
                  <a:cubicBezTo>
                    <a:pt x="3412211" y="3177931"/>
                    <a:pt x="3328637" y="3261505"/>
                    <a:pt x="3225543" y="3261505"/>
                  </a:cubicBezTo>
                  <a:lnTo>
                    <a:pt x="593124" y="3261505"/>
                  </a:lnTo>
                  <a:cubicBezTo>
                    <a:pt x="490030" y="3261505"/>
                    <a:pt x="406456" y="3177931"/>
                    <a:pt x="406456" y="3074837"/>
                  </a:cubicBezTo>
                  <a:lnTo>
                    <a:pt x="406456" y="563035"/>
                  </a:lnTo>
                  <a:cubicBezTo>
                    <a:pt x="406456" y="459941"/>
                    <a:pt x="490030" y="376367"/>
                    <a:pt x="593124" y="376367"/>
                  </a:cubicBezTo>
                  <a:close/>
                  <a:moveTo>
                    <a:pt x="466365" y="263607"/>
                  </a:moveTo>
                  <a:cubicBezTo>
                    <a:pt x="353740" y="263607"/>
                    <a:pt x="262440" y="354907"/>
                    <a:pt x="262440" y="467532"/>
                  </a:cubicBezTo>
                  <a:lnTo>
                    <a:pt x="262440" y="3211530"/>
                  </a:lnTo>
                  <a:cubicBezTo>
                    <a:pt x="262440" y="3324155"/>
                    <a:pt x="353740" y="3415455"/>
                    <a:pt x="466365" y="3415455"/>
                  </a:cubicBezTo>
                  <a:lnTo>
                    <a:pt x="3352302" y="3415455"/>
                  </a:lnTo>
                  <a:cubicBezTo>
                    <a:pt x="3464927" y="3415455"/>
                    <a:pt x="3556227" y="3324155"/>
                    <a:pt x="3556227" y="3211530"/>
                  </a:cubicBezTo>
                  <a:lnTo>
                    <a:pt x="3556227" y="2945906"/>
                  </a:lnTo>
                  <a:lnTo>
                    <a:pt x="3604113" y="2945906"/>
                  </a:lnTo>
                  <a:cubicBezTo>
                    <a:pt x="3647262" y="2945906"/>
                    <a:pt x="3682241" y="2910927"/>
                    <a:pt x="3682241" y="2867778"/>
                  </a:cubicBezTo>
                  <a:lnTo>
                    <a:pt x="3682241" y="2555278"/>
                  </a:lnTo>
                  <a:cubicBezTo>
                    <a:pt x="3682241" y="2512129"/>
                    <a:pt x="3647262" y="2477150"/>
                    <a:pt x="3604113" y="2477150"/>
                  </a:cubicBezTo>
                  <a:lnTo>
                    <a:pt x="3556227" y="2477150"/>
                  </a:lnTo>
                  <a:lnTo>
                    <a:pt x="3556227" y="1181006"/>
                  </a:lnTo>
                  <a:lnTo>
                    <a:pt x="3604113" y="1181006"/>
                  </a:lnTo>
                  <a:cubicBezTo>
                    <a:pt x="3647262" y="1181006"/>
                    <a:pt x="3682241" y="1146027"/>
                    <a:pt x="3682241" y="1102878"/>
                  </a:cubicBezTo>
                  <a:lnTo>
                    <a:pt x="3682241" y="790378"/>
                  </a:lnTo>
                  <a:cubicBezTo>
                    <a:pt x="3682241" y="747229"/>
                    <a:pt x="3647262" y="712250"/>
                    <a:pt x="3604113" y="712250"/>
                  </a:cubicBezTo>
                  <a:lnTo>
                    <a:pt x="3556227" y="712250"/>
                  </a:lnTo>
                  <a:lnTo>
                    <a:pt x="3556227" y="467532"/>
                  </a:lnTo>
                  <a:cubicBezTo>
                    <a:pt x="3556227" y="354907"/>
                    <a:pt x="3464927" y="263607"/>
                    <a:pt x="3352302" y="263607"/>
                  </a:cubicBezTo>
                  <a:close/>
                  <a:moveTo>
                    <a:pt x="235370" y="0"/>
                  </a:moveTo>
                  <a:lnTo>
                    <a:pt x="3693337" y="0"/>
                  </a:lnTo>
                  <a:cubicBezTo>
                    <a:pt x="3823328" y="0"/>
                    <a:pt x="3928707" y="105379"/>
                    <a:pt x="3928707" y="235370"/>
                  </a:cubicBezTo>
                  <a:lnTo>
                    <a:pt x="3928707" y="3402502"/>
                  </a:lnTo>
                  <a:cubicBezTo>
                    <a:pt x="3928707" y="3485210"/>
                    <a:pt x="3886047" y="3557954"/>
                    <a:pt x="3821334" y="3599629"/>
                  </a:cubicBezTo>
                  <a:lnTo>
                    <a:pt x="3732546" y="3954781"/>
                  </a:lnTo>
                  <a:lnTo>
                    <a:pt x="2998166" y="3954781"/>
                  </a:lnTo>
                  <a:lnTo>
                    <a:pt x="2918939" y="3637872"/>
                  </a:lnTo>
                  <a:lnTo>
                    <a:pt x="1025164" y="3637872"/>
                  </a:lnTo>
                  <a:lnTo>
                    <a:pt x="945937" y="3954781"/>
                  </a:lnTo>
                  <a:lnTo>
                    <a:pt x="211557" y="3954781"/>
                  </a:lnTo>
                  <a:lnTo>
                    <a:pt x="125186" y="3609298"/>
                  </a:lnTo>
                  <a:cubicBezTo>
                    <a:pt x="50483" y="3570656"/>
                    <a:pt x="0" y="3492475"/>
                    <a:pt x="0" y="3402502"/>
                  </a:cubicBezTo>
                  <a:lnTo>
                    <a:pt x="0" y="235370"/>
                  </a:lnTo>
                  <a:cubicBezTo>
                    <a:pt x="0" y="105379"/>
                    <a:pt x="105379" y="0"/>
                    <a:pt x="235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8" name="Oval 6">
              <a:extLst>
                <a:ext uri="{FF2B5EF4-FFF2-40B4-BE49-F238E27FC236}">
                  <a16:creationId xmlns:a16="http://schemas.microsoft.com/office/drawing/2014/main" id="{EA6EA148-1A60-4854-943F-5636B5B842E6}"/>
                </a:ext>
              </a:extLst>
            </p:cNvPr>
            <p:cNvSpPr>
              <a:spLocks noChangeAspect="1"/>
            </p:cNvSpPr>
            <p:nvPr/>
          </p:nvSpPr>
          <p:spPr>
            <a:xfrm rot="678773">
              <a:off x="7434992" y="3114687"/>
              <a:ext cx="328974" cy="333882"/>
            </a:xfrm>
            <a:custGeom>
              <a:avLst/>
              <a:gdLst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62894 h 3939732"/>
                <a:gd name="connsiteX1" fmla="*/ 1768767 w 3897869"/>
                <a:gd name="connsiteY1" fmla="*/ 1381594 h 3939732"/>
                <a:gd name="connsiteX2" fmla="*/ 1517577 w 3897869"/>
                <a:gd name="connsiteY2" fmla="*/ 2033280 h 3939732"/>
                <a:gd name="connsiteX3" fmla="*/ 1928990 w 3897869"/>
                <a:gd name="connsiteY3" fmla="*/ 2631017 h 3939732"/>
                <a:gd name="connsiteX4" fmla="*/ 2318674 w 3897869"/>
                <a:gd name="connsiteY4" fmla="*/ 1997628 h 3939732"/>
                <a:gd name="connsiteX5" fmla="*/ 2293344 w 3897869"/>
                <a:gd name="connsiteY5" fmla="*/ 1825498 h 3939732"/>
                <a:gd name="connsiteX6" fmla="*/ 1853384 w 3897869"/>
                <a:gd name="connsiteY6" fmla="*/ 1362894 h 3939732"/>
                <a:gd name="connsiteX7" fmla="*/ 1594841 w 3897869"/>
                <a:gd name="connsiteY7" fmla="*/ 36923 h 3939732"/>
                <a:gd name="connsiteX8" fmla="*/ 3869632 w 3897869"/>
                <a:gd name="connsiteY8" fmla="*/ 1508593 h 3939732"/>
                <a:gd name="connsiteX9" fmla="*/ 3670773 w 3897869"/>
                <a:gd name="connsiteY9" fmla="*/ 2416710 h 3939732"/>
                <a:gd name="connsiteX10" fmla="*/ 3671055 w 3897869"/>
                <a:gd name="connsiteY10" fmla="*/ 2417653 h 3939732"/>
                <a:gd name="connsiteX11" fmla="*/ 3164582 w 3897869"/>
                <a:gd name="connsiteY11" fmla="*/ 2822329 h 3939732"/>
                <a:gd name="connsiteX12" fmla="*/ 3176822 w 3897869"/>
                <a:gd name="connsiteY12" fmla="*/ 2836256 h 3939732"/>
                <a:gd name="connsiteX13" fmla="*/ 3146203 w 3897869"/>
                <a:gd name="connsiteY13" fmla="*/ 2835026 h 3939732"/>
                <a:gd name="connsiteX14" fmla="*/ 3151211 w 3897869"/>
                <a:gd name="connsiteY14" fmla="*/ 2827425 h 3939732"/>
                <a:gd name="connsiteX15" fmla="*/ 2397082 w 3897869"/>
                <a:gd name="connsiteY15" fmla="*/ 2555951 h 3939732"/>
                <a:gd name="connsiteX16" fmla="*/ 2396219 w 3897869"/>
                <a:gd name="connsiteY16" fmla="*/ 2549477 h 3939732"/>
                <a:gd name="connsiteX17" fmla="*/ 1746058 w 3897869"/>
                <a:gd name="connsiteY17" fmla="*/ 3084844 h 3939732"/>
                <a:gd name="connsiteX18" fmla="*/ 990519 w 3897869"/>
                <a:gd name="connsiteY18" fmla="*/ 2011053 h 3939732"/>
                <a:gd name="connsiteX19" fmla="*/ 1593790 w 3897869"/>
                <a:gd name="connsiteY19" fmla="*/ 959078 h 3939732"/>
                <a:gd name="connsiteX20" fmla="*/ 1746058 w 3897869"/>
                <a:gd name="connsiteY20" fmla="*/ 937262 h 3939732"/>
                <a:gd name="connsiteX21" fmla="*/ 2206475 w 3897869"/>
                <a:gd name="connsiteY21" fmla="*/ 1165194 h 3939732"/>
                <a:gd name="connsiteX22" fmla="*/ 2185910 w 3897869"/>
                <a:gd name="connsiteY22" fmla="*/ 869152 h 3939732"/>
                <a:gd name="connsiteX23" fmla="*/ 2656644 w 3897869"/>
                <a:gd name="connsiteY23" fmla="*/ 794408 h 3939732"/>
                <a:gd name="connsiteX24" fmla="*/ 2828567 w 3897869"/>
                <a:gd name="connsiteY24" fmla="*/ 2090795 h 3939732"/>
                <a:gd name="connsiteX25" fmla="*/ 3312378 w 3897869"/>
                <a:gd name="connsiteY25" fmla="*/ 2032862 h 3939732"/>
                <a:gd name="connsiteX26" fmla="*/ 3289926 w 3897869"/>
                <a:gd name="connsiteY26" fmla="*/ 1337965 h 3939732"/>
                <a:gd name="connsiteX27" fmla="*/ 3290031 w 3897869"/>
                <a:gd name="connsiteY27" fmla="*/ 1338068 h 3939732"/>
                <a:gd name="connsiteX28" fmla="*/ 1700745 w 3897869"/>
                <a:gd name="connsiteY28" fmla="*/ 566301 h 3939732"/>
                <a:gd name="connsiteX29" fmla="*/ 571995 w 3897869"/>
                <a:gd name="connsiteY29" fmla="*/ 2265435 h 3939732"/>
                <a:gd name="connsiteX30" fmla="*/ 2267548 w 3897869"/>
                <a:gd name="connsiteY30" fmla="*/ 3399556 h 3939732"/>
                <a:gd name="connsiteX31" fmla="*/ 3194376 w 3897869"/>
                <a:gd name="connsiteY31" fmla="*/ 3063923 h 3939732"/>
                <a:gd name="connsiteX32" fmla="*/ 3268026 w 3897869"/>
                <a:gd name="connsiteY32" fmla="*/ 3500815 h 3939732"/>
                <a:gd name="connsiteX33" fmla="*/ 2347298 w 3897869"/>
                <a:gd name="connsiteY33" fmla="*/ 3895311 h 3939732"/>
                <a:gd name="connsiteX34" fmla="*/ 42617 w 3897869"/>
                <a:gd name="connsiteY34" fmla="*/ 2371338 h 3939732"/>
                <a:gd name="connsiteX35" fmla="*/ 1594841 w 3897869"/>
                <a:gd name="connsiteY35" fmla="*/ 36923 h 3939732"/>
                <a:gd name="connsiteX0" fmla="*/ 1853384 w 3897869"/>
                <a:gd name="connsiteY0" fmla="*/ 1371624 h 3948462"/>
                <a:gd name="connsiteX1" fmla="*/ 1768767 w 3897869"/>
                <a:gd name="connsiteY1" fmla="*/ 1390324 h 3948462"/>
                <a:gd name="connsiteX2" fmla="*/ 1517577 w 3897869"/>
                <a:gd name="connsiteY2" fmla="*/ 2042010 h 3948462"/>
                <a:gd name="connsiteX3" fmla="*/ 1928990 w 3897869"/>
                <a:gd name="connsiteY3" fmla="*/ 2639747 h 3948462"/>
                <a:gd name="connsiteX4" fmla="*/ 2318674 w 3897869"/>
                <a:gd name="connsiteY4" fmla="*/ 2006358 h 3948462"/>
                <a:gd name="connsiteX5" fmla="*/ 2293344 w 3897869"/>
                <a:gd name="connsiteY5" fmla="*/ 1834228 h 3948462"/>
                <a:gd name="connsiteX6" fmla="*/ 1853384 w 3897869"/>
                <a:gd name="connsiteY6" fmla="*/ 1371624 h 3948462"/>
                <a:gd name="connsiteX7" fmla="*/ 1594841 w 3897869"/>
                <a:gd name="connsiteY7" fmla="*/ 45653 h 3948462"/>
                <a:gd name="connsiteX8" fmla="*/ 3869632 w 3897869"/>
                <a:gd name="connsiteY8" fmla="*/ 1517323 h 3948462"/>
                <a:gd name="connsiteX9" fmla="*/ 3670773 w 3897869"/>
                <a:gd name="connsiteY9" fmla="*/ 2425440 h 3948462"/>
                <a:gd name="connsiteX10" fmla="*/ 3671055 w 3897869"/>
                <a:gd name="connsiteY10" fmla="*/ 2426383 h 3948462"/>
                <a:gd name="connsiteX11" fmla="*/ 3164582 w 3897869"/>
                <a:gd name="connsiteY11" fmla="*/ 2831059 h 3948462"/>
                <a:gd name="connsiteX12" fmla="*/ 3176822 w 3897869"/>
                <a:gd name="connsiteY12" fmla="*/ 2844986 h 3948462"/>
                <a:gd name="connsiteX13" fmla="*/ 3146203 w 3897869"/>
                <a:gd name="connsiteY13" fmla="*/ 2843756 h 3948462"/>
                <a:gd name="connsiteX14" fmla="*/ 3151211 w 3897869"/>
                <a:gd name="connsiteY14" fmla="*/ 2836155 h 3948462"/>
                <a:gd name="connsiteX15" fmla="*/ 2397082 w 3897869"/>
                <a:gd name="connsiteY15" fmla="*/ 2564681 h 3948462"/>
                <a:gd name="connsiteX16" fmla="*/ 2396219 w 3897869"/>
                <a:gd name="connsiteY16" fmla="*/ 2558207 h 3948462"/>
                <a:gd name="connsiteX17" fmla="*/ 1746058 w 3897869"/>
                <a:gd name="connsiteY17" fmla="*/ 3093574 h 3948462"/>
                <a:gd name="connsiteX18" fmla="*/ 990519 w 3897869"/>
                <a:gd name="connsiteY18" fmla="*/ 2019783 h 3948462"/>
                <a:gd name="connsiteX19" fmla="*/ 1593790 w 3897869"/>
                <a:gd name="connsiteY19" fmla="*/ 967808 h 3948462"/>
                <a:gd name="connsiteX20" fmla="*/ 1746058 w 3897869"/>
                <a:gd name="connsiteY20" fmla="*/ 945992 h 3948462"/>
                <a:gd name="connsiteX21" fmla="*/ 2206475 w 3897869"/>
                <a:gd name="connsiteY21" fmla="*/ 1173924 h 3948462"/>
                <a:gd name="connsiteX22" fmla="*/ 2185910 w 3897869"/>
                <a:gd name="connsiteY22" fmla="*/ 877882 h 3948462"/>
                <a:gd name="connsiteX23" fmla="*/ 2656644 w 3897869"/>
                <a:gd name="connsiteY23" fmla="*/ 803138 h 3948462"/>
                <a:gd name="connsiteX24" fmla="*/ 2828567 w 3897869"/>
                <a:gd name="connsiteY24" fmla="*/ 2099525 h 3948462"/>
                <a:gd name="connsiteX25" fmla="*/ 3312378 w 3897869"/>
                <a:gd name="connsiteY25" fmla="*/ 2041592 h 3948462"/>
                <a:gd name="connsiteX26" fmla="*/ 3289926 w 3897869"/>
                <a:gd name="connsiteY26" fmla="*/ 1346695 h 3948462"/>
                <a:gd name="connsiteX27" fmla="*/ 3290031 w 3897869"/>
                <a:gd name="connsiteY27" fmla="*/ 1346798 h 3948462"/>
                <a:gd name="connsiteX28" fmla="*/ 1700745 w 3897869"/>
                <a:gd name="connsiteY28" fmla="*/ 575031 h 3948462"/>
                <a:gd name="connsiteX29" fmla="*/ 571995 w 3897869"/>
                <a:gd name="connsiteY29" fmla="*/ 2274165 h 3948462"/>
                <a:gd name="connsiteX30" fmla="*/ 2267548 w 3897869"/>
                <a:gd name="connsiteY30" fmla="*/ 3408286 h 3948462"/>
                <a:gd name="connsiteX31" fmla="*/ 3194376 w 3897869"/>
                <a:gd name="connsiteY31" fmla="*/ 3072653 h 3948462"/>
                <a:gd name="connsiteX32" fmla="*/ 3268026 w 3897869"/>
                <a:gd name="connsiteY32" fmla="*/ 3509545 h 3948462"/>
                <a:gd name="connsiteX33" fmla="*/ 2347298 w 3897869"/>
                <a:gd name="connsiteY33" fmla="*/ 3904041 h 3948462"/>
                <a:gd name="connsiteX34" fmla="*/ 42617 w 3897869"/>
                <a:gd name="connsiteY34" fmla="*/ 2380068 h 3948462"/>
                <a:gd name="connsiteX35" fmla="*/ 1594841 w 3897869"/>
                <a:gd name="connsiteY35" fmla="*/ 45653 h 3948462"/>
                <a:gd name="connsiteX0" fmla="*/ 1853384 w 3876965"/>
                <a:gd name="connsiteY0" fmla="*/ 1371624 h 3948462"/>
                <a:gd name="connsiteX1" fmla="*/ 1768767 w 3876965"/>
                <a:gd name="connsiteY1" fmla="*/ 1390324 h 3948462"/>
                <a:gd name="connsiteX2" fmla="*/ 1517577 w 3876965"/>
                <a:gd name="connsiteY2" fmla="*/ 2042010 h 3948462"/>
                <a:gd name="connsiteX3" fmla="*/ 1928990 w 3876965"/>
                <a:gd name="connsiteY3" fmla="*/ 2639747 h 3948462"/>
                <a:gd name="connsiteX4" fmla="*/ 2318674 w 3876965"/>
                <a:gd name="connsiteY4" fmla="*/ 2006358 h 3948462"/>
                <a:gd name="connsiteX5" fmla="*/ 2293344 w 3876965"/>
                <a:gd name="connsiteY5" fmla="*/ 1834228 h 3948462"/>
                <a:gd name="connsiteX6" fmla="*/ 1853384 w 3876965"/>
                <a:gd name="connsiteY6" fmla="*/ 1371624 h 3948462"/>
                <a:gd name="connsiteX7" fmla="*/ 1594841 w 3876965"/>
                <a:gd name="connsiteY7" fmla="*/ 45653 h 3948462"/>
                <a:gd name="connsiteX8" fmla="*/ 3869632 w 3876965"/>
                <a:gd name="connsiteY8" fmla="*/ 1517323 h 3948462"/>
                <a:gd name="connsiteX9" fmla="*/ 3670773 w 3876965"/>
                <a:gd name="connsiteY9" fmla="*/ 2425440 h 3948462"/>
                <a:gd name="connsiteX10" fmla="*/ 3671055 w 3876965"/>
                <a:gd name="connsiteY10" fmla="*/ 2426383 h 3948462"/>
                <a:gd name="connsiteX11" fmla="*/ 3164582 w 3876965"/>
                <a:gd name="connsiteY11" fmla="*/ 2831059 h 3948462"/>
                <a:gd name="connsiteX12" fmla="*/ 3176822 w 3876965"/>
                <a:gd name="connsiteY12" fmla="*/ 2844986 h 3948462"/>
                <a:gd name="connsiteX13" fmla="*/ 3146203 w 3876965"/>
                <a:gd name="connsiteY13" fmla="*/ 2843756 h 3948462"/>
                <a:gd name="connsiteX14" fmla="*/ 3151211 w 3876965"/>
                <a:gd name="connsiteY14" fmla="*/ 2836155 h 3948462"/>
                <a:gd name="connsiteX15" fmla="*/ 2397082 w 3876965"/>
                <a:gd name="connsiteY15" fmla="*/ 2564681 h 3948462"/>
                <a:gd name="connsiteX16" fmla="*/ 2396219 w 3876965"/>
                <a:gd name="connsiteY16" fmla="*/ 2558207 h 3948462"/>
                <a:gd name="connsiteX17" fmla="*/ 1746058 w 3876965"/>
                <a:gd name="connsiteY17" fmla="*/ 3093574 h 3948462"/>
                <a:gd name="connsiteX18" fmla="*/ 990519 w 3876965"/>
                <a:gd name="connsiteY18" fmla="*/ 2019783 h 3948462"/>
                <a:gd name="connsiteX19" fmla="*/ 1593790 w 3876965"/>
                <a:gd name="connsiteY19" fmla="*/ 967808 h 3948462"/>
                <a:gd name="connsiteX20" fmla="*/ 1746058 w 3876965"/>
                <a:gd name="connsiteY20" fmla="*/ 945992 h 3948462"/>
                <a:gd name="connsiteX21" fmla="*/ 2206475 w 3876965"/>
                <a:gd name="connsiteY21" fmla="*/ 1173924 h 3948462"/>
                <a:gd name="connsiteX22" fmla="*/ 2185910 w 3876965"/>
                <a:gd name="connsiteY22" fmla="*/ 877882 h 3948462"/>
                <a:gd name="connsiteX23" fmla="*/ 2656644 w 3876965"/>
                <a:gd name="connsiteY23" fmla="*/ 803138 h 3948462"/>
                <a:gd name="connsiteX24" fmla="*/ 2828567 w 3876965"/>
                <a:gd name="connsiteY24" fmla="*/ 2099525 h 3948462"/>
                <a:gd name="connsiteX25" fmla="*/ 3312378 w 3876965"/>
                <a:gd name="connsiteY25" fmla="*/ 2041592 h 3948462"/>
                <a:gd name="connsiteX26" fmla="*/ 3289926 w 3876965"/>
                <a:gd name="connsiteY26" fmla="*/ 1346695 h 3948462"/>
                <a:gd name="connsiteX27" fmla="*/ 3290031 w 3876965"/>
                <a:gd name="connsiteY27" fmla="*/ 1346798 h 3948462"/>
                <a:gd name="connsiteX28" fmla="*/ 1700745 w 3876965"/>
                <a:gd name="connsiteY28" fmla="*/ 575031 h 3948462"/>
                <a:gd name="connsiteX29" fmla="*/ 571995 w 3876965"/>
                <a:gd name="connsiteY29" fmla="*/ 2274165 h 3948462"/>
                <a:gd name="connsiteX30" fmla="*/ 2267548 w 3876965"/>
                <a:gd name="connsiteY30" fmla="*/ 3408286 h 3948462"/>
                <a:gd name="connsiteX31" fmla="*/ 3194376 w 3876965"/>
                <a:gd name="connsiteY31" fmla="*/ 3072653 h 3948462"/>
                <a:gd name="connsiteX32" fmla="*/ 3268026 w 3876965"/>
                <a:gd name="connsiteY32" fmla="*/ 3509545 h 3948462"/>
                <a:gd name="connsiteX33" fmla="*/ 2347298 w 3876965"/>
                <a:gd name="connsiteY33" fmla="*/ 3904041 h 3948462"/>
                <a:gd name="connsiteX34" fmla="*/ 42617 w 3876965"/>
                <a:gd name="connsiteY34" fmla="*/ 2380068 h 3948462"/>
                <a:gd name="connsiteX35" fmla="*/ 1594841 w 3876965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2812 w 3869632"/>
                <a:gd name="connsiteY25" fmla="*/ 2002360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2812 w 3869632"/>
                <a:gd name="connsiteY25" fmla="*/ 2002360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671055 w 3888568"/>
                <a:gd name="connsiteY10" fmla="*/ 2426383 h 3948462"/>
                <a:gd name="connsiteX11" fmla="*/ 3164582 w 3888568"/>
                <a:gd name="connsiteY11" fmla="*/ 2831059 h 3948462"/>
                <a:gd name="connsiteX12" fmla="*/ 3176822 w 3888568"/>
                <a:gd name="connsiteY12" fmla="*/ 2844986 h 3948462"/>
                <a:gd name="connsiteX13" fmla="*/ 3146203 w 3888568"/>
                <a:gd name="connsiteY13" fmla="*/ 2843756 h 3948462"/>
                <a:gd name="connsiteX14" fmla="*/ 3151211 w 3888568"/>
                <a:gd name="connsiteY14" fmla="*/ 2836155 h 3948462"/>
                <a:gd name="connsiteX15" fmla="*/ 2397082 w 3888568"/>
                <a:gd name="connsiteY15" fmla="*/ 2564681 h 3948462"/>
                <a:gd name="connsiteX16" fmla="*/ 2396219 w 3888568"/>
                <a:gd name="connsiteY16" fmla="*/ 2558207 h 3948462"/>
                <a:gd name="connsiteX17" fmla="*/ 1746058 w 3888568"/>
                <a:gd name="connsiteY17" fmla="*/ 3093574 h 3948462"/>
                <a:gd name="connsiteX18" fmla="*/ 990519 w 3888568"/>
                <a:gd name="connsiteY18" fmla="*/ 2019783 h 3948462"/>
                <a:gd name="connsiteX19" fmla="*/ 1593790 w 3888568"/>
                <a:gd name="connsiteY19" fmla="*/ 967808 h 3948462"/>
                <a:gd name="connsiteX20" fmla="*/ 1746058 w 3888568"/>
                <a:gd name="connsiteY20" fmla="*/ 945992 h 3948462"/>
                <a:gd name="connsiteX21" fmla="*/ 2206475 w 3888568"/>
                <a:gd name="connsiteY21" fmla="*/ 1173924 h 3948462"/>
                <a:gd name="connsiteX22" fmla="*/ 2185910 w 3888568"/>
                <a:gd name="connsiteY22" fmla="*/ 877882 h 3948462"/>
                <a:gd name="connsiteX23" fmla="*/ 2656644 w 3888568"/>
                <a:gd name="connsiteY23" fmla="*/ 803138 h 3948462"/>
                <a:gd name="connsiteX24" fmla="*/ 2828567 w 3888568"/>
                <a:gd name="connsiteY24" fmla="*/ 2099525 h 3948462"/>
                <a:gd name="connsiteX25" fmla="*/ 3362812 w 3888568"/>
                <a:gd name="connsiteY25" fmla="*/ 2002360 h 3948462"/>
                <a:gd name="connsiteX26" fmla="*/ 3289926 w 3888568"/>
                <a:gd name="connsiteY26" fmla="*/ 1346695 h 3948462"/>
                <a:gd name="connsiteX27" fmla="*/ 3290031 w 3888568"/>
                <a:gd name="connsiteY27" fmla="*/ 1346798 h 3948462"/>
                <a:gd name="connsiteX28" fmla="*/ 1700745 w 3888568"/>
                <a:gd name="connsiteY28" fmla="*/ 575031 h 3948462"/>
                <a:gd name="connsiteX29" fmla="*/ 571995 w 3888568"/>
                <a:gd name="connsiteY29" fmla="*/ 2274165 h 3948462"/>
                <a:gd name="connsiteX30" fmla="*/ 2267548 w 3888568"/>
                <a:gd name="connsiteY30" fmla="*/ 3408286 h 3948462"/>
                <a:gd name="connsiteX31" fmla="*/ 3194376 w 3888568"/>
                <a:gd name="connsiteY31" fmla="*/ 3072653 h 3948462"/>
                <a:gd name="connsiteX32" fmla="*/ 3268026 w 3888568"/>
                <a:gd name="connsiteY32" fmla="*/ 3509545 h 3948462"/>
                <a:gd name="connsiteX33" fmla="*/ 2347298 w 3888568"/>
                <a:gd name="connsiteY33" fmla="*/ 3904041 h 3948462"/>
                <a:gd name="connsiteX34" fmla="*/ 42617 w 3888568"/>
                <a:gd name="connsiteY34" fmla="*/ 2380068 h 3948462"/>
                <a:gd name="connsiteX35" fmla="*/ 1594841 w 3888568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704679 w 3888568"/>
                <a:gd name="connsiteY10" fmla="*/ 2448797 h 3948462"/>
                <a:gd name="connsiteX11" fmla="*/ 3164582 w 3888568"/>
                <a:gd name="connsiteY11" fmla="*/ 2831059 h 3948462"/>
                <a:gd name="connsiteX12" fmla="*/ 3176822 w 3888568"/>
                <a:gd name="connsiteY12" fmla="*/ 2844986 h 3948462"/>
                <a:gd name="connsiteX13" fmla="*/ 3146203 w 3888568"/>
                <a:gd name="connsiteY13" fmla="*/ 2843756 h 3948462"/>
                <a:gd name="connsiteX14" fmla="*/ 3151211 w 3888568"/>
                <a:gd name="connsiteY14" fmla="*/ 2836155 h 3948462"/>
                <a:gd name="connsiteX15" fmla="*/ 2397082 w 3888568"/>
                <a:gd name="connsiteY15" fmla="*/ 2564681 h 3948462"/>
                <a:gd name="connsiteX16" fmla="*/ 2396219 w 3888568"/>
                <a:gd name="connsiteY16" fmla="*/ 2558207 h 3948462"/>
                <a:gd name="connsiteX17" fmla="*/ 1746058 w 3888568"/>
                <a:gd name="connsiteY17" fmla="*/ 3093574 h 3948462"/>
                <a:gd name="connsiteX18" fmla="*/ 990519 w 3888568"/>
                <a:gd name="connsiteY18" fmla="*/ 2019783 h 3948462"/>
                <a:gd name="connsiteX19" fmla="*/ 1593790 w 3888568"/>
                <a:gd name="connsiteY19" fmla="*/ 967808 h 3948462"/>
                <a:gd name="connsiteX20" fmla="*/ 1746058 w 3888568"/>
                <a:gd name="connsiteY20" fmla="*/ 945992 h 3948462"/>
                <a:gd name="connsiteX21" fmla="*/ 2206475 w 3888568"/>
                <a:gd name="connsiteY21" fmla="*/ 1173924 h 3948462"/>
                <a:gd name="connsiteX22" fmla="*/ 2185910 w 3888568"/>
                <a:gd name="connsiteY22" fmla="*/ 877882 h 3948462"/>
                <a:gd name="connsiteX23" fmla="*/ 2656644 w 3888568"/>
                <a:gd name="connsiteY23" fmla="*/ 803138 h 3948462"/>
                <a:gd name="connsiteX24" fmla="*/ 2828567 w 3888568"/>
                <a:gd name="connsiteY24" fmla="*/ 2099525 h 3948462"/>
                <a:gd name="connsiteX25" fmla="*/ 3362812 w 3888568"/>
                <a:gd name="connsiteY25" fmla="*/ 2002360 h 3948462"/>
                <a:gd name="connsiteX26" fmla="*/ 3289926 w 3888568"/>
                <a:gd name="connsiteY26" fmla="*/ 1346695 h 3948462"/>
                <a:gd name="connsiteX27" fmla="*/ 3290031 w 3888568"/>
                <a:gd name="connsiteY27" fmla="*/ 1346798 h 3948462"/>
                <a:gd name="connsiteX28" fmla="*/ 1700745 w 3888568"/>
                <a:gd name="connsiteY28" fmla="*/ 575031 h 3948462"/>
                <a:gd name="connsiteX29" fmla="*/ 571995 w 3888568"/>
                <a:gd name="connsiteY29" fmla="*/ 2274165 h 3948462"/>
                <a:gd name="connsiteX30" fmla="*/ 2267548 w 3888568"/>
                <a:gd name="connsiteY30" fmla="*/ 3408286 h 3948462"/>
                <a:gd name="connsiteX31" fmla="*/ 3194376 w 3888568"/>
                <a:gd name="connsiteY31" fmla="*/ 3072653 h 3948462"/>
                <a:gd name="connsiteX32" fmla="*/ 3268026 w 3888568"/>
                <a:gd name="connsiteY32" fmla="*/ 3509545 h 3948462"/>
                <a:gd name="connsiteX33" fmla="*/ 2347298 w 3888568"/>
                <a:gd name="connsiteY33" fmla="*/ 3904041 h 3948462"/>
                <a:gd name="connsiteX34" fmla="*/ 42617 w 3888568"/>
                <a:gd name="connsiteY34" fmla="*/ 2380068 h 3948462"/>
                <a:gd name="connsiteX35" fmla="*/ 1594841 w 3888568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164582 w 3888568"/>
                <a:gd name="connsiteY10" fmla="*/ 2831059 h 3948462"/>
                <a:gd name="connsiteX11" fmla="*/ 3176822 w 3888568"/>
                <a:gd name="connsiteY11" fmla="*/ 2844986 h 3948462"/>
                <a:gd name="connsiteX12" fmla="*/ 3146203 w 3888568"/>
                <a:gd name="connsiteY12" fmla="*/ 2843756 h 3948462"/>
                <a:gd name="connsiteX13" fmla="*/ 3151211 w 3888568"/>
                <a:gd name="connsiteY13" fmla="*/ 2836155 h 3948462"/>
                <a:gd name="connsiteX14" fmla="*/ 2397082 w 3888568"/>
                <a:gd name="connsiteY14" fmla="*/ 2564681 h 3948462"/>
                <a:gd name="connsiteX15" fmla="*/ 2396219 w 3888568"/>
                <a:gd name="connsiteY15" fmla="*/ 2558207 h 3948462"/>
                <a:gd name="connsiteX16" fmla="*/ 1746058 w 3888568"/>
                <a:gd name="connsiteY16" fmla="*/ 3093574 h 3948462"/>
                <a:gd name="connsiteX17" fmla="*/ 990519 w 3888568"/>
                <a:gd name="connsiteY17" fmla="*/ 2019783 h 3948462"/>
                <a:gd name="connsiteX18" fmla="*/ 1593790 w 3888568"/>
                <a:gd name="connsiteY18" fmla="*/ 967808 h 3948462"/>
                <a:gd name="connsiteX19" fmla="*/ 1746058 w 3888568"/>
                <a:gd name="connsiteY19" fmla="*/ 945992 h 3948462"/>
                <a:gd name="connsiteX20" fmla="*/ 2206475 w 3888568"/>
                <a:gd name="connsiteY20" fmla="*/ 1173924 h 3948462"/>
                <a:gd name="connsiteX21" fmla="*/ 2185910 w 3888568"/>
                <a:gd name="connsiteY21" fmla="*/ 877882 h 3948462"/>
                <a:gd name="connsiteX22" fmla="*/ 2656644 w 3888568"/>
                <a:gd name="connsiteY22" fmla="*/ 803138 h 3948462"/>
                <a:gd name="connsiteX23" fmla="*/ 2828567 w 3888568"/>
                <a:gd name="connsiteY23" fmla="*/ 2099525 h 3948462"/>
                <a:gd name="connsiteX24" fmla="*/ 3362812 w 3888568"/>
                <a:gd name="connsiteY24" fmla="*/ 2002360 h 3948462"/>
                <a:gd name="connsiteX25" fmla="*/ 3289926 w 3888568"/>
                <a:gd name="connsiteY25" fmla="*/ 1346695 h 3948462"/>
                <a:gd name="connsiteX26" fmla="*/ 3290031 w 3888568"/>
                <a:gd name="connsiteY26" fmla="*/ 1346798 h 3948462"/>
                <a:gd name="connsiteX27" fmla="*/ 1700745 w 3888568"/>
                <a:gd name="connsiteY27" fmla="*/ 575031 h 3948462"/>
                <a:gd name="connsiteX28" fmla="*/ 571995 w 3888568"/>
                <a:gd name="connsiteY28" fmla="*/ 2274165 h 3948462"/>
                <a:gd name="connsiteX29" fmla="*/ 2267548 w 3888568"/>
                <a:gd name="connsiteY29" fmla="*/ 3408286 h 3948462"/>
                <a:gd name="connsiteX30" fmla="*/ 3194376 w 3888568"/>
                <a:gd name="connsiteY30" fmla="*/ 3072653 h 3948462"/>
                <a:gd name="connsiteX31" fmla="*/ 3268026 w 3888568"/>
                <a:gd name="connsiteY31" fmla="*/ 3509545 h 3948462"/>
                <a:gd name="connsiteX32" fmla="*/ 2347298 w 3888568"/>
                <a:gd name="connsiteY32" fmla="*/ 3904041 h 3948462"/>
                <a:gd name="connsiteX33" fmla="*/ 42617 w 3888568"/>
                <a:gd name="connsiteY33" fmla="*/ 2380068 h 3948462"/>
                <a:gd name="connsiteX34" fmla="*/ 1594841 w 3888568"/>
                <a:gd name="connsiteY34" fmla="*/ 45653 h 3948462"/>
                <a:gd name="connsiteX0" fmla="*/ 1853384 w 3892469"/>
                <a:gd name="connsiteY0" fmla="*/ 1371624 h 3948462"/>
                <a:gd name="connsiteX1" fmla="*/ 1768767 w 3892469"/>
                <a:gd name="connsiteY1" fmla="*/ 1390324 h 3948462"/>
                <a:gd name="connsiteX2" fmla="*/ 1517577 w 3892469"/>
                <a:gd name="connsiteY2" fmla="*/ 2042010 h 3948462"/>
                <a:gd name="connsiteX3" fmla="*/ 1928990 w 3892469"/>
                <a:gd name="connsiteY3" fmla="*/ 2639747 h 3948462"/>
                <a:gd name="connsiteX4" fmla="*/ 2318674 w 3892469"/>
                <a:gd name="connsiteY4" fmla="*/ 2006358 h 3948462"/>
                <a:gd name="connsiteX5" fmla="*/ 2293344 w 3892469"/>
                <a:gd name="connsiteY5" fmla="*/ 1834228 h 3948462"/>
                <a:gd name="connsiteX6" fmla="*/ 1853384 w 3892469"/>
                <a:gd name="connsiteY6" fmla="*/ 1371624 h 3948462"/>
                <a:gd name="connsiteX7" fmla="*/ 1594841 w 3892469"/>
                <a:gd name="connsiteY7" fmla="*/ 45653 h 3948462"/>
                <a:gd name="connsiteX8" fmla="*/ 3869632 w 3892469"/>
                <a:gd name="connsiteY8" fmla="*/ 1517323 h 3948462"/>
                <a:gd name="connsiteX9" fmla="*/ 3706266 w 3892469"/>
                <a:gd name="connsiteY9" fmla="*/ 2457195 h 3948462"/>
                <a:gd name="connsiteX10" fmla="*/ 3164582 w 3892469"/>
                <a:gd name="connsiteY10" fmla="*/ 2831059 h 3948462"/>
                <a:gd name="connsiteX11" fmla="*/ 3176822 w 3892469"/>
                <a:gd name="connsiteY11" fmla="*/ 2844986 h 3948462"/>
                <a:gd name="connsiteX12" fmla="*/ 3146203 w 3892469"/>
                <a:gd name="connsiteY12" fmla="*/ 2843756 h 3948462"/>
                <a:gd name="connsiteX13" fmla="*/ 3151211 w 3892469"/>
                <a:gd name="connsiteY13" fmla="*/ 2836155 h 3948462"/>
                <a:gd name="connsiteX14" fmla="*/ 2397082 w 3892469"/>
                <a:gd name="connsiteY14" fmla="*/ 2564681 h 3948462"/>
                <a:gd name="connsiteX15" fmla="*/ 2396219 w 3892469"/>
                <a:gd name="connsiteY15" fmla="*/ 2558207 h 3948462"/>
                <a:gd name="connsiteX16" fmla="*/ 1746058 w 3892469"/>
                <a:gd name="connsiteY16" fmla="*/ 3093574 h 3948462"/>
                <a:gd name="connsiteX17" fmla="*/ 990519 w 3892469"/>
                <a:gd name="connsiteY17" fmla="*/ 2019783 h 3948462"/>
                <a:gd name="connsiteX18" fmla="*/ 1593790 w 3892469"/>
                <a:gd name="connsiteY18" fmla="*/ 967808 h 3948462"/>
                <a:gd name="connsiteX19" fmla="*/ 1746058 w 3892469"/>
                <a:gd name="connsiteY19" fmla="*/ 945992 h 3948462"/>
                <a:gd name="connsiteX20" fmla="*/ 2206475 w 3892469"/>
                <a:gd name="connsiteY20" fmla="*/ 1173924 h 3948462"/>
                <a:gd name="connsiteX21" fmla="*/ 2185910 w 3892469"/>
                <a:gd name="connsiteY21" fmla="*/ 877882 h 3948462"/>
                <a:gd name="connsiteX22" fmla="*/ 2656644 w 3892469"/>
                <a:gd name="connsiteY22" fmla="*/ 803138 h 3948462"/>
                <a:gd name="connsiteX23" fmla="*/ 2828567 w 3892469"/>
                <a:gd name="connsiteY23" fmla="*/ 2099525 h 3948462"/>
                <a:gd name="connsiteX24" fmla="*/ 3362812 w 3892469"/>
                <a:gd name="connsiteY24" fmla="*/ 2002360 h 3948462"/>
                <a:gd name="connsiteX25" fmla="*/ 3289926 w 3892469"/>
                <a:gd name="connsiteY25" fmla="*/ 1346695 h 3948462"/>
                <a:gd name="connsiteX26" fmla="*/ 3290031 w 3892469"/>
                <a:gd name="connsiteY26" fmla="*/ 1346798 h 3948462"/>
                <a:gd name="connsiteX27" fmla="*/ 1700745 w 3892469"/>
                <a:gd name="connsiteY27" fmla="*/ 575031 h 3948462"/>
                <a:gd name="connsiteX28" fmla="*/ 571995 w 3892469"/>
                <a:gd name="connsiteY28" fmla="*/ 2274165 h 3948462"/>
                <a:gd name="connsiteX29" fmla="*/ 2267548 w 3892469"/>
                <a:gd name="connsiteY29" fmla="*/ 3408286 h 3948462"/>
                <a:gd name="connsiteX30" fmla="*/ 3194376 w 3892469"/>
                <a:gd name="connsiteY30" fmla="*/ 3072653 h 3948462"/>
                <a:gd name="connsiteX31" fmla="*/ 3268026 w 3892469"/>
                <a:gd name="connsiteY31" fmla="*/ 3509545 h 3948462"/>
                <a:gd name="connsiteX32" fmla="*/ 2347298 w 3892469"/>
                <a:gd name="connsiteY32" fmla="*/ 3904041 h 3948462"/>
                <a:gd name="connsiteX33" fmla="*/ 42617 w 3892469"/>
                <a:gd name="connsiteY33" fmla="*/ 2380068 h 3948462"/>
                <a:gd name="connsiteX34" fmla="*/ 1594841 w 3892469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3151211 w 3890413"/>
                <a:gd name="connsiteY13" fmla="*/ 2836155 h 3948462"/>
                <a:gd name="connsiteX14" fmla="*/ 2397082 w 3890413"/>
                <a:gd name="connsiteY14" fmla="*/ 2564681 h 3948462"/>
                <a:gd name="connsiteX15" fmla="*/ 2396219 w 3890413"/>
                <a:gd name="connsiteY15" fmla="*/ 2558207 h 3948462"/>
                <a:gd name="connsiteX16" fmla="*/ 1746058 w 3890413"/>
                <a:gd name="connsiteY16" fmla="*/ 3093574 h 3948462"/>
                <a:gd name="connsiteX17" fmla="*/ 990519 w 3890413"/>
                <a:gd name="connsiteY17" fmla="*/ 2019783 h 3948462"/>
                <a:gd name="connsiteX18" fmla="*/ 1593790 w 3890413"/>
                <a:gd name="connsiteY18" fmla="*/ 967808 h 3948462"/>
                <a:gd name="connsiteX19" fmla="*/ 1746058 w 3890413"/>
                <a:gd name="connsiteY19" fmla="*/ 945992 h 3948462"/>
                <a:gd name="connsiteX20" fmla="*/ 2206475 w 3890413"/>
                <a:gd name="connsiteY20" fmla="*/ 1173924 h 3948462"/>
                <a:gd name="connsiteX21" fmla="*/ 2185910 w 3890413"/>
                <a:gd name="connsiteY21" fmla="*/ 877882 h 3948462"/>
                <a:gd name="connsiteX22" fmla="*/ 2656644 w 3890413"/>
                <a:gd name="connsiteY22" fmla="*/ 803138 h 3948462"/>
                <a:gd name="connsiteX23" fmla="*/ 2828567 w 3890413"/>
                <a:gd name="connsiteY23" fmla="*/ 2099525 h 3948462"/>
                <a:gd name="connsiteX24" fmla="*/ 3362812 w 3890413"/>
                <a:gd name="connsiteY24" fmla="*/ 2002360 h 3948462"/>
                <a:gd name="connsiteX25" fmla="*/ 3289926 w 3890413"/>
                <a:gd name="connsiteY25" fmla="*/ 1346695 h 3948462"/>
                <a:gd name="connsiteX26" fmla="*/ 3290031 w 3890413"/>
                <a:gd name="connsiteY26" fmla="*/ 1346798 h 3948462"/>
                <a:gd name="connsiteX27" fmla="*/ 1700745 w 3890413"/>
                <a:gd name="connsiteY27" fmla="*/ 575031 h 3948462"/>
                <a:gd name="connsiteX28" fmla="*/ 571995 w 3890413"/>
                <a:gd name="connsiteY28" fmla="*/ 2274165 h 3948462"/>
                <a:gd name="connsiteX29" fmla="*/ 2267548 w 3890413"/>
                <a:gd name="connsiteY29" fmla="*/ 3408286 h 3948462"/>
                <a:gd name="connsiteX30" fmla="*/ 3194376 w 3890413"/>
                <a:gd name="connsiteY30" fmla="*/ 3072653 h 3948462"/>
                <a:gd name="connsiteX31" fmla="*/ 3268026 w 3890413"/>
                <a:gd name="connsiteY31" fmla="*/ 3509545 h 3948462"/>
                <a:gd name="connsiteX32" fmla="*/ 2347298 w 3890413"/>
                <a:gd name="connsiteY32" fmla="*/ 3904041 h 3948462"/>
                <a:gd name="connsiteX33" fmla="*/ 42617 w 3890413"/>
                <a:gd name="connsiteY33" fmla="*/ 2380068 h 3948462"/>
                <a:gd name="connsiteX34" fmla="*/ 1594841 w 3890413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3151211 w 3890413"/>
                <a:gd name="connsiteY13" fmla="*/ 2836155 h 3948462"/>
                <a:gd name="connsiteX14" fmla="*/ 2397082 w 3890413"/>
                <a:gd name="connsiteY14" fmla="*/ 2564681 h 3948462"/>
                <a:gd name="connsiteX15" fmla="*/ 2396219 w 3890413"/>
                <a:gd name="connsiteY15" fmla="*/ 2558207 h 3948462"/>
                <a:gd name="connsiteX16" fmla="*/ 1746058 w 3890413"/>
                <a:gd name="connsiteY16" fmla="*/ 3093574 h 3948462"/>
                <a:gd name="connsiteX17" fmla="*/ 990519 w 3890413"/>
                <a:gd name="connsiteY17" fmla="*/ 2019783 h 3948462"/>
                <a:gd name="connsiteX18" fmla="*/ 1593790 w 3890413"/>
                <a:gd name="connsiteY18" fmla="*/ 967808 h 3948462"/>
                <a:gd name="connsiteX19" fmla="*/ 1746058 w 3890413"/>
                <a:gd name="connsiteY19" fmla="*/ 945992 h 3948462"/>
                <a:gd name="connsiteX20" fmla="*/ 2206475 w 3890413"/>
                <a:gd name="connsiteY20" fmla="*/ 1173924 h 3948462"/>
                <a:gd name="connsiteX21" fmla="*/ 2185910 w 3890413"/>
                <a:gd name="connsiteY21" fmla="*/ 877882 h 3948462"/>
                <a:gd name="connsiteX22" fmla="*/ 2656644 w 3890413"/>
                <a:gd name="connsiteY22" fmla="*/ 803138 h 3948462"/>
                <a:gd name="connsiteX23" fmla="*/ 2828567 w 3890413"/>
                <a:gd name="connsiteY23" fmla="*/ 2099525 h 3948462"/>
                <a:gd name="connsiteX24" fmla="*/ 3362812 w 3890413"/>
                <a:gd name="connsiteY24" fmla="*/ 2002360 h 3948462"/>
                <a:gd name="connsiteX25" fmla="*/ 3289926 w 3890413"/>
                <a:gd name="connsiteY25" fmla="*/ 1346695 h 3948462"/>
                <a:gd name="connsiteX26" fmla="*/ 3290031 w 3890413"/>
                <a:gd name="connsiteY26" fmla="*/ 1346798 h 3948462"/>
                <a:gd name="connsiteX27" fmla="*/ 1700745 w 3890413"/>
                <a:gd name="connsiteY27" fmla="*/ 575031 h 3948462"/>
                <a:gd name="connsiteX28" fmla="*/ 571995 w 3890413"/>
                <a:gd name="connsiteY28" fmla="*/ 2274165 h 3948462"/>
                <a:gd name="connsiteX29" fmla="*/ 2267548 w 3890413"/>
                <a:gd name="connsiteY29" fmla="*/ 3408286 h 3948462"/>
                <a:gd name="connsiteX30" fmla="*/ 3194376 w 3890413"/>
                <a:gd name="connsiteY30" fmla="*/ 3072653 h 3948462"/>
                <a:gd name="connsiteX31" fmla="*/ 3268026 w 3890413"/>
                <a:gd name="connsiteY31" fmla="*/ 3509545 h 3948462"/>
                <a:gd name="connsiteX32" fmla="*/ 2347298 w 3890413"/>
                <a:gd name="connsiteY32" fmla="*/ 3904041 h 3948462"/>
                <a:gd name="connsiteX33" fmla="*/ 42617 w 3890413"/>
                <a:gd name="connsiteY33" fmla="*/ 2380068 h 3948462"/>
                <a:gd name="connsiteX34" fmla="*/ 1594841 w 3890413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2397082 w 3890413"/>
                <a:gd name="connsiteY13" fmla="*/ 2564681 h 3948462"/>
                <a:gd name="connsiteX14" fmla="*/ 2396219 w 3890413"/>
                <a:gd name="connsiteY14" fmla="*/ 2558207 h 3948462"/>
                <a:gd name="connsiteX15" fmla="*/ 1746058 w 3890413"/>
                <a:gd name="connsiteY15" fmla="*/ 3093574 h 3948462"/>
                <a:gd name="connsiteX16" fmla="*/ 990519 w 3890413"/>
                <a:gd name="connsiteY16" fmla="*/ 2019783 h 3948462"/>
                <a:gd name="connsiteX17" fmla="*/ 1593790 w 3890413"/>
                <a:gd name="connsiteY17" fmla="*/ 967808 h 3948462"/>
                <a:gd name="connsiteX18" fmla="*/ 1746058 w 3890413"/>
                <a:gd name="connsiteY18" fmla="*/ 945992 h 3948462"/>
                <a:gd name="connsiteX19" fmla="*/ 2206475 w 3890413"/>
                <a:gd name="connsiteY19" fmla="*/ 1173924 h 3948462"/>
                <a:gd name="connsiteX20" fmla="*/ 2185910 w 3890413"/>
                <a:gd name="connsiteY20" fmla="*/ 877882 h 3948462"/>
                <a:gd name="connsiteX21" fmla="*/ 2656644 w 3890413"/>
                <a:gd name="connsiteY21" fmla="*/ 803138 h 3948462"/>
                <a:gd name="connsiteX22" fmla="*/ 2828567 w 3890413"/>
                <a:gd name="connsiteY22" fmla="*/ 2099525 h 3948462"/>
                <a:gd name="connsiteX23" fmla="*/ 3362812 w 3890413"/>
                <a:gd name="connsiteY23" fmla="*/ 2002360 h 3948462"/>
                <a:gd name="connsiteX24" fmla="*/ 3289926 w 3890413"/>
                <a:gd name="connsiteY24" fmla="*/ 1346695 h 3948462"/>
                <a:gd name="connsiteX25" fmla="*/ 3290031 w 3890413"/>
                <a:gd name="connsiteY25" fmla="*/ 1346798 h 3948462"/>
                <a:gd name="connsiteX26" fmla="*/ 1700745 w 3890413"/>
                <a:gd name="connsiteY26" fmla="*/ 575031 h 3948462"/>
                <a:gd name="connsiteX27" fmla="*/ 571995 w 3890413"/>
                <a:gd name="connsiteY27" fmla="*/ 2274165 h 3948462"/>
                <a:gd name="connsiteX28" fmla="*/ 2267548 w 3890413"/>
                <a:gd name="connsiteY28" fmla="*/ 3408286 h 3948462"/>
                <a:gd name="connsiteX29" fmla="*/ 3194376 w 3890413"/>
                <a:gd name="connsiteY29" fmla="*/ 3072653 h 3948462"/>
                <a:gd name="connsiteX30" fmla="*/ 3268026 w 3890413"/>
                <a:gd name="connsiteY30" fmla="*/ 3509545 h 3948462"/>
                <a:gd name="connsiteX31" fmla="*/ 2347298 w 3890413"/>
                <a:gd name="connsiteY31" fmla="*/ 3904041 h 3948462"/>
                <a:gd name="connsiteX32" fmla="*/ 42617 w 3890413"/>
                <a:gd name="connsiteY32" fmla="*/ 2380068 h 3948462"/>
                <a:gd name="connsiteX33" fmla="*/ 1594841 w 3890413"/>
                <a:gd name="connsiteY33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2397082 w 3890413"/>
                <a:gd name="connsiteY12" fmla="*/ 2564681 h 3948462"/>
                <a:gd name="connsiteX13" fmla="*/ 2396219 w 3890413"/>
                <a:gd name="connsiteY13" fmla="*/ 2558207 h 3948462"/>
                <a:gd name="connsiteX14" fmla="*/ 1746058 w 3890413"/>
                <a:gd name="connsiteY14" fmla="*/ 3093574 h 3948462"/>
                <a:gd name="connsiteX15" fmla="*/ 990519 w 3890413"/>
                <a:gd name="connsiteY15" fmla="*/ 2019783 h 3948462"/>
                <a:gd name="connsiteX16" fmla="*/ 1593790 w 3890413"/>
                <a:gd name="connsiteY16" fmla="*/ 967808 h 3948462"/>
                <a:gd name="connsiteX17" fmla="*/ 1746058 w 3890413"/>
                <a:gd name="connsiteY17" fmla="*/ 945992 h 3948462"/>
                <a:gd name="connsiteX18" fmla="*/ 2206475 w 3890413"/>
                <a:gd name="connsiteY18" fmla="*/ 1173924 h 3948462"/>
                <a:gd name="connsiteX19" fmla="*/ 2185910 w 3890413"/>
                <a:gd name="connsiteY19" fmla="*/ 877882 h 3948462"/>
                <a:gd name="connsiteX20" fmla="*/ 2656644 w 3890413"/>
                <a:gd name="connsiteY20" fmla="*/ 803138 h 3948462"/>
                <a:gd name="connsiteX21" fmla="*/ 2828567 w 3890413"/>
                <a:gd name="connsiteY21" fmla="*/ 2099525 h 3948462"/>
                <a:gd name="connsiteX22" fmla="*/ 3362812 w 3890413"/>
                <a:gd name="connsiteY22" fmla="*/ 2002360 h 3948462"/>
                <a:gd name="connsiteX23" fmla="*/ 3289926 w 3890413"/>
                <a:gd name="connsiteY23" fmla="*/ 1346695 h 3948462"/>
                <a:gd name="connsiteX24" fmla="*/ 3290031 w 3890413"/>
                <a:gd name="connsiteY24" fmla="*/ 1346798 h 3948462"/>
                <a:gd name="connsiteX25" fmla="*/ 1700745 w 3890413"/>
                <a:gd name="connsiteY25" fmla="*/ 575031 h 3948462"/>
                <a:gd name="connsiteX26" fmla="*/ 571995 w 3890413"/>
                <a:gd name="connsiteY26" fmla="*/ 2274165 h 3948462"/>
                <a:gd name="connsiteX27" fmla="*/ 2267548 w 3890413"/>
                <a:gd name="connsiteY27" fmla="*/ 3408286 h 3948462"/>
                <a:gd name="connsiteX28" fmla="*/ 3194376 w 3890413"/>
                <a:gd name="connsiteY28" fmla="*/ 3072653 h 3948462"/>
                <a:gd name="connsiteX29" fmla="*/ 3268026 w 3890413"/>
                <a:gd name="connsiteY29" fmla="*/ 3509545 h 3948462"/>
                <a:gd name="connsiteX30" fmla="*/ 2347298 w 3890413"/>
                <a:gd name="connsiteY30" fmla="*/ 3904041 h 3948462"/>
                <a:gd name="connsiteX31" fmla="*/ 42617 w 3890413"/>
                <a:gd name="connsiteY31" fmla="*/ 2380068 h 3948462"/>
                <a:gd name="connsiteX32" fmla="*/ 1594841 w 3890413"/>
                <a:gd name="connsiteY32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2397082 w 3890413"/>
                <a:gd name="connsiteY11" fmla="*/ 2564681 h 3948462"/>
                <a:gd name="connsiteX12" fmla="*/ 2396219 w 3890413"/>
                <a:gd name="connsiteY12" fmla="*/ 2558207 h 3948462"/>
                <a:gd name="connsiteX13" fmla="*/ 1746058 w 3890413"/>
                <a:gd name="connsiteY13" fmla="*/ 3093574 h 3948462"/>
                <a:gd name="connsiteX14" fmla="*/ 990519 w 3890413"/>
                <a:gd name="connsiteY14" fmla="*/ 2019783 h 3948462"/>
                <a:gd name="connsiteX15" fmla="*/ 1593790 w 3890413"/>
                <a:gd name="connsiteY15" fmla="*/ 967808 h 3948462"/>
                <a:gd name="connsiteX16" fmla="*/ 1746058 w 3890413"/>
                <a:gd name="connsiteY16" fmla="*/ 945992 h 3948462"/>
                <a:gd name="connsiteX17" fmla="*/ 2206475 w 3890413"/>
                <a:gd name="connsiteY17" fmla="*/ 1173924 h 3948462"/>
                <a:gd name="connsiteX18" fmla="*/ 2185910 w 3890413"/>
                <a:gd name="connsiteY18" fmla="*/ 877882 h 3948462"/>
                <a:gd name="connsiteX19" fmla="*/ 2656644 w 3890413"/>
                <a:gd name="connsiteY19" fmla="*/ 803138 h 3948462"/>
                <a:gd name="connsiteX20" fmla="*/ 2828567 w 3890413"/>
                <a:gd name="connsiteY20" fmla="*/ 2099525 h 3948462"/>
                <a:gd name="connsiteX21" fmla="*/ 3362812 w 3890413"/>
                <a:gd name="connsiteY21" fmla="*/ 2002360 h 3948462"/>
                <a:gd name="connsiteX22" fmla="*/ 3289926 w 3890413"/>
                <a:gd name="connsiteY22" fmla="*/ 1346695 h 3948462"/>
                <a:gd name="connsiteX23" fmla="*/ 3290031 w 3890413"/>
                <a:gd name="connsiteY23" fmla="*/ 1346798 h 3948462"/>
                <a:gd name="connsiteX24" fmla="*/ 1700745 w 3890413"/>
                <a:gd name="connsiteY24" fmla="*/ 575031 h 3948462"/>
                <a:gd name="connsiteX25" fmla="*/ 571995 w 3890413"/>
                <a:gd name="connsiteY25" fmla="*/ 2274165 h 3948462"/>
                <a:gd name="connsiteX26" fmla="*/ 2267548 w 3890413"/>
                <a:gd name="connsiteY26" fmla="*/ 3408286 h 3948462"/>
                <a:gd name="connsiteX27" fmla="*/ 3194376 w 3890413"/>
                <a:gd name="connsiteY27" fmla="*/ 3072653 h 3948462"/>
                <a:gd name="connsiteX28" fmla="*/ 3268026 w 3890413"/>
                <a:gd name="connsiteY28" fmla="*/ 3509545 h 3948462"/>
                <a:gd name="connsiteX29" fmla="*/ 2347298 w 3890413"/>
                <a:gd name="connsiteY29" fmla="*/ 3904041 h 3948462"/>
                <a:gd name="connsiteX30" fmla="*/ 42617 w 3890413"/>
                <a:gd name="connsiteY30" fmla="*/ 2380068 h 3948462"/>
                <a:gd name="connsiteX31" fmla="*/ 1594841 w 3890413"/>
                <a:gd name="connsiteY31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2396219 w 3890413"/>
                <a:gd name="connsiteY11" fmla="*/ 2558207 h 3948462"/>
                <a:gd name="connsiteX12" fmla="*/ 1746058 w 3890413"/>
                <a:gd name="connsiteY12" fmla="*/ 3093574 h 3948462"/>
                <a:gd name="connsiteX13" fmla="*/ 990519 w 3890413"/>
                <a:gd name="connsiteY13" fmla="*/ 2019783 h 3948462"/>
                <a:gd name="connsiteX14" fmla="*/ 1593790 w 3890413"/>
                <a:gd name="connsiteY14" fmla="*/ 967808 h 3948462"/>
                <a:gd name="connsiteX15" fmla="*/ 1746058 w 3890413"/>
                <a:gd name="connsiteY15" fmla="*/ 945992 h 3948462"/>
                <a:gd name="connsiteX16" fmla="*/ 2206475 w 3890413"/>
                <a:gd name="connsiteY16" fmla="*/ 1173924 h 3948462"/>
                <a:gd name="connsiteX17" fmla="*/ 2185910 w 3890413"/>
                <a:gd name="connsiteY17" fmla="*/ 877882 h 3948462"/>
                <a:gd name="connsiteX18" fmla="*/ 2656644 w 3890413"/>
                <a:gd name="connsiteY18" fmla="*/ 803138 h 3948462"/>
                <a:gd name="connsiteX19" fmla="*/ 2828567 w 3890413"/>
                <a:gd name="connsiteY19" fmla="*/ 2099525 h 3948462"/>
                <a:gd name="connsiteX20" fmla="*/ 3362812 w 3890413"/>
                <a:gd name="connsiteY20" fmla="*/ 2002360 h 3948462"/>
                <a:gd name="connsiteX21" fmla="*/ 3289926 w 3890413"/>
                <a:gd name="connsiteY21" fmla="*/ 1346695 h 3948462"/>
                <a:gd name="connsiteX22" fmla="*/ 3290031 w 3890413"/>
                <a:gd name="connsiteY22" fmla="*/ 1346798 h 3948462"/>
                <a:gd name="connsiteX23" fmla="*/ 1700745 w 3890413"/>
                <a:gd name="connsiteY23" fmla="*/ 575031 h 3948462"/>
                <a:gd name="connsiteX24" fmla="*/ 571995 w 3890413"/>
                <a:gd name="connsiteY24" fmla="*/ 2274165 h 3948462"/>
                <a:gd name="connsiteX25" fmla="*/ 2267548 w 3890413"/>
                <a:gd name="connsiteY25" fmla="*/ 3408286 h 3948462"/>
                <a:gd name="connsiteX26" fmla="*/ 3194376 w 3890413"/>
                <a:gd name="connsiteY26" fmla="*/ 3072653 h 3948462"/>
                <a:gd name="connsiteX27" fmla="*/ 3268026 w 3890413"/>
                <a:gd name="connsiteY27" fmla="*/ 3509545 h 3948462"/>
                <a:gd name="connsiteX28" fmla="*/ 2347298 w 3890413"/>
                <a:gd name="connsiteY28" fmla="*/ 3904041 h 3948462"/>
                <a:gd name="connsiteX29" fmla="*/ 42617 w 3890413"/>
                <a:gd name="connsiteY29" fmla="*/ 2380068 h 3948462"/>
                <a:gd name="connsiteX30" fmla="*/ 1594841 w 3890413"/>
                <a:gd name="connsiteY30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2396219 w 3890413"/>
                <a:gd name="connsiteY11" fmla="*/ 2558207 h 3948462"/>
                <a:gd name="connsiteX12" fmla="*/ 1746058 w 3890413"/>
                <a:gd name="connsiteY12" fmla="*/ 3093574 h 3948462"/>
                <a:gd name="connsiteX13" fmla="*/ 990519 w 3890413"/>
                <a:gd name="connsiteY13" fmla="*/ 2019783 h 3948462"/>
                <a:gd name="connsiteX14" fmla="*/ 1593790 w 3890413"/>
                <a:gd name="connsiteY14" fmla="*/ 967808 h 3948462"/>
                <a:gd name="connsiteX15" fmla="*/ 1746058 w 3890413"/>
                <a:gd name="connsiteY15" fmla="*/ 945992 h 3948462"/>
                <a:gd name="connsiteX16" fmla="*/ 2206475 w 3890413"/>
                <a:gd name="connsiteY16" fmla="*/ 1173924 h 3948462"/>
                <a:gd name="connsiteX17" fmla="*/ 2185910 w 3890413"/>
                <a:gd name="connsiteY17" fmla="*/ 877882 h 3948462"/>
                <a:gd name="connsiteX18" fmla="*/ 2656644 w 3890413"/>
                <a:gd name="connsiteY18" fmla="*/ 803138 h 3948462"/>
                <a:gd name="connsiteX19" fmla="*/ 2828567 w 3890413"/>
                <a:gd name="connsiteY19" fmla="*/ 2099525 h 3948462"/>
                <a:gd name="connsiteX20" fmla="*/ 3362812 w 3890413"/>
                <a:gd name="connsiteY20" fmla="*/ 2002360 h 3948462"/>
                <a:gd name="connsiteX21" fmla="*/ 3289926 w 3890413"/>
                <a:gd name="connsiteY21" fmla="*/ 1346695 h 3948462"/>
                <a:gd name="connsiteX22" fmla="*/ 3290031 w 3890413"/>
                <a:gd name="connsiteY22" fmla="*/ 1346798 h 3948462"/>
                <a:gd name="connsiteX23" fmla="*/ 1700745 w 3890413"/>
                <a:gd name="connsiteY23" fmla="*/ 575031 h 3948462"/>
                <a:gd name="connsiteX24" fmla="*/ 571995 w 3890413"/>
                <a:gd name="connsiteY24" fmla="*/ 2274165 h 3948462"/>
                <a:gd name="connsiteX25" fmla="*/ 2267548 w 3890413"/>
                <a:gd name="connsiteY25" fmla="*/ 3408286 h 3948462"/>
                <a:gd name="connsiteX26" fmla="*/ 3194376 w 3890413"/>
                <a:gd name="connsiteY26" fmla="*/ 3072653 h 3948462"/>
                <a:gd name="connsiteX27" fmla="*/ 3268026 w 3890413"/>
                <a:gd name="connsiteY27" fmla="*/ 3509545 h 3948462"/>
                <a:gd name="connsiteX28" fmla="*/ 2347298 w 3890413"/>
                <a:gd name="connsiteY28" fmla="*/ 3904041 h 3948462"/>
                <a:gd name="connsiteX29" fmla="*/ 42617 w 3890413"/>
                <a:gd name="connsiteY29" fmla="*/ 2380068 h 3948462"/>
                <a:gd name="connsiteX30" fmla="*/ 1594841 w 3890413"/>
                <a:gd name="connsiteY30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61464 w 3890413"/>
                <a:gd name="connsiteY10" fmla="*/ 251236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61464 w 3890413"/>
                <a:gd name="connsiteY10" fmla="*/ 251236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0413" h="3948462">
                  <a:moveTo>
                    <a:pt x="1853384" y="1371624"/>
                  </a:moveTo>
                  <a:lnTo>
                    <a:pt x="1768767" y="1390324"/>
                  </a:lnTo>
                  <a:cubicBezTo>
                    <a:pt x="1579409" y="1463487"/>
                    <a:pt x="1490873" y="1833773"/>
                    <a:pt x="1517577" y="2042010"/>
                  </a:cubicBezTo>
                  <a:cubicBezTo>
                    <a:pt x="1544281" y="2250247"/>
                    <a:pt x="1644086" y="2624290"/>
                    <a:pt x="1928990" y="2639747"/>
                  </a:cubicBezTo>
                  <a:cubicBezTo>
                    <a:pt x="2177093" y="2653207"/>
                    <a:pt x="2337423" y="2363017"/>
                    <a:pt x="2318674" y="2006358"/>
                  </a:cubicBezTo>
                  <a:cubicBezTo>
                    <a:pt x="2310210" y="1948950"/>
                    <a:pt x="2301678" y="1891436"/>
                    <a:pt x="2293344" y="1834228"/>
                  </a:cubicBezTo>
                  <a:cubicBezTo>
                    <a:pt x="2229725" y="1555945"/>
                    <a:pt x="2050691" y="1359067"/>
                    <a:pt x="1853384" y="1371624"/>
                  </a:cubicBezTo>
                  <a:close/>
                  <a:moveTo>
                    <a:pt x="1594841" y="45653"/>
                  </a:moveTo>
                  <a:cubicBezTo>
                    <a:pt x="2527821" y="-128041"/>
                    <a:pt x="3626282" y="158796"/>
                    <a:pt x="3869632" y="1517323"/>
                  </a:cubicBezTo>
                  <a:cubicBezTo>
                    <a:pt x="3939308" y="2058696"/>
                    <a:pt x="3820785" y="2251376"/>
                    <a:pt x="3706266" y="2457195"/>
                  </a:cubicBezTo>
                  <a:cubicBezTo>
                    <a:pt x="3132098" y="3124925"/>
                    <a:pt x="2589274" y="2611359"/>
                    <a:pt x="2548384" y="2446988"/>
                  </a:cubicBezTo>
                  <a:cubicBezTo>
                    <a:pt x="2411721" y="3024903"/>
                    <a:pt x="2005702" y="3164775"/>
                    <a:pt x="1746058" y="3093574"/>
                  </a:cubicBezTo>
                  <a:cubicBezTo>
                    <a:pt x="1486414" y="3022373"/>
                    <a:pt x="990519" y="2612821"/>
                    <a:pt x="990519" y="2019783"/>
                  </a:cubicBezTo>
                  <a:cubicBezTo>
                    <a:pt x="990519" y="1500875"/>
                    <a:pt x="1249504" y="1067935"/>
                    <a:pt x="1593790" y="967808"/>
                  </a:cubicBezTo>
                  <a:cubicBezTo>
                    <a:pt x="1642974" y="953504"/>
                    <a:pt x="1694009" y="949376"/>
                    <a:pt x="1746058" y="945992"/>
                  </a:cubicBezTo>
                  <a:cubicBezTo>
                    <a:pt x="2004670" y="929176"/>
                    <a:pt x="2081338" y="1030119"/>
                    <a:pt x="2206475" y="1173924"/>
                  </a:cubicBezTo>
                  <a:cubicBezTo>
                    <a:pt x="2194343" y="1061758"/>
                    <a:pt x="2187003" y="961165"/>
                    <a:pt x="2185910" y="877882"/>
                  </a:cubicBezTo>
                  <a:lnTo>
                    <a:pt x="2656644" y="803138"/>
                  </a:lnTo>
                  <a:lnTo>
                    <a:pt x="2828567" y="2099525"/>
                  </a:lnTo>
                  <a:cubicBezTo>
                    <a:pt x="2888366" y="2544108"/>
                    <a:pt x="3261961" y="2420799"/>
                    <a:pt x="3362812" y="2002360"/>
                  </a:cubicBezTo>
                  <a:cubicBezTo>
                    <a:pt x="3355320" y="1625023"/>
                    <a:pt x="3366534" y="1729632"/>
                    <a:pt x="3289926" y="1346695"/>
                  </a:cubicBezTo>
                  <a:lnTo>
                    <a:pt x="3290031" y="1346798"/>
                  </a:lnTo>
                  <a:cubicBezTo>
                    <a:pt x="3068547" y="637774"/>
                    <a:pt x="2419129" y="439933"/>
                    <a:pt x="1700745" y="575031"/>
                  </a:cubicBezTo>
                  <a:cubicBezTo>
                    <a:pt x="890947" y="727320"/>
                    <a:pt x="415476" y="1491783"/>
                    <a:pt x="571995" y="2274165"/>
                  </a:cubicBezTo>
                  <a:cubicBezTo>
                    <a:pt x="728513" y="3056546"/>
                    <a:pt x="1580131" y="3572543"/>
                    <a:pt x="2267548" y="3408286"/>
                  </a:cubicBezTo>
                  <a:cubicBezTo>
                    <a:pt x="2796517" y="3281890"/>
                    <a:pt x="2641988" y="3320887"/>
                    <a:pt x="3194376" y="3072653"/>
                  </a:cubicBezTo>
                  <a:cubicBezTo>
                    <a:pt x="3249441" y="3306078"/>
                    <a:pt x="3239115" y="3309742"/>
                    <a:pt x="3268026" y="3509545"/>
                  </a:cubicBezTo>
                  <a:cubicBezTo>
                    <a:pt x="3021841" y="3717756"/>
                    <a:pt x="2685602" y="3836362"/>
                    <a:pt x="2347298" y="3904041"/>
                  </a:cubicBezTo>
                  <a:cubicBezTo>
                    <a:pt x="1157336" y="4112956"/>
                    <a:pt x="289475" y="3581660"/>
                    <a:pt x="42617" y="2380068"/>
                  </a:cubicBezTo>
                  <a:cubicBezTo>
                    <a:pt x="-204242" y="1178477"/>
                    <a:pt x="661862" y="219348"/>
                    <a:pt x="1594841" y="456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E30539CE-C361-424E-8879-22853DE757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93168" y="3153405"/>
              <a:ext cx="314168" cy="309525"/>
            </a:xfrm>
            <a:custGeom>
              <a:avLst/>
              <a:gdLst/>
              <a:ahLst/>
              <a:cxnLst/>
              <a:rect l="l" t="t" r="r" b="b"/>
              <a:pathLst>
                <a:path w="3994694" h="3935658">
                  <a:moveTo>
                    <a:pt x="3059053" y="3287658"/>
                  </a:moveTo>
                  <a:lnTo>
                    <a:pt x="3994694" y="3287658"/>
                  </a:lnTo>
                  <a:lnTo>
                    <a:pt x="3994694" y="3935658"/>
                  </a:lnTo>
                  <a:lnTo>
                    <a:pt x="3059053" y="3935658"/>
                  </a:lnTo>
                  <a:close/>
                  <a:moveTo>
                    <a:pt x="1259497" y="3287658"/>
                  </a:moveTo>
                  <a:lnTo>
                    <a:pt x="2915681" y="3287658"/>
                  </a:lnTo>
                  <a:lnTo>
                    <a:pt x="2915681" y="3935658"/>
                  </a:lnTo>
                  <a:lnTo>
                    <a:pt x="1259497" y="3935658"/>
                  </a:lnTo>
                  <a:close/>
                  <a:moveTo>
                    <a:pt x="0" y="3287658"/>
                  </a:moveTo>
                  <a:lnTo>
                    <a:pt x="1116124" y="3287658"/>
                  </a:lnTo>
                  <a:lnTo>
                    <a:pt x="1116124" y="3935658"/>
                  </a:lnTo>
                  <a:lnTo>
                    <a:pt x="0" y="3935658"/>
                  </a:lnTo>
                  <a:close/>
                  <a:moveTo>
                    <a:pt x="3886694" y="2470824"/>
                  </a:moveTo>
                  <a:lnTo>
                    <a:pt x="3994694" y="2470824"/>
                  </a:lnTo>
                  <a:lnTo>
                    <a:pt x="3994694" y="3118824"/>
                  </a:lnTo>
                  <a:lnTo>
                    <a:pt x="3886694" y="3118824"/>
                  </a:lnTo>
                  <a:close/>
                  <a:moveTo>
                    <a:pt x="2123068" y="2470824"/>
                  </a:moveTo>
                  <a:lnTo>
                    <a:pt x="3779252" y="2470824"/>
                  </a:lnTo>
                  <a:lnTo>
                    <a:pt x="3779252" y="3118824"/>
                  </a:lnTo>
                  <a:lnTo>
                    <a:pt x="2123068" y="3118824"/>
                  </a:lnTo>
                  <a:close/>
                  <a:moveTo>
                    <a:pt x="359442" y="2470824"/>
                  </a:moveTo>
                  <a:lnTo>
                    <a:pt x="2015626" y="2470824"/>
                  </a:lnTo>
                  <a:lnTo>
                    <a:pt x="2015626" y="3118824"/>
                  </a:lnTo>
                  <a:lnTo>
                    <a:pt x="359442" y="3118824"/>
                  </a:lnTo>
                  <a:close/>
                  <a:moveTo>
                    <a:pt x="0" y="2470824"/>
                  </a:moveTo>
                  <a:lnTo>
                    <a:pt x="252000" y="2470824"/>
                  </a:lnTo>
                  <a:lnTo>
                    <a:pt x="252000" y="3118824"/>
                  </a:lnTo>
                  <a:lnTo>
                    <a:pt x="0" y="3118824"/>
                  </a:lnTo>
                  <a:close/>
                  <a:moveTo>
                    <a:pt x="3059053" y="1635982"/>
                  </a:moveTo>
                  <a:lnTo>
                    <a:pt x="3994694" y="1635982"/>
                  </a:lnTo>
                  <a:lnTo>
                    <a:pt x="3994694" y="2283982"/>
                  </a:lnTo>
                  <a:lnTo>
                    <a:pt x="3059053" y="2283982"/>
                  </a:lnTo>
                  <a:close/>
                  <a:moveTo>
                    <a:pt x="1259496" y="1635982"/>
                  </a:moveTo>
                  <a:lnTo>
                    <a:pt x="2915680" y="1635982"/>
                  </a:lnTo>
                  <a:lnTo>
                    <a:pt x="2915680" y="2283982"/>
                  </a:lnTo>
                  <a:lnTo>
                    <a:pt x="1259496" y="2283982"/>
                  </a:lnTo>
                  <a:close/>
                  <a:moveTo>
                    <a:pt x="0" y="1635982"/>
                  </a:moveTo>
                  <a:lnTo>
                    <a:pt x="1116124" y="1635982"/>
                  </a:lnTo>
                  <a:lnTo>
                    <a:pt x="1116124" y="2283982"/>
                  </a:lnTo>
                  <a:lnTo>
                    <a:pt x="0" y="2283982"/>
                  </a:lnTo>
                  <a:close/>
                  <a:moveTo>
                    <a:pt x="3886694" y="836400"/>
                  </a:moveTo>
                  <a:lnTo>
                    <a:pt x="3994694" y="836400"/>
                  </a:lnTo>
                  <a:lnTo>
                    <a:pt x="3994694" y="1484400"/>
                  </a:lnTo>
                  <a:lnTo>
                    <a:pt x="3886694" y="1484400"/>
                  </a:lnTo>
                  <a:close/>
                  <a:moveTo>
                    <a:pt x="2123068" y="820634"/>
                  </a:moveTo>
                  <a:lnTo>
                    <a:pt x="3779252" y="820634"/>
                  </a:lnTo>
                  <a:lnTo>
                    <a:pt x="3779252" y="1468634"/>
                  </a:lnTo>
                  <a:lnTo>
                    <a:pt x="2123068" y="1468634"/>
                  </a:lnTo>
                  <a:close/>
                  <a:moveTo>
                    <a:pt x="359442" y="820634"/>
                  </a:moveTo>
                  <a:lnTo>
                    <a:pt x="2015626" y="820634"/>
                  </a:lnTo>
                  <a:lnTo>
                    <a:pt x="2015626" y="1468634"/>
                  </a:lnTo>
                  <a:lnTo>
                    <a:pt x="359442" y="1468634"/>
                  </a:lnTo>
                  <a:close/>
                  <a:moveTo>
                    <a:pt x="0" y="820634"/>
                  </a:moveTo>
                  <a:lnTo>
                    <a:pt x="252000" y="820634"/>
                  </a:lnTo>
                  <a:lnTo>
                    <a:pt x="252000" y="1468634"/>
                  </a:lnTo>
                  <a:lnTo>
                    <a:pt x="0" y="1468634"/>
                  </a:lnTo>
                  <a:close/>
                  <a:moveTo>
                    <a:pt x="3059053" y="0"/>
                  </a:moveTo>
                  <a:lnTo>
                    <a:pt x="3994694" y="0"/>
                  </a:lnTo>
                  <a:lnTo>
                    <a:pt x="3994694" y="648000"/>
                  </a:lnTo>
                  <a:lnTo>
                    <a:pt x="3059053" y="648000"/>
                  </a:lnTo>
                  <a:close/>
                  <a:moveTo>
                    <a:pt x="1259496" y="0"/>
                  </a:moveTo>
                  <a:lnTo>
                    <a:pt x="2915680" y="0"/>
                  </a:lnTo>
                  <a:lnTo>
                    <a:pt x="2915680" y="648000"/>
                  </a:lnTo>
                  <a:lnTo>
                    <a:pt x="1259496" y="648000"/>
                  </a:lnTo>
                  <a:close/>
                  <a:moveTo>
                    <a:pt x="0" y="0"/>
                  </a:moveTo>
                  <a:lnTo>
                    <a:pt x="1116124" y="0"/>
                  </a:lnTo>
                  <a:lnTo>
                    <a:pt x="1116124" y="648000"/>
                  </a:lnTo>
                  <a:lnTo>
                    <a:pt x="0" y="648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D736FAE8-C845-4FF2-96CF-6C3BD80A07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097" y="3595408"/>
              <a:ext cx="293069" cy="333882"/>
            </a:xfrm>
            <a:custGeom>
              <a:avLst/>
              <a:gdLst/>
              <a:ahLst/>
              <a:cxnLst/>
              <a:rect l="l" t="t" r="r" b="b"/>
              <a:pathLst>
                <a:path w="3456727" h="3938119">
                  <a:moveTo>
                    <a:pt x="1728364" y="1961325"/>
                  </a:moveTo>
                  <a:cubicBezTo>
                    <a:pt x="1726089" y="2407152"/>
                    <a:pt x="1737463" y="2812034"/>
                    <a:pt x="1735188" y="3257861"/>
                  </a:cubicBezTo>
                  <a:cubicBezTo>
                    <a:pt x="2394830" y="3057694"/>
                    <a:pt x="2610919" y="2352560"/>
                    <a:pt x="2765594" y="1981796"/>
                  </a:cubicBezTo>
                  <a:close/>
                  <a:moveTo>
                    <a:pt x="1728362" y="682044"/>
                  </a:moveTo>
                  <a:cubicBezTo>
                    <a:pt x="1355324" y="868563"/>
                    <a:pt x="1166530" y="952725"/>
                    <a:pt x="609247" y="1002767"/>
                  </a:cubicBezTo>
                  <a:cubicBezTo>
                    <a:pt x="606972" y="1330312"/>
                    <a:pt x="631992" y="1623739"/>
                    <a:pt x="704780" y="1964933"/>
                  </a:cubicBezTo>
                  <a:lnTo>
                    <a:pt x="1728363" y="1971757"/>
                  </a:lnTo>
                  <a:cubicBezTo>
                    <a:pt x="1728363" y="1541853"/>
                    <a:pt x="1728362" y="1111948"/>
                    <a:pt x="1728362" y="682044"/>
                  </a:cubicBezTo>
                  <a:close/>
                  <a:moveTo>
                    <a:pt x="1723409" y="487996"/>
                  </a:moveTo>
                  <a:cubicBezTo>
                    <a:pt x="1725062" y="488690"/>
                    <a:pt x="1726712" y="489384"/>
                    <a:pt x="1728363" y="490064"/>
                  </a:cubicBezTo>
                  <a:cubicBezTo>
                    <a:pt x="1730015" y="489384"/>
                    <a:pt x="1731666" y="488690"/>
                    <a:pt x="1733319" y="487996"/>
                  </a:cubicBezTo>
                  <a:lnTo>
                    <a:pt x="1733319" y="492131"/>
                  </a:lnTo>
                  <a:cubicBezTo>
                    <a:pt x="2179467" y="679460"/>
                    <a:pt x="2405896" y="769409"/>
                    <a:pt x="2817789" y="813808"/>
                  </a:cubicBezTo>
                  <a:cubicBezTo>
                    <a:pt x="2971516" y="823489"/>
                    <a:pt x="3036247" y="875307"/>
                    <a:pt x="3033236" y="1061333"/>
                  </a:cubicBezTo>
                  <a:cubicBezTo>
                    <a:pt x="3015439" y="2441328"/>
                    <a:pt x="2363638" y="3359629"/>
                    <a:pt x="1733319" y="3448048"/>
                  </a:cubicBezTo>
                  <a:lnTo>
                    <a:pt x="1733319" y="3450123"/>
                  </a:lnTo>
                  <a:lnTo>
                    <a:pt x="1728363" y="3449086"/>
                  </a:lnTo>
                  <a:lnTo>
                    <a:pt x="1723409" y="3450123"/>
                  </a:lnTo>
                  <a:lnTo>
                    <a:pt x="1723409" y="3448048"/>
                  </a:lnTo>
                  <a:cubicBezTo>
                    <a:pt x="1093089" y="3359629"/>
                    <a:pt x="441289" y="2441328"/>
                    <a:pt x="423491" y="1061333"/>
                  </a:cubicBezTo>
                  <a:cubicBezTo>
                    <a:pt x="420479" y="875307"/>
                    <a:pt x="485211" y="823489"/>
                    <a:pt x="638937" y="813808"/>
                  </a:cubicBezTo>
                  <a:cubicBezTo>
                    <a:pt x="1050832" y="769409"/>
                    <a:pt x="1277261" y="679460"/>
                    <a:pt x="1723409" y="492131"/>
                  </a:cubicBezTo>
                  <a:close/>
                  <a:moveTo>
                    <a:pt x="1722802" y="306889"/>
                  </a:moveTo>
                  <a:lnTo>
                    <a:pt x="1722802" y="311530"/>
                  </a:lnTo>
                  <a:cubicBezTo>
                    <a:pt x="1222099" y="521767"/>
                    <a:pt x="967982" y="622713"/>
                    <a:pt x="505720" y="672542"/>
                  </a:cubicBezTo>
                  <a:cubicBezTo>
                    <a:pt x="333196" y="683408"/>
                    <a:pt x="260550" y="741561"/>
                    <a:pt x="263929" y="950334"/>
                  </a:cubicBezTo>
                  <a:cubicBezTo>
                    <a:pt x="283902" y="2499079"/>
                    <a:pt x="1015407" y="3529669"/>
                    <a:pt x="1722802" y="3628902"/>
                  </a:cubicBezTo>
                  <a:lnTo>
                    <a:pt x="1722802" y="3631230"/>
                  </a:lnTo>
                  <a:lnTo>
                    <a:pt x="1728365" y="3630065"/>
                  </a:lnTo>
                  <a:lnTo>
                    <a:pt x="1733925" y="3631230"/>
                  </a:lnTo>
                  <a:lnTo>
                    <a:pt x="1733925" y="3628902"/>
                  </a:lnTo>
                  <a:cubicBezTo>
                    <a:pt x="2441322" y="3529669"/>
                    <a:pt x="3172826" y="2499079"/>
                    <a:pt x="3192800" y="950334"/>
                  </a:cubicBezTo>
                  <a:cubicBezTo>
                    <a:pt x="3196179" y="741561"/>
                    <a:pt x="3123532" y="683408"/>
                    <a:pt x="2951007" y="672542"/>
                  </a:cubicBezTo>
                  <a:cubicBezTo>
                    <a:pt x="2488747" y="622713"/>
                    <a:pt x="2234630" y="521767"/>
                    <a:pt x="1733925" y="311530"/>
                  </a:cubicBezTo>
                  <a:lnTo>
                    <a:pt x="1733925" y="306889"/>
                  </a:lnTo>
                  <a:cubicBezTo>
                    <a:pt x="1732071" y="307669"/>
                    <a:pt x="1730218" y="308445"/>
                    <a:pt x="1728365" y="309209"/>
                  </a:cubicBezTo>
                  <a:cubicBezTo>
                    <a:pt x="1726510" y="308445"/>
                    <a:pt x="1724659" y="307669"/>
                    <a:pt x="1722802" y="306889"/>
                  </a:cubicBezTo>
                  <a:close/>
                  <a:moveTo>
                    <a:pt x="1721800" y="0"/>
                  </a:moveTo>
                  <a:cubicBezTo>
                    <a:pt x="1723991" y="923"/>
                    <a:pt x="1726176" y="1844"/>
                    <a:pt x="1728363" y="2749"/>
                  </a:cubicBezTo>
                  <a:cubicBezTo>
                    <a:pt x="1730551" y="1844"/>
                    <a:pt x="1732737" y="923"/>
                    <a:pt x="1734926" y="0"/>
                  </a:cubicBezTo>
                  <a:lnTo>
                    <a:pt x="1734926" y="5497"/>
                  </a:lnTo>
                  <a:cubicBezTo>
                    <a:pt x="2325825" y="254550"/>
                    <a:pt x="2625718" y="374136"/>
                    <a:pt x="3171248" y="433164"/>
                  </a:cubicBezTo>
                  <a:cubicBezTo>
                    <a:pt x="3374850" y="446035"/>
                    <a:pt x="3460584" y="514926"/>
                    <a:pt x="3456595" y="762245"/>
                  </a:cubicBezTo>
                  <a:cubicBezTo>
                    <a:pt x="3433024" y="2596936"/>
                    <a:pt x="2569749" y="3817807"/>
                    <a:pt x="1734926" y="3935360"/>
                  </a:cubicBezTo>
                  <a:lnTo>
                    <a:pt x="1734926" y="3938119"/>
                  </a:lnTo>
                  <a:lnTo>
                    <a:pt x="1728363" y="3936740"/>
                  </a:lnTo>
                  <a:lnTo>
                    <a:pt x="1721800" y="3938119"/>
                  </a:lnTo>
                  <a:lnTo>
                    <a:pt x="1721800" y="3935360"/>
                  </a:lnTo>
                  <a:cubicBezTo>
                    <a:pt x="886977" y="3817807"/>
                    <a:pt x="23703" y="2596936"/>
                    <a:pt x="132" y="762245"/>
                  </a:cubicBezTo>
                  <a:cubicBezTo>
                    <a:pt x="-3858" y="514926"/>
                    <a:pt x="81876" y="446035"/>
                    <a:pt x="285478" y="433164"/>
                  </a:cubicBezTo>
                  <a:cubicBezTo>
                    <a:pt x="831010" y="374136"/>
                    <a:pt x="1130903" y="254550"/>
                    <a:pt x="1721800" y="54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4">
              <a:extLst>
                <a:ext uri="{FF2B5EF4-FFF2-40B4-BE49-F238E27FC236}">
                  <a16:creationId xmlns:a16="http://schemas.microsoft.com/office/drawing/2014/main" id="{B301DDEA-F9A0-4B0E-869F-23C4B620A5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88304" y="3644413"/>
              <a:ext cx="333919" cy="333882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985442" y="1197582"/>
                  </a:moveTo>
                  <a:cubicBezTo>
                    <a:pt x="764609" y="1197582"/>
                    <a:pt x="585589" y="1376602"/>
                    <a:pt x="585589" y="1597435"/>
                  </a:cubicBezTo>
                  <a:lnTo>
                    <a:pt x="585589" y="2453913"/>
                  </a:lnTo>
                  <a:cubicBezTo>
                    <a:pt x="585589" y="2674746"/>
                    <a:pt x="764609" y="2853766"/>
                    <a:pt x="985442" y="2853766"/>
                  </a:cubicBezTo>
                  <a:lnTo>
                    <a:pt x="2273968" y="2853766"/>
                  </a:lnTo>
                  <a:cubicBezTo>
                    <a:pt x="2494801" y="2853766"/>
                    <a:pt x="2673821" y="2674746"/>
                    <a:pt x="2673821" y="2453913"/>
                  </a:cubicBezTo>
                  <a:lnTo>
                    <a:pt x="2673821" y="2353524"/>
                  </a:lnTo>
                  <a:lnTo>
                    <a:pt x="3281897" y="2810341"/>
                  </a:lnTo>
                  <a:lnTo>
                    <a:pt x="3281897" y="1241009"/>
                  </a:lnTo>
                  <a:lnTo>
                    <a:pt x="2673821" y="1697826"/>
                  </a:lnTo>
                  <a:lnTo>
                    <a:pt x="2673821" y="1597435"/>
                  </a:lnTo>
                  <a:cubicBezTo>
                    <a:pt x="2673821" y="1376602"/>
                    <a:pt x="2494801" y="1197582"/>
                    <a:pt x="2273968" y="1197582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9">
              <a:extLst>
                <a:ext uri="{FF2B5EF4-FFF2-40B4-BE49-F238E27FC236}">
                  <a16:creationId xmlns:a16="http://schemas.microsoft.com/office/drawing/2014/main" id="{5978452C-3670-42F5-A572-D8E2B3FA95D5}"/>
                </a:ext>
              </a:extLst>
            </p:cNvPr>
            <p:cNvSpPr>
              <a:spLocks/>
            </p:cNvSpPr>
            <p:nvPr/>
          </p:nvSpPr>
          <p:spPr>
            <a:xfrm>
              <a:off x="7848475" y="3430845"/>
              <a:ext cx="333882" cy="333882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1588743" y="1414211"/>
                  </a:moveTo>
                  <a:cubicBezTo>
                    <a:pt x="1540407" y="1411706"/>
                    <a:pt x="1506842" y="1440258"/>
                    <a:pt x="1506842" y="1478573"/>
                  </a:cubicBezTo>
                  <a:lnTo>
                    <a:pt x="1506842" y="2462752"/>
                  </a:lnTo>
                  <a:cubicBezTo>
                    <a:pt x="1506842" y="2484086"/>
                    <a:pt x="1516471" y="2503171"/>
                    <a:pt x="1532201" y="2515206"/>
                  </a:cubicBezTo>
                  <a:cubicBezTo>
                    <a:pt x="1552351" y="2541621"/>
                    <a:pt x="1589483" y="2548946"/>
                    <a:pt x="1619199" y="2531790"/>
                  </a:cubicBezTo>
                  <a:lnTo>
                    <a:pt x="2471524" y="2039700"/>
                  </a:lnTo>
                  <a:cubicBezTo>
                    <a:pt x="2509339" y="2017643"/>
                    <a:pt x="2509577" y="1945490"/>
                    <a:pt x="2464719" y="1913406"/>
                  </a:cubicBezTo>
                  <a:cubicBezTo>
                    <a:pt x="2315501" y="1808322"/>
                    <a:pt x="1748389" y="1486683"/>
                    <a:pt x="1588743" y="1414211"/>
                  </a:cubicBezTo>
                  <a:close/>
                  <a:moveTo>
                    <a:pt x="1982320" y="904379"/>
                  </a:moveTo>
                  <a:cubicBezTo>
                    <a:pt x="2575020" y="904379"/>
                    <a:pt x="3055498" y="1384857"/>
                    <a:pt x="3055498" y="1977557"/>
                  </a:cubicBezTo>
                  <a:cubicBezTo>
                    <a:pt x="3055498" y="2570257"/>
                    <a:pt x="2575020" y="3050735"/>
                    <a:pt x="1982320" y="3050735"/>
                  </a:cubicBezTo>
                  <a:cubicBezTo>
                    <a:pt x="1389620" y="3050735"/>
                    <a:pt x="909142" y="2570257"/>
                    <a:pt x="909142" y="1977557"/>
                  </a:cubicBezTo>
                  <a:cubicBezTo>
                    <a:pt x="909142" y="1384857"/>
                    <a:pt x="1389620" y="904379"/>
                    <a:pt x="1982320" y="904379"/>
                  </a:cubicBezTo>
                  <a:close/>
                  <a:moveTo>
                    <a:pt x="1982320" y="537397"/>
                  </a:moveTo>
                  <a:cubicBezTo>
                    <a:pt x="1186942" y="537397"/>
                    <a:pt x="542160" y="1182179"/>
                    <a:pt x="542160" y="1977557"/>
                  </a:cubicBezTo>
                  <a:cubicBezTo>
                    <a:pt x="542160" y="2772935"/>
                    <a:pt x="1186942" y="3417717"/>
                    <a:pt x="1982320" y="3417717"/>
                  </a:cubicBezTo>
                  <a:cubicBezTo>
                    <a:pt x="2777698" y="3417717"/>
                    <a:pt x="3422480" y="2772935"/>
                    <a:pt x="3422480" y="1977557"/>
                  </a:cubicBezTo>
                  <a:cubicBezTo>
                    <a:pt x="3422480" y="1182179"/>
                    <a:pt x="2777698" y="537397"/>
                    <a:pt x="1982320" y="537397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7">
              <a:extLst>
                <a:ext uri="{FF2B5EF4-FFF2-40B4-BE49-F238E27FC236}">
                  <a16:creationId xmlns:a16="http://schemas.microsoft.com/office/drawing/2014/main" id="{423D73B9-5C11-4264-8CDF-9E1388A0D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4351" y="3431598"/>
              <a:ext cx="333919" cy="333882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764687" y="782779"/>
                  </a:moveTo>
                  <a:cubicBezTo>
                    <a:pt x="2512183" y="782779"/>
                    <a:pt x="2307488" y="987475"/>
                    <a:pt x="2307487" y="1239980"/>
                  </a:cubicBezTo>
                  <a:cubicBezTo>
                    <a:pt x="2307487" y="1241985"/>
                    <a:pt x="2307500" y="1243987"/>
                    <a:pt x="2308092" y="1245978"/>
                  </a:cubicBezTo>
                  <a:lnTo>
                    <a:pt x="1570677" y="1632536"/>
                  </a:lnTo>
                  <a:cubicBezTo>
                    <a:pt x="1488749" y="1552118"/>
                    <a:pt x="1376387" y="1502860"/>
                    <a:pt x="1252520" y="1502859"/>
                  </a:cubicBezTo>
                  <a:cubicBezTo>
                    <a:pt x="1000014" y="1502859"/>
                    <a:pt x="795319" y="1707555"/>
                    <a:pt x="795319" y="1960060"/>
                  </a:cubicBezTo>
                  <a:cubicBezTo>
                    <a:pt x="795319" y="2212565"/>
                    <a:pt x="1000014" y="2417260"/>
                    <a:pt x="1252520" y="2417260"/>
                  </a:cubicBezTo>
                  <a:cubicBezTo>
                    <a:pt x="1361432" y="2417260"/>
                    <a:pt x="1461449" y="2379178"/>
                    <a:pt x="1538674" y="2313987"/>
                  </a:cubicBezTo>
                  <a:lnTo>
                    <a:pt x="2308734" y="2717656"/>
                  </a:lnTo>
                  <a:cubicBezTo>
                    <a:pt x="2314220" y="2964461"/>
                    <a:pt x="2516327" y="3162492"/>
                    <a:pt x="2764688" y="3162492"/>
                  </a:cubicBezTo>
                  <a:cubicBezTo>
                    <a:pt x="3017192" y="3162492"/>
                    <a:pt x="3221888" y="2957797"/>
                    <a:pt x="3221887" y="2705292"/>
                  </a:cubicBezTo>
                  <a:cubicBezTo>
                    <a:pt x="3221887" y="2452786"/>
                    <a:pt x="3017192" y="2248092"/>
                    <a:pt x="2764688" y="2248092"/>
                  </a:cubicBezTo>
                  <a:cubicBezTo>
                    <a:pt x="2638870" y="2248092"/>
                    <a:pt x="2524924" y="2298913"/>
                    <a:pt x="2442337" y="2381228"/>
                  </a:cubicBezTo>
                  <a:lnTo>
                    <a:pt x="1706164" y="1995322"/>
                  </a:lnTo>
                  <a:lnTo>
                    <a:pt x="1709074" y="1966451"/>
                  </a:lnTo>
                  <a:lnTo>
                    <a:pt x="2455698" y="1575067"/>
                  </a:lnTo>
                  <a:cubicBezTo>
                    <a:pt x="2536225" y="1651261"/>
                    <a:pt x="2645094" y="1697180"/>
                    <a:pt x="2764687" y="1697179"/>
                  </a:cubicBezTo>
                  <a:cubicBezTo>
                    <a:pt x="3017193" y="1697180"/>
                    <a:pt x="3221887" y="1492485"/>
                    <a:pt x="3221888" y="1239980"/>
                  </a:cubicBezTo>
                  <a:cubicBezTo>
                    <a:pt x="3221887" y="987475"/>
                    <a:pt x="3017193" y="782779"/>
                    <a:pt x="2764687" y="782779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1">
              <a:extLst>
                <a:ext uri="{FF2B5EF4-FFF2-40B4-BE49-F238E27FC236}">
                  <a16:creationId xmlns:a16="http://schemas.microsoft.com/office/drawing/2014/main" id="{A967ED42-666B-4A8F-874C-696A3453AE78}"/>
                </a:ext>
              </a:extLst>
            </p:cNvPr>
            <p:cNvSpPr/>
            <p:nvPr/>
          </p:nvSpPr>
          <p:spPr>
            <a:xfrm rot="2648398">
              <a:off x="8418853" y="3736045"/>
              <a:ext cx="152994" cy="391286"/>
            </a:xfrm>
            <a:custGeom>
              <a:avLst/>
              <a:gdLst/>
              <a:ahLst/>
              <a:cxnLst/>
              <a:rect l="l" t="t" r="r" b="b"/>
              <a:pathLst>
                <a:path w="1862952" h="4764557">
                  <a:moveTo>
                    <a:pt x="289679" y="2004751"/>
                  </a:moveTo>
                  <a:cubicBezTo>
                    <a:pt x="458860" y="1838972"/>
                    <a:pt x="691283" y="1737733"/>
                    <a:pt x="946849" y="1740329"/>
                  </a:cubicBezTo>
                  <a:cubicBezTo>
                    <a:pt x="982916" y="1740695"/>
                    <a:pt x="1018481" y="1743119"/>
                    <a:pt x="1053366" y="1748014"/>
                  </a:cubicBezTo>
                  <a:cubicBezTo>
                    <a:pt x="1317748" y="1888655"/>
                    <a:pt x="1203170" y="2165630"/>
                    <a:pt x="978473" y="2204473"/>
                  </a:cubicBezTo>
                  <a:cubicBezTo>
                    <a:pt x="966642" y="2201190"/>
                    <a:pt x="954470" y="2200566"/>
                    <a:pt x="942176" y="2200441"/>
                  </a:cubicBezTo>
                  <a:cubicBezTo>
                    <a:pt x="697403" y="2197955"/>
                    <a:pt x="496962" y="2394367"/>
                    <a:pt x="494475" y="2639137"/>
                  </a:cubicBezTo>
                  <a:lnTo>
                    <a:pt x="482110" y="3856696"/>
                  </a:lnTo>
                  <a:cubicBezTo>
                    <a:pt x="479624" y="4101467"/>
                    <a:pt x="676035" y="4301910"/>
                    <a:pt x="920807" y="4304396"/>
                  </a:cubicBezTo>
                  <a:cubicBezTo>
                    <a:pt x="1043193" y="4305639"/>
                    <a:pt x="1154496" y="4257158"/>
                    <a:pt x="1235513" y="4177768"/>
                  </a:cubicBezTo>
                  <a:cubicBezTo>
                    <a:pt x="1316531" y="4098380"/>
                    <a:pt x="1367262" y="3988084"/>
                    <a:pt x="1368506" y="3865699"/>
                  </a:cubicBezTo>
                  <a:lnTo>
                    <a:pt x="1375662" y="3161156"/>
                  </a:lnTo>
                  <a:cubicBezTo>
                    <a:pt x="1504082" y="3167548"/>
                    <a:pt x="1792622" y="2981572"/>
                    <a:pt x="1861834" y="2783546"/>
                  </a:cubicBezTo>
                  <a:lnTo>
                    <a:pt x="1851019" y="3848423"/>
                  </a:lnTo>
                  <a:cubicBezTo>
                    <a:pt x="1848423" y="4103989"/>
                    <a:pt x="1742485" y="4334308"/>
                    <a:pt x="1573304" y="4500088"/>
                  </a:cubicBezTo>
                  <a:cubicBezTo>
                    <a:pt x="1404123" y="4665866"/>
                    <a:pt x="1171700" y="4767105"/>
                    <a:pt x="916134" y="4764509"/>
                  </a:cubicBezTo>
                  <a:cubicBezTo>
                    <a:pt x="405002" y="4759318"/>
                    <a:pt x="-5143" y="4340756"/>
                    <a:pt x="48" y="3829624"/>
                  </a:cubicBezTo>
                  <a:lnTo>
                    <a:pt x="11964" y="2656415"/>
                  </a:lnTo>
                  <a:cubicBezTo>
                    <a:pt x="14559" y="2400849"/>
                    <a:pt x="120498" y="2170529"/>
                    <a:pt x="289679" y="2004751"/>
                  </a:cubicBezTo>
                  <a:close/>
                  <a:moveTo>
                    <a:pt x="282968" y="271082"/>
                  </a:moveTo>
                  <a:cubicBezTo>
                    <a:pt x="450457" y="103594"/>
                    <a:pt x="681840" y="0"/>
                    <a:pt x="937419" y="0"/>
                  </a:cubicBezTo>
                  <a:cubicBezTo>
                    <a:pt x="1448577" y="0"/>
                    <a:pt x="1862952" y="414375"/>
                    <a:pt x="1862952" y="925533"/>
                  </a:cubicBezTo>
                  <a:lnTo>
                    <a:pt x="1862952" y="2098803"/>
                  </a:lnTo>
                  <a:cubicBezTo>
                    <a:pt x="1862952" y="2609961"/>
                    <a:pt x="1448577" y="3024336"/>
                    <a:pt x="937419" y="3024336"/>
                  </a:cubicBezTo>
                  <a:cubicBezTo>
                    <a:pt x="901350" y="3024336"/>
                    <a:pt x="865762" y="3022273"/>
                    <a:pt x="830829" y="3017733"/>
                  </a:cubicBezTo>
                  <a:cubicBezTo>
                    <a:pt x="565032" y="2879784"/>
                    <a:pt x="676792" y="2601660"/>
                    <a:pt x="901083" y="2560538"/>
                  </a:cubicBezTo>
                  <a:cubicBezTo>
                    <a:pt x="912947" y="2563700"/>
                    <a:pt x="925124" y="2564200"/>
                    <a:pt x="937419" y="2564200"/>
                  </a:cubicBezTo>
                  <a:cubicBezTo>
                    <a:pt x="1182204" y="2564200"/>
                    <a:pt x="1380640" y="2365763"/>
                    <a:pt x="1380641" y="2120980"/>
                  </a:cubicBezTo>
                  <a:lnTo>
                    <a:pt x="1380640" y="903358"/>
                  </a:lnTo>
                  <a:cubicBezTo>
                    <a:pt x="1380640" y="658574"/>
                    <a:pt x="1182204" y="460137"/>
                    <a:pt x="937419" y="460137"/>
                  </a:cubicBezTo>
                  <a:cubicBezTo>
                    <a:pt x="815027" y="460137"/>
                    <a:pt x="704222" y="509746"/>
                    <a:pt x="624015" y="589954"/>
                  </a:cubicBezTo>
                  <a:cubicBezTo>
                    <a:pt x="543808" y="670161"/>
                    <a:pt x="494199" y="780966"/>
                    <a:pt x="494199" y="903358"/>
                  </a:cubicBezTo>
                  <a:lnTo>
                    <a:pt x="494198" y="1607937"/>
                  </a:lnTo>
                  <a:cubicBezTo>
                    <a:pt x="365720" y="1602850"/>
                    <a:pt x="79084" y="1791747"/>
                    <a:pt x="11886" y="1990465"/>
                  </a:cubicBezTo>
                  <a:lnTo>
                    <a:pt x="11886" y="925533"/>
                  </a:lnTo>
                  <a:cubicBezTo>
                    <a:pt x="11886" y="669954"/>
                    <a:pt x="115480" y="438571"/>
                    <a:pt x="282968" y="2710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E7EA4D8C-1255-4667-8798-A68E8BC1DADC}"/>
                </a:ext>
              </a:extLst>
            </p:cNvPr>
            <p:cNvSpPr/>
            <p:nvPr/>
          </p:nvSpPr>
          <p:spPr>
            <a:xfrm flipH="1">
              <a:off x="10895166" y="4140438"/>
              <a:ext cx="333882" cy="321039"/>
            </a:xfrm>
            <a:custGeom>
              <a:avLst/>
              <a:gdLst/>
              <a:ahLst/>
              <a:cxnLst/>
              <a:rect l="l" t="t" r="r" b="b"/>
              <a:pathLst>
                <a:path w="3948393" h="3817544">
                  <a:moveTo>
                    <a:pt x="1888045" y="2370407"/>
                  </a:moveTo>
                  <a:lnTo>
                    <a:pt x="1180379" y="2998560"/>
                  </a:lnTo>
                  <a:lnTo>
                    <a:pt x="695350" y="2712314"/>
                  </a:lnTo>
                  <a:lnTo>
                    <a:pt x="703301" y="3014463"/>
                  </a:lnTo>
                  <a:lnTo>
                    <a:pt x="1888044" y="3817544"/>
                  </a:lnTo>
                  <a:cubicBezTo>
                    <a:pt x="1885393" y="3356368"/>
                    <a:pt x="1874793" y="2911096"/>
                    <a:pt x="1888045" y="2370407"/>
                  </a:cubicBezTo>
                  <a:close/>
                  <a:moveTo>
                    <a:pt x="2059390" y="2370407"/>
                  </a:moveTo>
                  <a:cubicBezTo>
                    <a:pt x="2072642" y="2911096"/>
                    <a:pt x="2062042" y="3356368"/>
                    <a:pt x="2059391" y="3817544"/>
                  </a:cubicBezTo>
                  <a:lnTo>
                    <a:pt x="3244134" y="3014463"/>
                  </a:lnTo>
                  <a:lnTo>
                    <a:pt x="3252085" y="2712314"/>
                  </a:lnTo>
                  <a:lnTo>
                    <a:pt x="2767056" y="2998560"/>
                  </a:lnTo>
                  <a:close/>
                  <a:moveTo>
                    <a:pt x="733907" y="1451867"/>
                  </a:moveTo>
                  <a:lnTo>
                    <a:pt x="0" y="2113471"/>
                  </a:lnTo>
                  <a:lnTo>
                    <a:pt x="1170450" y="2848461"/>
                  </a:lnTo>
                  <a:lnTo>
                    <a:pt x="1919327" y="2170968"/>
                  </a:lnTo>
                  <a:close/>
                  <a:moveTo>
                    <a:pt x="3206900" y="1451867"/>
                  </a:moveTo>
                  <a:lnTo>
                    <a:pt x="2021479" y="2170968"/>
                  </a:lnTo>
                  <a:lnTo>
                    <a:pt x="2770356" y="2848461"/>
                  </a:lnTo>
                  <a:lnTo>
                    <a:pt x="3940806" y="2113471"/>
                  </a:lnTo>
                  <a:close/>
                  <a:moveTo>
                    <a:pt x="1195981" y="0"/>
                  </a:moveTo>
                  <a:lnTo>
                    <a:pt x="10560" y="719101"/>
                  </a:lnTo>
                  <a:lnTo>
                    <a:pt x="759438" y="1396594"/>
                  </a:lnTo>
                  <a:lnTo>
                    <a:pt x="1929887" y="661605"/>
                  </a:lnTo>
                  <a:close/>
                  <a:moveTo>
                    <a:pt x="2762973" y="0"/>
                  </a:moveTo>
                  <a:lnTo>
                    <a:pt x="2029067" y="661605"/>
                  </a:lnTo>
                  <a:lnTo>
                    <a:pt x="3199516" y="1396594"/>
                  </a:lnTo>
                  <a:lnTo>
                    <a:pt x="3948393" y="7191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6" name="Donut 6">
              <a:extLst>
                <a:ext uri="{FF2B5EF4-FFF2-40B4-BE49-F238E27FC236}">
                  <a16:creationId xmlns:a16="http://schemas.microsoft.com/office/drawing/2014/main" id="{A295AF4B-FA2A-49D0-AF11-7B95EE29E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15340" y="4212639"/>
              <a:ext cx="333882" cy="333882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1980000" y="1260000"/>
                  </a:moveTo>
                  <a:cubicBezTo>
                    <a:pt x="2377645" y="1260000"/>
                    <a:pt x="2700000" y="1582355"/>
                    <a:pt x="2700000" y="1980000"/>
                  </a:cubicBezTo>
                  <a:cubicBezTo>
                    <a:pt x="2700000" y="2377645"/>
                    <a:pt x="2377645" y="2700000"/>
                    <a:pt x="1980000" y="2700000"/>
                  </a:cubicBezTo>
                  <a:cubicBezTo>
                    <a:pt x="1582355" y="2700000"/>
                    <a:pt x="1260000" y="2377645"/>
                    <a:pt x="1260000" y="1980000"/>
                  </a:cubicBezTo>
                  <a:cubicBezTo>
                    <a:pt x="1260000" y="1582355"/>
                    <a:pt x="1582355" y="1260000"/>
                    <a:pt x="1980000" y="1260000"/>
                  </a:cubicBezTo>
                  <a:close/>
                  <a:moveTo>
                    <a:pt x="2490424" y="1258488"/>
                  </a:moveTo>
                  <a:lnTo>
                    <a:pt x="3822407" y="1258488"/>
                  </a:lnTo>
                  <a:cubicBezTo>
                    <a:pt x="3911854" y="1481555"/>
                    <a:pt x="3960000" y="1725155"/>
                    <a:pt x="3960000" y="1980000"/>
                  </a:cubicBezTo>
                  <a:cubicBezTo>
                    <a:pt x="3960000" y="3073524"/>
                    <a:pt x="3073524" y="3960000"/>
                    <a:pt x="1980000" y="3960000"/>
                  </a:cubicBezTo>
                  <a:lnTo>
                    <a:pt x="1852759" y="3953575"/>
                  </a:lnTo>
                  <a:lnTo>
                    <a:pt x="2729076" y="2455486"/>
                  </a:lnTo>
                  <a:lnTo>
                    <a:pt x="2726868" y="2454194"/>
                  </a:lnTo>
                  <a:cubicBezTo>
                    <a:pt x="2814857" y="2317465"/>
                    <a:pt x="2865416" y="2154637"/>
                    <a:pt x="2865416" y="1980000"/>
                  </a:cubicBezTo>
                  <a:cubicBezTo>
                    <a:pt x="2865416" y="1681504"/>
                    <a:pt x="2717708" y="1417508"/>
                    <a:pt x="2490424" y="1258488"/>
                  </a:cubicBezTo>
                  <a:close/>
                  <a:moveTo>
                    <a:pt x="334727" y="878603"/>
                  </a:moveTo>
                  <a:lnTo>
                    <a:pt x="1154753" y="2298930"/>
                  </a:lnTo>
                  <a:cubicBezTo>
                    <a:pt x="1281989" y="2630497"/>
                    <a:pt x="1603560" y="2865416"/>
                    <a:pt x="1980000" y="2865416"/>
                  </a:cubicBezTo>
                  <a:cubicBezTo>
                    <a:pt x="2123408" y="2865416"/>
                    <a:pt x="2258854" y="2831322"/>
                    <a:pt x="2378271" y="2770003"/>
                  </a:cubicBezTo>
                  <a:lnTo>
                    <a:pt x="1695481" y="3937251"/>
                  </a:lnTo>
                  <a:cubicBezTo>
                    <a:pt x="736579" y="3801546"/>
                    <a:pt x="0" y="2976792"/>
                    <a:pt x="0" y="1980000"/>
                  </a:cubicBezTo>
                  <a:cubicBezTo>
                    <a:pt x="0" y="1572291"/>
                    <a:pt x="123228" y="1193364"/>
                    <a:pt x="334727" y="878603"/>
                  </a:cubicBezTo>
                  <a:close/>
                  <a:moveTo>
                    <a:pt x="1980000" y="0"/>
                  </a:moveTo>
                  <a:cubicBezTo>
                    <a:pt x="2762762" y="0"/>
                    <a:pt x="3439434" y="454224"/>
                    <a:pt x="3758731" y="1114488"/>
                  </a:cubicBezTo>
                  <a:lnTo>
                    <a:pt x="2165892" y="1114488"/>
                  </a:lnTo>
                  <a:cubicBezTo>
                    <a:pt x="2106002" y="1101330"/>
                    <a:pt x="2043789" y="1094584"/>
                    <a:pt x="1980000" y="1094584"/>
                  </a:cubicBezTo>
                  <a:cubicBezTo>
                    <a:pt x="1916211" y="1094584"/>
                    <a:pt x="1853998" y="1101330"/>
                    <a:pt x="1794108" y="1114488"/>
                  </a:cubicBezTo>
                  <a:lnTo>
                    <a:pt x="1774506" y="1114488"/>
                  </a:lnTo>
                  <a:lnTo>
                    <a:pt x="1774506" y="1119528"/>
                  </a:lnTo>
                  <a:cubicBezTo>
                    <a:pt x="1405645" y="1206316"/>
                    <a:pt x="1126346" y="1524537"/>
                    <a:pt x="1097987" y="1912608"/>
                  </a:cubicBezTo>
                  <a:lnTo>
                    <a:pt x="428214" y="752526"/>
                  </a:lnTo>
                  <a:cubicBezTo>
                    <a:pt x="789694" y="293724"/>
                    <a:pt x="1350545" y="0"/>
                    <a:pt x="1980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0FD9888F-E0BC-48D7-B9FC-9C2C8B324453}"/>
                </a:ext>
              </a:extLst>
            </p:cNvPr>
            <p:cNvSpPr>
              <a:spLocks noChangeAspect="1"/>
            </p:cNvSpPr>
            <p:nvPr/>
          </p:nvSpPr>
          <p:spPr>
            <a:xfrm rot="8580000">
              <a:off x="8854245" y="4188670"/>
              <a:ext cx="334774" cy="333882"/>
            </a:xfrm>
            <a:custGeom>
              <a:avLst/>
              <a:gdLst/>
              <a:ahLst/>
              <a:cxnLst/>
              <a:rect l="l" t="t" r="r" b="b"/>
              <a:pathLst>
                <a:path w="3872365" h="3862045">
                  <a:moveTo>
                    <a:pt x="1786489" y="808318"/>
                  </a:moveTo>
                  <a:cubicBezTo>
                    <a:pt x="1525809" y="610106"/>
                    <a:pt x="1257124" y="397966"/>
                    <a:pt x="1040385" y="230829"/>
                  </a:cubicBezTo>
                  <a:cubicBezTo>
                    <a:pt x="1905215" y="-194386"/>
                    <a:pt x="2650439" y="24572"/>
                    <a:pt x="3162062" y="429660"/>
                  </a:cubicBezTo>
                  <a:cubicBezTo>
                    <a:pt x="3007351" y="875340"/>
                    <a:pt x="2905932" y="1443216"/>
                    <a:pt x="2745609" y="1410478"/>
                  </a:cubicBezTo>
                  <a:cubicBezTo>
                    <a:pt x="2633182" y="1430335"/>
                    <a:pt x="2220955" y="1138671"/>
                    <a:pt x="1786489" y="808318"/>
                  </a:cubicBezTo>
                  <a:close/>
                  <a:moveTo>
                    <a:pt x="2701004" y="2590217"/>
                  </a:moveTo>
                  <a:cubicBezTo>
                    <a:pt x="2682933" y="2576481"/>
                    <a:pt x="2672282" y="2559744"/>
                    <a:pt x="2670336" y="2539383"/>
                  </a:cubicBezTo>
                  <a:cubicBezTo>
                    <a:pt x="2587360" y="2376647"/>
                    <a:pt x="3042640" y="1246798"/>
                    <a:pt x="3299881" y="563773"/>
                  </a:cubicBezTo>
                  <a:cubicBezTo>
                    <a:pt x="3959368" y="1266493"/>
                    <a:pt x="3967860" y="2043171"/>
                    <a:pt x="3730056" y="2650875"/>
                  </a:cubicBezTo>
                  <a:cubicBezTo>
                    <a:pt x="3317547" y="2635434"/>
                    <a:pt x="2827499" y="2686366"/>
                    <a:pt x="2701004" y="2590217"/>
                  </a:cubicBezTo>
                  <a:close/>
                  <a:moveTo>
                    <a:pt x="19691" y="2248546"/>
                  </a:moveTo>
                  <a:cubicBezTo>
                    <a:pt x="-100797" y="1292396"/>
                    <a:pt x="348853" y="659059"/>
                    <a:pt x="898439" y="307194"/>
                  </a:cubicBezTo>
                  <a:cubicBezTo>
                    <a:pt x="1269469" y="598575"/>
                    <a:pt x="1773388" y="879352"/>
                    <a:pt x="1690237" y="1020281"/>
                  </a:cubicBezTo>
                  <a:cubicBezTo>
                    <a:pt x="1661713" y="1200709"/>
                    <a:pt x="629275" y="1847170"/>
                    <a:pt x="19691" y="2248546"/>
                  </a:cubicBezTo>
                  <a:close/>
                  <a:moveTo>
                    <a:pt x="1805382" y="3858278"/>
                  </a:moveTo>
                  <a:cubicBezTo>
                    <a:pt x="1676483" y="3404460"/>
                    <a:pt x="1433840" y="2881111"/>
                    <a:pt x="1583946" y="2815971"/>
                  </a:cubicBezTo>
                  <a:cubicBezTo>
                    <a:pt x="1713076" y="2686769"/>
                    <a:pt x="2928316" y="2770622"/>
                    <a:pt x="3657403" y="2804207"/>
                  </a:cubicBezTo>
                  <a:cubicBezTo>
                    <a:pt x="3192869" y="3648569"/>
                    <a:pt x="2456828" y="3896652"/>
                    <a:pt x="1805382" y="3858278"/>
                  </a:cubicBezTo>
                  <a:close/>
                  <a:moveTo>
                    <a:pt x="762284" y="3480575"/>
                  </a:moveTo>
                  <a:cubicBezTo>
                    <a:pt x="380940" y="3198297"/>
                    <a:pt x="161300" y="2806810"/>
                    <a:pt x="58293" y="2412172"/>
                  </a:cubicBezTo>
                  <a:cubicBezTo>
                    <a:pt x="450067" y="2149344"/>
                    <a:pt x="872820" y="1756853"/>
                    <a:pt x="981158" y="1879484"/>
                  </a:cubicBezTo>
                  <a:cubicBezTo>
                    <a:pt x="1143940" y="1962367"/>
                    <a:pt x="1439720" y="3144041"/>
                    <a:pt x="1633080" y="3847823"/>
                  </a:cubicBezTo>
                  <a:cubicBezTo>
                    <a:pt x="1278110" y="3779994"/>
                    <a:pt x="991090" y="3649942"/>
                    <a:pt x="762284" y="3480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BFBFCD1D-38FD-4367-BAAA-40A383CCE5F9}"/>
                </a:ext>
              </a:extLst>
            </p:cNvPr>
            <p:cNvSpPr/>
            <p:nvPr/>
          </p:nvSpPr>
          <p:spPr>
            <a:xfrm>
              <a:off x="10946267" y="2817827"/>
              <a:ext cx="274046" cy="272660"/>
            </a:xfrm>
            <a:custGeom>
              <a:avLst/>
              <a:gdLst/>
              <a:ahLst/>
              <a:cxnLst/>
              <a:rect l="l" t="t" r="r" b="b"/>
              <a:pathLst>
                <a:path w="2956013" h="2941055">
                  <a:moveTo>
                    <a:pt x="2169165" y="2259549"/>
                  </a:moveTo>
                  <a:cubicBezTo>
                    <a:pt x="2305163" y="2320579"/>
                    <a:pt x="2430502" y="2400997"/>
                    <a:pt x="2542352" y="2496872"/>
                  </a:cubicBezTo>
                  <a:cubicBezTo>
                    <a:pt x="2303978" y="2744099"/>
                    <a:pt x="1979593" y="2907447"/>
                    <a:pt x="1617206" y="2939204"/>
                  </a:cubicBezTo>
                  <a:lnTo>
                    <a:pt x="1588575" y="2925411"/>
                  </a:lnTo>
                  <a:cubicBezTo>
                    <a:pt x="1835671" y="2758142"/>
                    <a:pt x="2037335" y="2529257"/>
                    <a:pt x="2169165" y="2259549"/>
                  </a:cubicBezTo>
                  <a:close/>
                  <a:moveTo>
                    <a:pt x="797309" y="2254509"/>
                  </a:moveTo>
                  <a:cubicBezTo>
                    <a:pt x="928512" y="2525684"/>
                    <a:pt x="1129977" y="2756161"/>
                    <a:pt x="1376879" y="2925229"/>
                  </a:cubicBezTo>
                  <a:cubicBezTo>
                    <a:pt x="1367940" y="2931748"/>
                    <a:pt x="1358086" y="2936536"/>
                    <a:pt x="1348086" y="2941055"/>
                  </a:cubicBezTo>
                  <a:cubicBezTo>
                    <a:pt x="981929" y="2910776"/>
                    <a:pt x="654006" y="2746454"/>
                    <a:pt x="413461" y="2497054"/>
                  </a:cubicBezTo>
                  <a:cubicBezTo>
                    <a:pt x="528278" y="2398621"/>
                    <a:pt x="657289" y="2316447"/>
                    <a:pt x="797309" y="2254509"/>
                  </a:cubicBezTo>
                  <a:close/>
                  <a:moveTo>
                    <a:pt x="1426305" y="2108791"/>
                  </a:moveTo>
                  <a:lnTo>
                    <a:pt x="1426305" y="2824067"/>
                  </a:lnTo>
                  <a:cubicBezTo>
                    <a:pt x="1203050" y="2668305"/>
                    <a:pt x="1020431" y="2458508"/>
                    <a:pt x="899682" y="2212532"/>
                  </a:cubicBezTo>
                  <a:cubicBezTo>
                    <a:pt x="1063835" y="2148883"/>
                    <a:pt x="1241204" y="2112683"/>
                    <a:pt x="1426305" y="2108791"/>
                  </a:cubicBezTo>
                  <a:close/>
                  <a:moveTo>
                    <a:pt x="1527809" y="2108695"/>
                  </a:moveTo>
                  <a:cubicBezTo>
                    <a:pt x="1717707" y="2112557"/>
                    <a:pt x="1899494" y="2150291"/>
                    <a:pt x="2067336" y="2216559"/>
                  </a:cubicBezTo>
                  <a:cubicBezTo>
                    <a:pt x="1943936" y="2466549"/>
                    <a:pt x="1756622" y="2679032"/>
                    <a:pt x="1527809" y="2835300"/>
                  </a:cubicBezTo>
                  <a:close/>
                  <a:moveTo>
                    <a:pt x="2354776" y="1530125"/>
                  </a:moveTo>
                  <a:lnTo>
                    <a:pt x="2955077" y="1530125"/>
                  </a:lnTo>
                  <a:cubicBezTo>
                    <a:pt x="2942393" y="1866074"/>
                    <a:pt x="2817414" y="2173186"/>
                    <a:pt x="2615767" y="2414127"/>
                  </a:cubicBezTo>
                  <a:cubicBezTo>
                    <a:pt x="2496453" y="2311434"/>
                    <a:pt x="2362630" y="2225327"/>
                    <a:pt x="2217376" y="2159975"/>
                  </a:cubicBezTo>
                  <a:cubicBezTo>
                    <a:pt x="2300477" y="1965771"/>
                    <a:pt x="2348521" y="1753185"/>
                    <a:pt x="2354776" y="1530125"/>
                  </a:cubicBezTo>
                  <a:close/>
                  <a:moveTo>
                    <a:pt x="1527809" y="1530125"/>
                  </a:moveTo>
                  <a:lnTo>
                    <a:pt x="2244039" y="1530125"/>
                  </a:lnTo>
                  <a:cubicBezTo>
                    <a:pt x="2237819" y="1737690"/>
                    <a:pt x="2192963" y="1935525"/>
                    <a:pt x="2115825" y="2116496"/>
                  </a:cubicBezTo>
                  <a:cubicBezTo>
                    <a:pt x="1933189" y="2043464"/>
                    <a:pt x="1735000" y="2001899"/>
                    <a:pt x="1527809" y="1997958"/>
                  </a:cubicBezTo>
                  <a:close/>
                  <a:moveTo>
                    <a:pt x="725097" y="1530125"/>
                  </a:moveTo>
                  <a:lnTo>
                    <a:pt x="1426305" y="1530125"/>
                  </a:lnTo>
                  <a:lnTo>
                    <a:pt x="1426305" y="1998054"/>
                  </a:lnTo>
                  <a:cubicBezTo>
                    <a:pt x="1224105" y="2002029"/>
                    <a:pt x="1030504" y="2041966"/>
                    <a:pt x="851699" y="2112283"/>
                  </a:cubicBezTo>
                  <a:cubicBezTo>
                    <a:pt x="775482" y="1932518"/>
                    <a:pt x="731260" y="1736112"/>
                    <a:pt x="725097" y="1530125"/>
                  </a:cubicBezTo>
                  <a:close/>
                  <a:moveTo>
                    <a:pt x="934" y="1530125"/>
                  </a:moveTo>
                  <a:lnTo>
                    <a:pt x="614360" y="1530125"/>
                  </a:lnTo>
                  <a:cubicBezTo>
                    <a:pt x="620543" y="1751166"/>
                    <a:pt x="667772" y="1961919"/>
                    <a:pt x="749235" y="2154869"/>
                  </a:cubicBezTo>
                  <a:cubicBezTo>
                    <a:pt x="599936" y="2221117"/>
                    <a:pt x="462426" y="2308980"/>
                    <a:pt x="340129" y="2414234"/>
                  </a:cubicBezTo>
                  <a:cubicBezTo>
                    <a:pt x="138582" y="2173144"/>
                    <a:pt x="13619" y="1866051"/>
                    <a:pt x="934" y="1530125"/>
                  </a:cubicBezTo>
                  <a:close/>
                  <a:moveTo>
                    <a:pt x="883886" y="768586"/>
                  </a:moveTo>
                  <a:cubicBezTo>
                    <a:pt x="1053566" y="831753"/>
                    <a:pt x="1236128" y="867407"/>
                    <a:pt x="1426305" y="871035"/>
                  </a:cubicBezTo>
                  <a:lnTo>
                    <a:pt x="1426305" y="1428622"/>
                  </a:lnTo>
                  <a:lnTo>
                    <a:pt x="724559" y="1428622"/>
                  </a:lnTo>
                  <a:cubicBezTo>
                    <a:pt x="730221" y="1192426"/>
                    <a:pt x="785872" y="968634"/>
                    <a:pt x="883886" y="768586"/>
                  </a:cubicBezTo>
                  <a:close/>
                  <a:moveTo>
                    <a:pt x="2083288" y="764501"/>
                  </a:moveTo>
                  <a:cubicBezTo>
                    <a:pt x="2182501" y="965616"/>
                    <a:pt x="2238869" y="1190833"/>
                    <a:pt x="2244577" y="1428622"/>
                  </a:cubicBezTo>
                  <a:lnTo>
                    <a:pt x="1527809" y="1428622"/>
                  </a:lnTo>
                  <a:lnTo>
                    <a:pt x="1527809" y="871130"/>
                  </a:lnTo>
                  <a:cubicBezTo>
                    <a:pt x="1722835" y="867528"/>
                    <a:pt x="1909881" y="830382"/>
                    <a:pt x="2083288" y="764501"/>
                  </a:cubicBezTo>
                  <a:close/>
                  <a:moveTo>
                    <a:pt x="375750" y="484510"/>
                  </a:moveTo>
                  <a:cubicBezTo>
                    <a:pt x="497688" y="583858"/>
                    <a:pt x="633678" y="666438"/>
                    <a:pt x="780212" y="729142"/>
                  </a:cubicBezTo>
                  <a:cubicBezTo>
                    <a:pt x="677519" y="941475"/>
                    <a:pt x="619429" y="1178562"/>
                    <a:pt x="613822" y="1428622"/>
                  </a:cubicBezTo>
                  <a:lnTo>
                    <a:pt x="0" y="1428622"/>
                  </a:lnTo>
                  <a:cubicBezTo>
                    <a:pt x="9263" y="1065848"/>
                    <a:pt x="149371" y="735691"/>
                    <a:pt x="375750" y="484510"/>
                  </a:cubicBezTo>
                  <a:close/>
                  <a:moveTo>
                    <a:pt x="2580304" y="484479"/>
                  </a:moveTo>
                  <a:cubicBezTo>
                    <a:pt x="2806628" y="735651"/>
                    <a:pt x="2946750" y="1065827"/>
                    <a:pt x="2956013" y="1428622"/>
                  </a:cubicBezTo>
                  <a:lnTo>
                    <a:pt x="2355314" y="1428622"/>
                  </a:lnTo>
                  <a:cubicBezTo>
                    <a:pt x="2349636" y="1176504"/>
                    <a:pt x="2290630" y="937573"/>
                    <a:pt x="2186241" y="724113"/>
                  </a:cubicBezTo>
                  <a:cubicBezTo>
                    <a:pt x="2328935" y="662418"/>
                    <a:pt x="2461323" y="581449"/>
                    <a:pt x="2580304" y="484479"/>
                  </a:cubicBezTo>
                  <a:close/>
                  <a:moveTo>
                    <a:pt x="1426305" y="124032"/>
                  </a:moveTo>
                  <a:lnTo>
                    <a:pt x="1426305" y="760298"/>
                  </a:lnTo>
                  <a:cubicBezTo>
                    <a:pt x="1253727" y="756791"/>
                    <a:pt x="1087879" y="724966"/>
                    <a:pt x="933247" y="668842"/>
                  </a:cubicBezTo>
                  <a:cubicBezTo>
                    <a:pt x="1054039" y="451822"/>
                    <a:pt x="1223389" y="265609"/>
                    <a:pt x="1426305" y="124032"/>
                  </a:cubicBezTo>
                  <a:close/>
                  <a:moveTo>
                    <a:pt x="1527809" y="112799"/>
                  </a:moveTo>
                  <a:cubicBezTo>
                    <a:pt x="1736145" y="255085"/>
                    <a:pt x="1910079" y="443973"/>
                    <a:pt x="2033951" y="664748"/>
                  </a:cubicBezTo>
                  <a:cubicBezTo>
                    <a:pt x="1875578" y="723616"/>
                    <a:pt x="1705238" y="756901"/>
                    <a:pt x="1527809" y="760394"/>
                  </a:cubicBezTo>
                  <a:close/>
                  <a:moveTo>
                    <a:pt x="1632157" y="1693"/>
                  </a:moveTo>
                  <a:cubicBezTo>
                    <a:pt x="1969090" y="34839"/>
                    <a:pt x="2272411" y="181752"/>
                    <a:pt x="2502559" y="404493"/>
                  </a:cubicBezTo>
                  <a:cubicBezTo>
                    <a:pt x="2392455" y="493535"/>
                    <a:pt x="2270018" y="567692"/>
                    <a:pt x="2138287" y="624414"/>
                  </a:cubicBezTo>
                  <a:cubicBezTo>
                    <a:pt x="2004803" y="382989"/>
                    <a:pt x="1815448" y="176841"/>
                    <a:pt x="1587368" y="23269"/>
                  </a:cubicBezTo>
                  <a:close/>
                  <a:moveTo>
                    <a:pt x="1333466" y="0"/>
                  </a:moveTo>
                  <a:lnTo>
                    <a:pt x="1376468" y="23177"/>
                  </a:lnTo>
                  <a:cubicBezTo>
                    <a:pt x="1149236" y="178863"/>
                    <a:pt x="960516" y="386575"/>
                    <a:pt x="827965" y="629347"/>
                  </a:cubicBezTo>
                  <a:cubicBezTo>
                    <a:pt x="692459" y="571593"/>
                    <a:pt x="566467" y="495851"/>
                    <a:pt x="453430" y="404475"/>
                  </a:cubicBezTo>
                  <a:cubicBezTo>
                    <a:pt x="685742" y="179438"/>
                    <a:pt x="992667" y="31629"/>
                    <a:pt x="1333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7E99D0B-A512-43C2-8221-4F1790EA912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744307" y="3534225"/>
              <a:ext cx="381264" cy="242587"/>
            </a:xfrm>
            <a:custGeom>
              <a:avLst/>
              <a:gdLst/>
              <a:ahLst/>
              <a:cxnLst/>
              <a:rect l="l" t="t" r="r" b="b"/>
              <a:pathLst>
                <a:path w="3980365" h="2532594">
                  <a:moveTo>
                    <a:pt x="1988360" y="58973"/>
                  </a:moveTo>
                  <a:cubicBezTo>
                    <a:pt x="1988306" y="58975"/>
                    <a:pt x="1988252" y="58977"/>
                    <a:pt x="1988199" y="58995"/>
                  </a:cubicBezTo>
                  <a:cubicBezTo>
                    <a:pt x="1988145" y="58977"/>
                    <a:pt x="1988091" y="58975"/>
                    <a:pt x="1988037" y="58973"/>
                  </a:cubicBezTo>
                  <a:lnTo>
                    <a:pt x="1988037" y="59017"/>
                  </a:lnTo>
                  <a:cubicBezTo>
                    <a:pt x="1574406" y="74019"/>
                    <a:pt x="1375335" y="406725"/>
                    <a:pt x="1370318" y="708381"/>
                  </a:cubicBezTo>
                  <a:cubicBezTo>
                    <a:pt x="1362506" y="1089140"/>
                    <a:pt x="1497435" y="1312904"/>
                    <a:pt x="1568575" y="1407072"/>
                  </a:cubicBezTo>
                  <a:cubicBezTo>
                    <a:pt x="1631785" y="1490670"/>
                    <a:pt x="1727890" y="1649476"/>
                    <a:pt x="1617443" y="1704159"/>
                  </a:cubicBezTo>
                  <a:cubicBezTo>
                    <a:pt x="1318592" y="1846636"/>
                    <a:pt x="1062028" y="1946829"/>
                    <a:pt x="927030" y="2049664"/>
                  </a:cubicBezTo>
                  <a:cubicBezTo>
                    <a:pt x="705669" y="2234426"/>
                    <a:pt x="740656" y="2445615"/>
                    <a:pt x="754501" y="2532594"/>
                  </a:cubicBezTo>
                  <a:lnTo>
                    <a:pt x="1988199" y="2531551"/>
                  </a:lnTo>
                  <a:lnTo>
                    <a:pt x="3221896" y="2532594"/>
                  </a:lnTo>
                  <a:cubicBezTo>
                    <a:pt x="3235741" y="2445615"/>
                    <a:pt x="3270728" y="2234426"/>
                    <a:pt x="3049367" y="2049664"/>
                  </a:cubicBezTo>
                  <a:cubicBezTo>
                    <a:pt x="2914369" y="1946829"/>
                    <a:pt x="2657805" y="1846636"/>
                    <a:pt x="2358954" y="1704159"/>
                  </a:cubicBezTo>
                  <a:cubicBezTo>
                    <a:pt x="2248507" y="1649476"/>
                    <a:pt x="2344612" y="1490670"/>
                    <a:pt x="2407822" y="1407072"/>
                  </a:cubicBezTo>
                  <a:cubicBezTo>
                    <a:pt x="2478962" y="1312904"/>
                    <a:pt x="2613891" y="1089140"/>
                    <a:pt x="2606079" y="708381"/>
                  </a:cubicBezTo>
                  <a:cubicBezTo>
                    <a:pt x="2601062" y="406725"/>
                    <a:pt x="2401991" y="74019"/>
                    <a:pt x="1988360" y="59017"/>
                  </a:cubicBezTo>
                  <a:close/>
                  <a:moveTo>
                    <a:pt x="1093515" y="0"/>
                  </a:moveTo>
                  <a:cubicBezTo>
                    <a:pt x="736613" y="12826"/>
                    <a:pt x="553627" y="327881"/>
                    <a:pt x="549299" y="588096"/>
                  </a:cubicBezTo>
                  <a:cubicBezTo>
                    <a:pt x="542562" y="916461"/>
                    <a:pt x="658924" y="1109434"/>
                    <a:pt x="720275" y="1190644"/>
                  </a:cubicBezTo>
                  <a:cubicBezTo>
                    <a:pt x="774787" y="1262738"/>
                    <a:pt x="857667" y="1399692"/>
                    <a:pt x="762418" y="1446850"/>
                  </a:cubicBezTo>
                  <a:cubicBezTo>
                    <a:pt x="504691" y="1569722"/>
                    <a:pt x="283431" y="1656128"/>
                    <a:pt x="167010" y="1744812"/>
                  </a:cubicBezTo>
                  <a:cubicBezTo>
                    <a:pt x="-23891" y="1904150"/>
                    <a:pt x="672" y="2013351"/>
                    <a:pt x="1392" y="2161289"/>
                  </a:cubicBezTo>
                  <a:cubicBezTo>
                    <a:pt x="356083" y="2160989"/>
                    <a:pt x="261990" y="2166300"/>
                    <a:pt x="616681" y="2166000"/>
                  </a:cubicBezTo>
                  <a:cubicBezTo>
                    <a:pt x="794788" y="1846239"/>
                    <a:pt x="1045824" y="1778915"/>
                    <a:pt x="1453932" y="1593789"/>
                  </a:cubicBezTo>
                  <a:cubicBezTo>
                    <a:pt x="1171572" y="1115084"/>
                    <a:pt x="1046285" y="714919"/>
                    <a:pt x="1414663" y="124017"/>
                  </a:cubicBezTo>
                  <a:cubicBezTo>
                    <a:pt x="1309485" y="41539"/>
                    <a:pt x="1305280" y="26381"/>
                    <a:pt x="1093515" y="0"/>
                  </a:cubicBezTo>
                  <a:close/>
                  <a:moveTo>
                    <a:pt x="2886850" y="0"/>
                  </a:moveTo>
                  <a:cubicBezTo>
                    <a:pt x="2675085" y="26381"/>
                    <a:pt x="2670880" y="41539"/>
                    <a:pt x="2565702" y="124017"/>
                  </a:cubicBezTo>
                  <a:cubicBezTo>
                    <a:pt x="2934080" y="714919"/>
                    <a:pt x="2808793" y="1115084"/>
                    <a:pt x="2526433" y="1593789"/>
                  </a:cubicBezTo>
                  <a:cubicBezTo>
                    <a:pt x="2934542" y="1778915"/>
                    <a:pt x="3185577" y="1846239"/>
                    <a:pt x="3363685" y="2166000"/>
                  </a:cubicBezTo>
                  <a:cubicBezTo>
                    <a:pt x="3718376" y="2166300"/>
                    <a:pt x="3624282" y="2160989"/>
                    <a:pt x="3978973" y="2161289"/>
                  </a:cubicBezTo>
                  <a:cubicBezTo>
                    <a:pt x="3979693" y="2013351"/>
                    <a:pt x="4004256" y="1904150"/>
                    <a:pt x="3813355" y="1744812"/>
                  </a:cubicBezTo>
                  <a:cubicBezTo>
                    <a:pt x="3696934" y="1656128"/>
                    <a:pt x="3475674" y="1569722"/>
                    <a:pt x="3217947" y="1446850"/>
                  </a:cubicBezTo>
                  <a:cubicBezTo>
                    <a:pt x="3122698" y="1399692"/>
                    <a:pt x="3205579" y="1262738"/>
                    <a:pt x="3260090" y="1190644"/>
                  </a:cubicBezTo>
                  <a:cubicBezTo>
                    <a:pt x="3321441" y="1109434"/>
                    <a:pt x="3437803" y="916461"/>
                    <a:pt x="3431066" y="588096"/>
                  </a:cubicBezTo>
                  <a:cubicBezTo>
                    <a:pt x="3426739" y="327881"/>
                    <a:pt x="3243752" y="12826"/>
                    <a:pt x="2886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5E859E9-0727-4A81-AB8F-453333C0490D}"/>
                </a:ext>
              </a:extLst>
            </p:cNvPr>
            <p:cNvSpPr/>
            <p:nvPr/>
          </p:nvSpPr>
          <p:spPr>
            <a:xfrm flipH="1">
              <a:off x="9798036" y="2451352"/>
              <a:ext cx="273937" cy="274090"/>
            </a:xfrm>
            <a:custGeom>
              <a:avLst/>
              <a:gdLst/>
              <a:ahLst/>
              <a:cxnLst/>
              <a:rect l="l" t="t" r="r" b="b"/>
              <a:pathLst>
                <a:path w="2488805" h="2473621">
                  <a:moveTo>
                    <a:pt x="1244564" y="0"/>
                  </a:moveTo>
                  <a:cubicBezTo>
                    <a:pt x="1244510" y="2"/>
                    <a:pt x="1244456" y="4"/>
                    <a:pt x="1244403" y="22"/>
                  </a:cubicBezTo>
                  <a:cubicBezTo>
                    <a:pt x="1244349" y="4"/>
                    <a:pt x="1244295" y="2"/>
                    <a:pt x="1244241" y="0"/>
                  </a:cubicBezTo>
                  <a:lnTo>
                    <a:pt x="1244241" y="44"/>
                  </a:lnTo>
                  <a:cubicBezTo>
                    <a:pt x="830610" y="15046"/>
                    <a:pt x="631539" y="347752"/>
                    <a:pt x="626522" y="649408"/>
                  </a:cubicBezTo>
                  <a:cubicBezTo>
                    <a:pt x="618710" y="1030167"/>
                    <a:pt x="753639" y="1253931"/>
                    <a:pt x="824779" y="1348099"/>
                  </a:cubicBezTo>
                  <a:cubicBezTo>
                    <a:pt x="887989" y="1431697"/>
                    <a:pt x="984094" y="1590503"/>
                    <a:pt x="873647" y="1645186"/>
                  </a:cubicBezTo>
                  <a:cubicBezTo>
                    <a:pt x="574796" y="1787663"/>
                    <a:pt x="318232" y="1887856"/>
                    <a:pt x="183234" y="1990691"/>
                  </a:cubicBezTo>
                  <a:cubicBezTo>
                    <a:pt x="-38127" y="2175453"/>
                    <a:pt x="-3140" y="2386642"/>
                    <a:pt x="10705" y="2473621"/>
                  </a:cubicBezTo>
                  <a:lnTo>
                    <a:pt x="1244403" y="2472578"/>
                  </a:lnTo>
                  <a:lnTo>
                    <a:pt x="2478100" y="2473621"/>
                  </a:lnTo>
                  <a:cubicBezTo>
                    <a:pt x="2491945" y="2386642"/>
                    <a:pt x="2526932" y="2175453"/>
                    <a:pt x="2305571" y="1990691"/>
                  </a:cubicBezTo>
                  <a:cubicBezTo>
                    <a:pt x="2170573" y="1887856"/>
                    <a:pt x="1914009" y="1787663"/>
                    <a:pt x="1615158" y="1645186"/>
                  </a:cubicBezTo>
                  <a:cubicBezTo>
                    <a:pt x="1504711" y="1590503"/>
                    <a:pt x="1600816" y="1431697"/>
                    <a:pt x="1664026" y="1348099"/>
                  </a:cubicBezTo>
                  <a:cubicBezTo>
                    <a:pt x="1735166" y="1253931"/>
                    <a:pt x="1870095" y="1030167"/>
                    <a:pt x="1862283" y="649408"/>
                  </a:cubicBezTo>
                  <a:cubicBezTo>
                    <a:pt x="1857266" y="347752"/>
                    <a:pt x="1658195" y="15046"/>
                    <a:pt x="1244564" y="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FC49CAAF-798A-4CB4-B855-305602210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4476" y="3090487"/>
              <a:ext cx="269910" cy="275443"/>
            </a:xfrm>
            <a:custGeom>
              <a:avLst/>
              <a:gdLst/>
              <a:ahLst/>
              <a:cxnLst/>
              <a:rect l="l" t="t" r="r" b="b"/>
              <a:pathLst>
                <a:path w="3860876" h="3940019">
                  <a:moveTo>
                    <a:pt x="3248876" y="1942264"/>
                  </a:moveTo>
                  <a:lnTo>
                    <a:pt x="3860876" y="1942264"/>
                  </a:lnTo>
                  <a:lnTo>
                    <a:pt x="3860876" y="2090815"/>
                  </a:lnTo>
                  <a:lnTo>
                    <a:pt x="3859023" y="2090815"/>
                  </a:lnTo>
                  <a:cubicBezTo>
                    <a:pt x="3817225" y="2949620"/>
                    <a:pt x="3215273" y="3679864"/>
                    <a:pt x="2378197" y="3884304"/>
                  </a:cubicBezTo>
                  <a:cubicBezTo>
                    <a:pt x="2219818" y="3922985"/>
                    <a:pt x="2060231" y="3941082"/>
                    <a:pt x="1902626" y="3939971"/>
                  </a:cubicBezTo>
                  <a:cubicBezTo>
                    <a:pt x="1286982" y="3935631"/>
                    <a:pt x="701577" y="3638194"/>
                    <a:pt x="337583" y="3128887"/>
                  </a:cubicBezTo>
                  <a:lnTo>
                    <a:pt x="30667" y="3435803"/>
                  </a:lnTo>
                  <a:lnTo>
                    <a:pt x="30667" y="2342045"/>
                  </a:lnTo>
                  <a:lnTo>
                    <a:pt x="1124425" y="2342045"/>
                  </a:lnTo>
                  <a:lnTo>
                    <a:pt x="781340" y="2685130"/>
                  </a:lnTo>
                  <a:cubicBezTo>
                    <a:pt x="1079782" y="3180935"/>
                    <a:pt x="1667379" y="3425841"/>
                    <a:pt x="2232517" y="3287817"/>
                  </a:cubicBezTo>
                  <a:cubicBezTo>
                    <a:pt x="2810639" y="3146622"/>
                    <a:pt x="3224897" y="2638979"/>
                    <a:pt x="3247291" y="2044286"/>
                  </a:cubicBezTo>
                  <a:lnTo>
                    <a:pt x="3248876" y="2044345"/>
                  </a:lnTo>
                  <a:close/>
                  <a:moveTo>
                    <a:pt x="1958249" y="48"/>
                  </a:moveTo>
                  <a:cubicBezTo>
                    <a:pt x="2573893" y="4388"/>
                    <a:pt x="3159298" y="301825"/>
                    <a:pt x="3523293" y="811132"/>
                  </a:cubicBezTo>
                  <a:lnTo>
                    <a:pt x="3830209" y="504216"/>
                  </a:lnTo>
                  <a:lnTo>
                    <a:pt x="3830209" y="1597974"/>
                  </a:lnTo>
                  <a:lnTo>
                    <a:pt x="2736450" y="1597974"/>
                  </a:lnTo>
                  <a:lnTo>
                    <a:pt x="3079535" y="1254889"/>
                  </a:lnTo>
                  <a:cubicBezTo>
                    <a:pt x="2781093" y="759084"/>
                    <a:pt x="2193496" y="514178"/>
                    <a:pt x="1628358" y="652202"/>
                  </a:cubicBezTo>
                  <a:cubicBezTo>
                    <a:pt x="1050236" y="793397"/>
                    <a:pt x="635978" y="1301040"/>
                    <a:pt x="613584" y="1895733"/>
                  </a:cubicBezTo>
                  <a:lnTo>
                    <a:pt x="612000" y="1895674"/>
                  </a:lnTo>
                  <a:lnTo>
                    <a:pt x="612000" y="1985958"/>
                  </a:lnTo>
                  <a:lnTo>
                    <a:pt x="0" y="1985958"/>
                  </a:lnTo>
                  <a:lnTo>
                    <a:pt x="0" y="1837407"/>
                  </a:lnTo>
                  <a:lnTo>
                    <a:pt x="2787" y="1837407"/>
                  </a:lnTo>
                  <a:cubicBezTo>
                    <a:pt x="49183" y="983705"/>
                    <a:pt x="649445" y="259216"/>
                    <a:pt x="1482678" y="55715"/>
                  </a:cubicBezTo>
                  <a:cubicBezTo>
                    <a:pt x="1641057" y="17034"/>
                    <a:pt x="1800644" y="-1063"/>
                    <a:pt x="1958249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2" name="Down Arrow 1">
              <a:extLst>
                <a:ext uri="{FF2B5EF4-FFF2-40B4-BE49-F238E27FC236}">
                  <a16:creationId xmlns:a16="http://schemas.microsoft.com/office/drawing/2014/main" id="{2BFFB998-92F5-43BC-80EE-7AAF6B3755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85369" y="4229285"/>
              <a:ext cx="187553" cy="275443"/>
            </a:xfrm>
            <a:custGeom>
              <a:avLst/>
              <a:gdLst/>
              <a:ahLst/>
              <a:cxnLst/>
              <a:rect l="l" t="t" r="r" b="b"/>
              <a:pathLst>
                <a:path w="2745756" h="4032448">
                  <a:moveTo>
                    <a:pt x="1622229" y="1008112"/>
                  </a:moveTo>
                  <a:lnTo>
                    <a:pt x="2371247" y="1008112"/>
                  </a:lnTo>
                  <a:lnTo>
                    <a:pt x="2371247" y="3081405"/>
                  </a:lnTo>
                  <a:lnTo>
                    <a:pt x="2745756" y="3081405"/>
                  </a:lnTo>
                  <a:lnTo>
                    <a:pt x="1996738" y="4032448"/>
                  </a:lnTo>
                  <a:lnTo>
                    <a:pt x="1247720" y="3081405"/>
                  </a:lnTo>
                  <a:lnTo>
                    <a:pt x="1622229" y="3081405"/>
                  </a:lnTo>
                  <a:close/>
                  <a:moveTo>
                    <a:pt x="749018" y="0"/>
                  </a:moveTo>
                  <a:lnTo>
                    <a:pt x="1498036" y="951043"/>
                  </a:lnTo>
                  <a:lnTo>
                    <a:pt x="1123527" y="951043"/>
                  </a:lnTo>
                  <a:lnTo>
                    <a:pt x="1123527" y="3024336"/>
                  </a:lnTo>
                  <a:lnTo>
                    <a:pt x="374509" y="3024336"/>
                  </a:lnTo>
                  <a:lnTo>
                    <a:pt x="374509" y="951043"/>
                  </a:lnTo>
                  <a:lnTo>
                    <a:pt x="0" y="951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1">
              <a:extLst>
                <a:ext uri="{FF2B5EF4-FFF2-40B4-BE49-F238E27FC236}">
                  <a16:creationId xmlns:a16="http://schemas.microsoft.com/office/drawing/2014/main" id="{3B61D4F9-7EB1-42EE-A4C5-445592C579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30953" y="2882971"/>
              <a:ext cx="168210" cy="284844"/>
            </a:xfrm>
            <a:custGeom>
              <a:avLst/>
              <a:gdLst/>
              <a:ahLst/>
              <a:cxnLst/>
              <a:rect l="l" t="t" r="r" b="b"/>
              <a:pathLst>
                <a:path w="2340000" h="3962520">
                  <a:moveTo>
                    <a:pt x="437437" y="3058315"/>
                  </a:moveTo>
                  <a:lnTo>
                    <a:pt x="1877437" y="3058315"/>
                  </a:lnTo>
                  <a:lnTo>
                    <a:pt x="1877437" y="3526315"/>
                  </a:lnTo>
                  <a:lnTo>
                    <a:pt x="437437" y="3526315"/>
                  </a:lnTo>
                  <a:close/>
                  <a:moveTo>
                    <a:pt x="437437" y="2464263"/>
                  </a:moveTo>
                  <a:lnTo>
                    <a:pt x="1877437" y="2464263"/>
                  </a:lnTo>
                  <a:lnTo>
                    <a:pt x="1877437" y="2932263"/>
                  </a:lnTo>
                  <a:lnTo>
                    <a:pt x="437437" y="2932263"/>
                  </a:lnTo>
                  <a:close/>
                  <a:moveTo>
                    <a:pt x="437437" y="1870211"/>
                  </a:moveTo>
                  <a:lnTo>
                    <a:pt x="1877437" y="1870211"/>
                  </a:lnTo>
                  <a:lnTo>
                    <a:pt x="1877437" y="2338211"/>
                  </a:lnTo>
                  <a:lnTo>
                    <a:pt x="437437" y="2338211"/>
                  </a:lnTo>
                  <a:close/>
                  <a:moveTo>
                    <a:pt x="437437" y="1276159"/>
                  </a:moveTo>
                  <a:lnTo>
                    <a:pt x="1877437" y="1276159"/>
                  </a:lnTo>
                  <a:lnTo>
                    <a:pt x="1877437" y="1744159"/>
                  </a:lnTo>
                  <a:lnTo>
                    <a:pt x="437437" y="1744159"/>
                  </a:lnTo>
                  <a:close/>
                  <a:moveTo>
                    <a:pt x="437437" y="682107"/>
                  </a:moveTo>
                  <a:lnTo>
                    <a:pt x="1877437" y="682107"/>
                  </a:lnTo>
                  <a:lnTo>
                    <a:pt x="1877437" y="1150107"/>
                  </a:lnTo>
                  <a:lnTo>
                    <a:pt x="437437" y="1150107"/>
                  </a:lnTo>
                  <a:close/>
                  <a:moveTo>
                    <a:pt x="270000" y="538035"/>
                  </a:moveTo>
                  <a:lnTo>
                    <a:pt x="270000" y="3692320"/>
                  </a:lnTo>
                  <a:lnTo>
                    <a:pt x="2070000" y="3692320"/>
                  </a:lnTo>
                  <a:lnTo>
                    <a:pt x="2070000" y="538035"/>
                  </a:lnTo>
                  <a:close/>
                  <a:moveTo>
                    <a:pt x="983190" y="0"/>
                  </a:moveTo>
                  <a:lnTo>
                    <a:pt x="1356810" y="0"/>
                  </a:lnTo>
                  <a:cubicBezTo>
                    <a:pt x="1412713" y="0"/>
                    <a:pt x="1458032" y="45319"/>
                    <a:pt x="1458032" y="101222"/>
                  </a:cubicBezTo>
                  <a:lnTo>
                    <a:pt x="1458032" y="251184"/>
                  </a:lnTo>
                  <a:lnTo>
                    <a:pt x="1949992" y="251184"/>
                  </a:lnTo>
                  <a:cubicBezTo>
                    <a:pt x="2165387" y="251184"/>
                    <a:pt x="2340000" y="425797"/>
                    <a:pt x="2340000" y="641192"/>
                  </a:cubicBezTo>
                  <a:lnTo>
                    <a:pt x="2340000" y="3572512"/>
                  </a:lnTo>
                  <a:cubicBezTo>
                    <a:pt x="2340000" y="3787907"/>
                    <a:pt x="2165387" y="3962520"/>
                    <a:pt x="1949992" y="3962520"/>
                  </a:cubicBezTo>
                  <a:lnTo>
                    <a:pt x="390008" y="3962520"/>
                  </a:lnTo>
                  <a:cubicBezTo>
                    <a:pt x="174613" y="3962520"/>
                    <a:pt x="0" y="3787907"/>
                    <a:pt x="0" y="3572512"/>
                  </a:cubicBezTo>
                  <a:lnTo>
                    <a:pt x="0" y="641192"/>
                  </a:lnTo>
                  <a:cubicBezTo>
                    <a:pt x="0" y="425797"/>
                    <a:pt x="174613" y="251184"/>
                    <a:pt x="390008" y="251184"/>
                  </a:cubicBezTo>
                  <a:lnTo>
                    <a:pt x="881968" y="251184"/>
                  </a:lnTo>
                  <a:lnTo>
                    <a:pt x="881968" y="101222"/>
                  </a:lnTo>
                  <a:cubicBezTo>
                    <a:pt x="881968" y="45319"/>
                    <a:pt x="927287" y="0"/>
                    <a:pt x="983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4" name="Down Arrow 1">
              <a:extLst>
                <a:ext uri="{FF2B5EF4-FFF2-40B4-BE49-F238E27FC236}">
                  <a16:creationId xmlns:a16="http://schemas.microsoft.com/office/drawing/2014/main" id="{93BB6220-49DD-4D1F-ABCF-B14DAA73D99E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10475522" y="2003284"/>
              <a:ext cx="241238" cy="270910"/>
            </a:xfrm>
            <a:custGeom>
              <a:avLst/>
              <a:gdLst/>
              <a:ahLst/>
              <a:cxnLst/>
              <a:rect l="l" t="t" r="r" b="b"/>
              <a:pathLst>
                <a:path w="3496146" h="3926159">
                  <a:moveTo>
                    <a:pt x="1476067" y="1782198"/>
                  </a:moveTo>
                  <a:lnTo>
                    <a:pt x="2085005" y="1782198"/>
                  </a:lnTo>
                  <a:lnTo>
                    <a:pt x="2085005" y="560436"/>
                  </a:lnTo>
                  <a:lnTo>
                    <a:pt x="2389473" y="560436"/>
                  </a:lnTo>
                  <a:lnTo>
                    <a:pt x="1780536" y="0"/>
                  </a:lnTo>
                  <a:lnTo>
                    <a:pt x="1171598" y="560436"/>
                  </a:lnTo>
                  <a:lnTo>
                    <a:pt x="1476067" y="560436"/>
                  </a:lnTo>
                  <a:close/>
                  <a:moveTo>
                    <a:pt x="2794909" y="2376264"/>
                  </a:moveTo>
                  <a:lnTo>
                    <a:pt x="3403846" y="1815828"/>
                  </a:lnTo>
                  <a:lnTo>
                    <a:pt x="3099377" y="1815828"/>
                  </a:lnTo>
                  <a:lnTo>
                    <a:pt x="3099377" y="594066"/>
                  </a:lnTo>
                  <a:lnTo>
                    <a:pt x="2490440" y="594066"/>
                  </a:lnTo>
                  <a:lnTo>
                    <a:pt x="2490440" y="1815828"/>
                  </a:lnTo>
                  <a:lnTo>
                    <a:pt x="2185971" y="1815828"/>
                  </a:lnTo>
                  <a:close/>
                  <a:moveTo>
                    <a:pt x="1738539" y="2704452"/>
                  </a:moveTo>
                  <a:cubicBezTo>
                    <a:pt x="2025742" y="2708651"/>
                    <a:pt x="2249289" y="2617027"/>
                    <a:pt x="2474392" y="2519294"/>
                  </a:cubicBezTo>
                  <a:cubicBezTo>
                    <a:pt x="2631335" y="2431624"/>
                    <a:pt x="2641220" y="2356014"/>
                    <a:pt x="2614641" y="2282563"/>
                  </a:cubicBezTo>
                  <a:cubicBezTo>
                    <a:pt x="2582745" y="2203226"/>
                    <a:pt x="2511446" y="2141129"/>
                    <a:pt x="2374721" y="2203680"/>
                  </a:cubicBezTo>
                  <a:cubicBezTo>
                    <a:pt x="2195292" y="2350932"/>
                    <a:pt x="1621166" y="2470817"/>
                    <a:pt x="1266317" y="2262320"/>
                  </a:cubicBezTo>
                  <a:cubicBezTo>
                    <a:pt x="1169173" y="2191011"/>
                    <a:pt x="970584" y="2135007"/>
                    <a:pt x="918755" y="2260582"/>
                  </a:cubicBezTo>
                  <a:cubicBezTo>
                    <a:pt x="905798" y="2301917"/>
                    <a:pt x="901034" y="2336556"/>
                    <a:pt x="904186" y="2366667"/>
                  </a:cubicBezTo>
                  <a:cubicBezTo>
                    <a:pt x="913642" y="2457000"/>
                    <a:pt x="994333" y="2506589"/>
                    <a:pt x="1138739" y="2574025"/>
                  </a:cubicBezTo>
                  <a:cubicBezTo>
                    <a:pt x="1370979" y="2664916"/>
                    <a:pt x="1566218" y="2701932"/>
                    <a:pt x="1738539" y="2704452"/>
                  </a:cubicBezTo>
                  <a:close/>
                  <a:moveTo>
                    <a:pt x="1709810" y="3318171"/>
                  </a:moveTo>
                  <a:cubicBezTo>
                    <a:pt x="2287461" y="3321186"/>
                    <a:pt x="2747532" y="3089987"/>
                    <a:pt x="2907033" y="2982480"/>
                  </a:cubicBezTo>
                  <a:cubicBezTo>
                    <a:pt x="3019837" y="2919930"/>
                    <a:pt x="3127019" y="2830470"/>
                    <a:pt x="3047283" y="2692494"/>
                  </a:cubicBezTo>
                  <a:cubicBezTo>
                    <a:pt x="2931427" y="2583612"/>
                    <a:pt x="2859428" y="2623285"/>
                    <a:pt x="2747560" y="2705958"/>
                  </a:cubicBezTo>
                  <a:cubicBezTo>
                    <a:pt x="2476410" y="2811508"/>
                    <a:pt x="1878339" y="3347087"/>
                    <a:pt x="714142" y="2686413"/>
                  </a:cubicBezTo>
                  <a:cubicBezTo>
                    <a:pt x="581403" y="2592588"/>
                    <a:pt x="478211" y="2639047"/>
                    <a:pt x="434354" y="2730111"/>
                  </a:cubicBezTo>
                  <a:cubicBezTo>
                    <a:pt x="423118" y="2754726"/>
                    <a:pt x="419107" y="2778362"/>
                    <a:pt x="421326" y="2801084"/>
                  </a:cubicBezTo>
                  <a:cubicBezTo>
                    <a:pt x="427982" y="2869247"/>
                    <a:pt x="490703" y="2929162"/>
                    <a:pt x="582577" y="2982481"/>
                  </a:cubicBezTo>
                  <a:cubicBezTo>
                    <a:pt x="974299" y="3230234"/>
                    <a:pt x="1363219" y="3316361"/>
                    <a:pt x="1709810" y="3318171"/>
                  </a:cubicBezTo>
                  <a:close/>
                  <a:moveTo>
                    <a:pt x="1650124" y="3925606"/>
                  </a:moveTo>
                  <a:cubicBezTo>
                    <a:pt x="2273556" y="3938577"/>
                    <a:pt x="2858828" y="3722251"/>
                    <a:pt x="3329308" y="3414392"/>
                  </a:cubicBezTo>
                  <a:cubicBezTo>
                    <a:pt x="3434138" y="3367480"/>
                    <a:pt x="3549293" y="3215474"/>
                    <a:pt x="3469556" y="3100952"/>
                  </a:cubicBezTo>
                  <a:cubicBezTo>
                    <a:pt x="3361675" y="3005103"/>
                    <a:pt x="3225886" y="3077348"/>
                    <a:pt x="3149901" y="3145689"/>
                  </a:cubicBezTo>
                  <a:cubicBezTo>
                    <a:pt x="2987266" y="3247333"/>
                    <a:pt x="1796029" y="4146474"/>
                    <a:pt x="297808" y="3098777"/>
                  </a:cubicBezTo>
                  <a:cubicBezTo>
                    <a:pt x="177029" y="2997135"/>
                    <a:pt x="65861" y="3063139"/>
                    <a:pt x="18020" y="3134657"/>
                  </a:cubicBezTo>
                  <a:cubicBezTo>
                    <a:pt x="4124" y="3161552"/>
                    <a:pt x="-1298" y="3188690"/>
                    <a:pt x="257" y="3215218"/>
                  </a:cubicBezTo>
                  <a:cubicBezTo>
                    <a:pt x="4919" y="3294803"/>
                    <a:pt x="72375" y="3368892"/>
                    <a:pt x="162256" y="3414392"/>
                  </a:cubicBezTo>
                  <a:cubicBezTo>
                    <a:pt x="657258" y="3766720"/>
                    <a:pt x="1165233" y="3915518"/>
                    <a:pt x="1650124" y="39256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5" name="Trapezoid 1">
              <a:extLst>
                <a:ext uri="{FF2B5EF4-FFF2-40B4-BE49-F238E27FC236}">
                  <a16:creationId xmlns:a16="http://schemas.microsoft.com/office/drawing/2014/main" id="{A43F9F4F-AA93-4A88-8CB4-4809E00A3CA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792422" y="2942186"/>
              <a:ext cx="270910" cy="207291"/>
            </a:xfrm>
            <a:custGeom>
              <a:avLst/>
              <a:gdLst/>
              <a:ahLst/>
              <a:cxnLst/>
              <a:rect l="l" t="t" r="r" b="b"/>
              <a:pathLst>
                <a:path w="4032450" h="3085493">
                  <a:moveTo>
                    <a:pt x="2031235" y="914400"/>
                  </a:moveTo>
                  <a:cubicBezTo>
                    <a:pt x="1778730" y="914400"/>
                    <a:pt x="1574035" y="709705"/>
                    <a:pt x="1574035" y="457200"/>
                  </a:cubicBezTo>
                  <a:cubicBezTo>
                    <a:pt x="1574035" y="204695"/>
                    <a:pt x="1778730" y="0"/>
                    <a:pt x="2031235" y="0"/>
                  </a:cubicBezTo>
                  <a:cubicBezTo>
                    <a:pt x="2283740" y="0"/>
                    <a:pt x="2488435" y="204695"/>
                    <a:pt x="2488435" y="457200"/>
                  </a:cubicBezTo>
                  <a:cubicBezTo>
                    <a:pt x="2488435" y="709705"/>
                    <a:pt x="2283740" y="914400"/>
                    <a:pt x="2031235" y="914400"/>
                  </a:cubicBezTo>
                  <a:close/>
                  <a:moveTo>
                    <a:pt x="2027221" y="1676379"/>
                  </a:moveTo>
                  <a:cubicBezTo>
                    <a:pt x="1695962" y="1681222"/>
                    <a:pt x="1438124" y="1575543"/>
                    <a:pt x="1178491" y="1462818"/>
                  </a:cubicBezTo>
                  <a:cubicBezTo>
                    <a:pt x="997473" y="1361700"/>
                    <a:pt x="986071" y="1274491"/>
                    <a:pt x="1016728" y="1189772"/>
                  </a:cubicBezTo>
                  <a:cubicBezTo>
                    <a:pt x="1053516" y="1098266"/>
                    <a:pt x="1135752" y="1026643"/>
                    <a:pt x="1293451" y="1098789"/>
                  </a:cubicBezTo>
                  <a:cubicBezTo>
                    <a:pt x="1500404" y="1268629"/>
                    <a:pt x="2162600" y="1406904"/>
                    <a:pt x="2571881" y="1166424"/>
                  </a:cubicBezTo>
                  <a:cubicBezTo>
                    <a:pt x="2683927" y="1084177"/>
                    <a:pt x="2912979" y="1019582"/>
                    <a:pt x="2972758" y="1164419"/>
                  </a:cubicBezTo>
                  <a:cubicBezTo>
                    <a:pt x="2987704" y="1212096"/>
                    <a:pt x="2993198" y="1252048"/>
                    <a:pt x="2989563" y="1286778"/>
                  </a:cubicBezTo>
                  <a:cubicBezTo>
                    <a:pt x="2978656" y="1390968"/>
                    <a:pt x="2885587" y="1448164"/>
                    <a:pt x="2719030" y="1525944"/>
                  </a:cubicBezTo>
                  <a:cubicBezTo>
                    <a:pt x="2451164" y="1630778"/>
                    <a:pt x="2225977" y="1673472"/>
                    <a:pt x="2027221" y="1676379"/>
                  </a:cubicBezTo>
                  <a:close/>
                  <a:moveTo>
                    <a:pt x="2060359" y="2384240"/>
                  </a:moveTo>
                  <a:cubicBezTo>
                    <a:pt x="1394097" y="2387719"/>
                    <a:pt x="863452" y="2121053"/>
                    <a:pt x="679484" y="1997056"/>
                  </a:cubicBezTo>
                  <a:cubicBezTo>
                    <a:pt x="549375" y="1924911"/>
                    <a:pt x="425752" y="1821728"/>
                    <a:pt x="517720" y="1662586"/>
                  </a:cubicBezTo>
                  <a:cubicBezTo>
                    <a:pt x="651347" y="1537002"/>
                    <a:pt x="734391" y="1582761"/>
                    <a:pt x="863420" y="1678116"/>
                  </a:cubicBezTo>
                  <a:cubicBezTo>
                    <a:pt x="1176163" y="1799857"/>
                    <a:pt x="1865977" y="2417593"/>
                    <a:pt x="3208759" y="1655572"/>
                  </a:cubicBezTo>
                  <a:cubicBezTo>
                    <a:pt x="3361860" y="1547355"/>
                    <a:pt x="3480881" y="1600941"/>
                    <a:pt x="3531465" y="1705974"/>
                  </a:cubicBezTo>
                  <a:cubicBezTo>
                    <a:pt x="3544425" y="1734364"/>
                    <a:pt x="3549052" y="1761627"/>
                    <a:pt x="3546492" y="1787833"/>
                  </a:cubicBezTo>
                  <a:cubicBezTo>
                    <a:pt x="3538815" y="1866453"/>
                    <a:pt x="3466473" y="1935559"/>
                    <a:pt x="3360505" y="1997057"/>
                  </a:cubicBezTo>
                  <a:cubicBezTo>
                    <a:pt x="2908694" y="2282815"/>
                    <a:pt x="2460115" y="2382153"/>
                    <a:pt x="2060359" y="2384240"/>
                  </a:cubicBezTo>
                  <a:close/>
                  <a:moveTo>
                    <a:pt x="2129199" y="3084855"/>
                  </a:moveTo>
                  <a:cubicBezTo>
                    <a:pt x="1410135" y="3099816"/>
                    <a:pt x="735083" y="2850306"/>
                    <a:pt x="192432" y="2495222"/>
                  </a:cubicBezTo>
                  <a:cubicBezTo>
                    <a:pt x="71522" y="2441114"/>
                    <a:pt x="-61299" y="2265791"/>
                    <a:pt x="30671" y="2133701"/>
                  </a:cubicBezTo>
                  <a:cubicBezTo>
                    <a:pt x="155100" y="2023149"/>
                    <a:pt x="311719" y="2106476"/>
                    <a:pt x="399360" y="2185301"/>
                  </a:cubicBezTo>
                  <a:cubicBezTo>
                    <a:pt x="586943" y="2302537"/>
                    <a:pt x="1960913" y="3339604"/>
                    <a:pt x="3688958" y="2131192"/>
                  </a:cubicBezTo>
                  <a:cubicBezTo>
                    <a:pt x="3828264" y="2013959"/>
                    <a:pt x="3956485" y="2090087"/>
                    <a:pt x="4011664" y="2172576"/>
                  </a:cubicBezTo>
                  <a:cubicBezTo>
                    <a:pt x="4027692" y="2203596"/>
                    <a:pt x="4033946" y="2234898"/>
                    <a:pt x="4032153" y="2265496"/>
                  </a:cubicBezTo>
                  <a:cubicBezTo>
                    <a:pt x="4026775" y="2357288"/>
                    <a:pt x="3948972" y="2442742"/>
                    <a:pt x="3845304" y="2495222"/>
                  </a:cubicBezTo>
                  <a:cubicBezTo>
                    <a:pt x="3274368" y="2901596"/>
                    <a:pt x="2688471" y="3073220"/>
                    <a:pt x="2129199" y="30848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6" name="Donut 3">
              <a:extLst>
                <a:ext uri="{FF2B5EF4-FFF2-40B4-BE49-F238E27FC236}">
                  <a16:creationId xmlns:a16="http://schemas.microsoft.com/office/drawing/2014/main" id="{B88879DF-7421-4C31-857D-A69B5F3D3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8932" y="2380365"/>
              <a:ext cx="325272" cy="277476"/>
            </a:xfrm>
            <a:custGeom>
              <a:avLst/>
              <a:gdLst/>
              <a:ahLst/>
              <a:cxnLst/>
              <a:rect l="l" t="t" r="r" b="b"/>
              <a:pathLst>
                <a:path w="3925206" h="3348424">
                  <a:moveTo>
                    <a:pt x="3242112" y="2272794"/>
                  </a:moveTo>
                  <a:cubicBezTo>
                    <a:pt x="3115082" y="2260231"/>
                    <a:pt x="3000452" y="2364880"/>
                    <a:pt x="3016921" y="2497371"/>
                  </a:cubicBezTo>
                  <a:lnTo>
                    <a:pt x="3435974" y="2497371"/>
                  </a:lnTo>
                  <a:cubicBezTo>
                    <a:pt x="3428947" y="2380544"/>
                    <a:pt x="3369142" y="2285357"/>
                    <a:pt x="3242112" y="2272794"/>
                  </a:cubicBezTo>
                  <a:close/>
                  <a:moveTo>
                    <a:pt x="3242112" y="1883779"/>
                  </a:moveTo>
                  <a:cubicBezTo>
                    <a:pt x="3733878" y="1896431"/>
                    <a:pt x="3893010" y="2355773"/>
                    <a:pt x="3900115" y="2477857"/>
                  </a:cubicBezTo>
                  <a:cubicBezTo>
                    <a:pt x="3907220" y="2599941"/>
                    <a:pt x="3904130" y="2640444"/>
                    <a:pt x="3906136" y="2721736"/>
                  </a:cubicBezTo>
                  <a:lnTo>
                    <a:pt x="3506761" y="2727198"/>
                  </a:lnTo>
                  <a:lnTo>
                    <a:pt x="3007675" y="2728631"/>
                  </a:lnTo>
                  <a:cubicBezTo>
                    <a:pt x="3027968" y="2911589"/>
                    <a:pt x="3137547" y="2975072"/>
                    <a:pt x="3265609" y="2975072"/>
                  </a:cubicBezTo>
                  <a:cubicBezTo>
                    <a:pt x="3395909" y="2975042"/>
                    <a:pt x="3396904" y="2940955"/>
                    <a:pt x="3566366" y="2846944"/>
                  </a:cubicBezTo>
                  <a:lnTo>
                    <a:pt x="3850889" y="3014883"/>
                  </a:lnTo>
                  <a:cubicBezTo>
                    <a:pt x="3733332" y="3178373"/>
                    <a:pt x="3564767" y="3345324"/>
                    <a:pt x="3242112" y="3348424"/>
                  </a:cubicBezTo>
                  <a:cubicBezTo>
                    <a:pt x="2888283" y="3337127"/>
                    <a:pt x="2509790" y="3020551"/>
                    <a:pt x="2509790" y="2616101"/>
                  </a:cubicBezTo>
                  <a:cubicBezTo>
                    <a:pt x="2509790" y="2211651"/>
                    <a:pt x="2750347" y="1871126"/>
                    <a:pt x="3242112" y="1883779"/>
                  </a:cubicBezTo>
                  <a:close/>
                  <a:moveTo>
                    <a:pt x="2201538" y="1640945"/>
                  </a:moveTo>
                  <a:lnTo>
                    <a:pt x="2178041" y="2056288"/>
                  </a:lnTo>
                  <a:lnTo>
                    <a:pt x="2407579" y="2056288"/>
                  </a:lnTo>
                  <a:lnTo>
                    <a:pt x="2407579" y="2364634"/>
                  </a:lnTo>
                  <a:lnTo>
                    <a:pt x="2178041" y="2364634"/>
                  </a:lnTo>
                  <a:lnTo>
                    <a:pt x="2178041" y="2931754"/>
                  </a:lnTo>
                  <a:cubicBezTo>
                    <a:pt x="2185611" y="3070135"/>
                    <a:pt x="2295005" y="3075356"/>
                    <a:pt x="2459217" y="2994419"/>
                  </a:cubicBezTo>
                  <a:cubicBezTo>
                    <a:pt x="2443553" y="3099180"/>
                    <a:pt x="2451386" y="3180444"/>
                    <a:pt x="2412226" y="3308699"/>
                  </a:cubicBezTo>
                  <a:cubicBezTo>
                    <a:pt x="2239462" y="3345251"/>
                    <a:pt x="2176341" y="3350467"/>
                    <a:pt x="1964415" y="3347850"/>
                  </a:cubicBezTo>
                  <a:cubicBezTo>
                    <a:pt x="1849515" y="3347850"/>
                    <a:pt x="1756369" y="3254704"/>
                    <a:pt x="1756367" y="3139802"/>
                  </a:cubicBezTo>
                  <a:lnTo>
                    <a:pt x="1753727" y="3139802"/>
                  </a:lnTo>
                  <a:lnTo>
                    <a:pt x="1753727" y="2364634"/>
                  </a:lnTo>
                  <a:lnTo>
                    <a:pt x="1559627" y="2364634"/>
                  </a:lnTo>
                  <a:lnTo>
                    <a:pt x="1559627" y="2056288"/>
                  </a:lnTo>
                  <a:lnTo>
                    <a:pt x="1753727" y="2056288"/>
                  </a:lnTo>
                  <a:lnTo>
                    <a:pt x="1753727" y="1805414"/>
                  </a:lnTo>
                  <a:close/>
                  <a:moveTo>
                    <a:pt x="0" y="1559869"/>
                  </a:moveTo>
                  <a:lnTo>
                    <a:pt x="870533" y="1559869"/>
                  </a:lnTo>
                  <a:lnTo>
                    <a:pt x="870533" y="1868216"/>
                  </a:lnTo>
                  <a:lnTo>
                    <a:pt x="700385" y="1868216"/>
                  </a:lnTo>
                  <a:lnTo>
                    <a:pt x="700385" y="3040078"/>
                  </a:lnTo>
                  <a:lnTo>
                    <a:pt x="1079673" y="3040078"/>
                  </a:lnTo>
                  <a:lnTo>
                    <a:pt x="1079673" y="2721691"/>
                  </a:lnTo>
                  <a:lnTo>
                    <a:pt x="1503649" y="2721691"/>
                  </a:lnTo>
                  <a:lnTo>
                    <a:pt x="1503649" y="3040078"/>
                  </a:lnTo>
                  <a:lnTo>
                    <a:pt x="1503649" y="3125297"/>
                  </a:lnTo>
                  <a:lnTo>
                    <a:pt x="1503649" y="3348424"/>
                  </a:lnTo>
                  <a:lnTo>
                    <a:pt x="2" y="3348424"/>
                  </a:lnTo>
                  <a:lnTo>
                    <a:pt x="2" y="3040078"/>
                  </a:lnTo>
                  <a:lnTo>
                    <a:pt x="160779" y="3040078"/>
                  </a:lnTo>
                  <a:lnTo>
                    <a:pt x="160779" y="1868216"/>
                  </a:lnTo>
                  <a:lnTo>
                    <a:pt x="0" y="1868216"/>
                  </a:lnTo>
                  <a:close/>
                  <a:moveTo>
                    <a:pt x="2404792" y="1056835"/>
                  </a:moveTo>
                  <a:cubicBezTo>
                    <a:pt x="2653236" y="1053203"/>
                    <a:pt x="2846615" y="1132462"/>
                    <a:pt x="3041339" y="1217006"/>
                  </a:cubicBezTo>
                  <a:cubicBezTo>
                    <a:pt x="3177103" y="1292844"/>
                    <a:pt x="3185654" y="1358251"/>
                    <a:pt x="3162662" y="1421790"/>
                  </a:cubicBezTo>
                  <a:cubicBezTo>
                    <a:pt x="3135070" y="1490420"/>
                    <a:pt x="3073394" y="1544137"/>
                    <a:pt x="2955120" y="1490027"/>
                  </a:cubicBezTo>
                  <a:cubicBezTo>
                    <a:pt x="2799905" y="1362647"/>
                    <a:pt x="2303258" y="1258941"/>
                    <a:pt x="1996297" y="1439301"/>
                  </a:cubicBezTo>
                  <a:cubicBezTo>
                    <a:pt x="1912263" y="1500986"/>
                    <a:pt x="1740474" y="1549432"/>
                    <a:pt x="1695640" y="1440804"/>
                  </a:cubicBezTo>
                  <a:cubicBezTo>
                    <a:pt x="1684431" y="1405047"/>
                    <a:pt x="1680310" y="1375083"/>
                    <a:pt x="1683036" y="1349036"/>
                  </a:cubicBezTo>
                  <a:cubicBezTo>
                    <a:pt x="1691216" y="1270893"/>
                    <a:pt x="1761018" y="1227996"/>
                    <a:pt x="1885936" y="1169661"/>
                  </a:cubicBezTo>
                  <a:cubicBezTo>
                    <a:pt x="2086835" y="1091036"/>
                    <a:pt x="2255725" y="1059015"/>
                    <a:pt x="2404792" y="1056835"/>
                  </a:cubicBezTo>
                  <a:close/>
                  <a:moveTo>
                    <a:pt x="2379939" y="525939"/>
                  </a:moveTo>
                  <a:cubicBezTo>
                    <a:pt x="2879635" y="523330"/>
                    <a:pt x="3277619" y="723329"/>
                    <a:pt x="3415595" y="816328"/>
                  </a:cubicBezTo>
                  <a:cubicBezTo>
                    <a:pt x="3513176" y="870436"/>
                    <a:pt x="3605894" y="947824"/>
                    <a:pt x="3536918" y="1067180"/>
                  </a:cubicBezTo>
                  <a:cubicBezTo>
                    <a:pt x="3436697" y="1161368"/>
                    <a:pt x="3374414" y="1127048"/>
                    <a:pt x="3277643" y="1055532"/>
                  </a:cubicBezTo>
                  <a:cubicBezTo>
                    <a:pt x="3043086" y="964227"/>
                    <a:pt x="2525726" y="500925"/>
                    <a:pt x="1518639" y="1072440"/>
                  </a:cubicBezTo>
                  <a:cubicBezTo>
                    <a:pt x="1403814" y="1153603"/>
                    <a:pt x="1314548" y="1113414"/>
                    <a:pt x="1276609" y="1034639"/>
                  </a:cubicBezTo>
                  <a:cubicBezTo>
                    <a:pt x="1266889" y="1013346"/>
                    <a:pt x="1263419" y="992899"/>
                    <a:pt x="1265339" y="973244"/>
                  </a:cubicBezTo>
                  <a:cubicBezTo>
                    <a:pt x="1271097" y="914280"/>
                    <a:pt x="1325354" y="862450"/>
                    <a:pt x="1404829" y="816327"/>
                  </a:cubicBezTo>
                  <a:cubicBezTo>
                    <a:pt x="1743688" y="602008"/>
                    <a:pt x="2080122" y="527504"/>
                    <a:pt x="2379939" y="525939"/>
                  </a:cubicBezTo>
                  <a:close/>
                  <a:moveTo>
                    <a:pt x="2328309" y="478"/>
                  </a:moveTo>
                  <a:cubicBezTo>
                    <a:pt x="2867607" y="-10742"/>
                    <a:pt x="3373895" y="176390"/>
                    <a:pt x="3780883" y="442703"/>
                  </a:cubicBezTo>
                  <a:cubicBezTo>
                    <a:pt x="3871566" y="483284"/>
                    <a:pt x="3971181" y="614776"/>
                    <a:pt x="3902204" y="713843"/>
                  </a:cubicBezTo>
                  <a:cubicBezTo>
                    <a:pt x="3808883" y="796758"/>
                    <a:pt x="3691418" y="734262"/>
                    <a:pt x="3625688" y="675144"/>
                  </a:cubicBezTo>
                  <a:cubicBezTo>
                    <a:pt x="3485001" y="587217"/>
                    <a:pt x="2454523" y="-190583"/>
                    <a:pt x="1158490" y="715725"/>
                  </a:cubicBezTo>
                  <a:cubicBezTo>
                    <a:pt x="1054011" y="803650"/>
                    <a:pt x="957845" y="746554"/>
                    <a:pt x="916460" y="684687"/>
                  </a:cubicBezTo>
                  <a:cubicBezTo>
                    <a:pt x="904440" y="661422"/>
                    <a:pt x="899749" y="637946"/>
                    <a:pt x="901094" y="614998"/>
                  </a:cubicBezTo>
                  <a:cubicBezTo>
                    <a:pt x="905127" y="546153"/>
                    <a:pt x="963480" y="482063"/>
                    <a:pt x="1041231" y="442703"/>
                  </a:cubicBezTo>
                  <a:cubicBezTo>
                    <a:pt x="1469432" y="137923"/>
                    <a:pt x="1908855" y="9205"/>
                    <a:pt x="2328309" y="4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7" name="Freeform: Shape 141">
              <a:extLst>
                <a:ext uri="{FF2B5EF4-FFF2-40B4-BE49-F238E27FC236}">
                  <a16:creationId xmlns:a16="http://schemas.microsoft.com/office/drawing/2014/main" id="{B3224A3C-6B54-4A82-B4D3-ADDC2C9AFA02}"/>
                </a:ext>
              </a:extLst>
            </p:cNvPr>
            <p:cNvSpPr/>
            <p:nvPr/>
          </p:nvSpPr>
          <p:spPr>
            <a:xfrm>
              <a:off x="9204080" y="5705001"/>
              <a:ext cx="769220" cy="357691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Google Shape;207;p28"/>
          <p:cNvCxnSpPr/>
          <p:nvPr/>
        </p:nvCxnSpPr>
        <p:spPr>
          <a:xfrm>
            <a:off x="164652" y="2252476"/>
            <a:ext cx="6261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Group 107"/>
          <p:cNvGrpSpPr/>
          <p:nvPr/>
        </p:nvGrpSpPr>
        <p:grpSpPr>
          <a:xfrm>
            <a:off x="660649" y="3977529"/>
            <a:ext cx="417822" cy="853016"/>
            <a:chOff x="161917" y="2001765"/>
            <a:chExt cx="313366" cy="639762"/>
          </a:xfrm>
        </p:grpSpPr>
        <p:pic>
          <p:nvPicPr>
            <p:cNvPr id="10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183" y="2001765"/>
              <a:ext cx="292100" cy="639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0" name="TextBox 109"/>
            <p:cNvSpPr txBox="1"/>
            <p:nvPr/>
          </p:nvSpPr>
          <p:spPr>
            <a:xfrm>
              <a:off x="161917" y="2079995"/>
              <a:ext cx="30921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latin typeface="Unica One" charset="0"/>
                </a:rPr>
                <a:t>2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674827" y="5303052"/>
            <a:ext cx="417822" cy="853016"/>
            <a:chOff x="161917" y="2001765"/>
            <a:chExt cx="313366" cy="639762"/>
          </a:xfrm>
        </p:grpSpPr>
        <p:pic>
          <p:nvPicPr>
            <p:cNvPr id="1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183" y="2001765"/>
              <a:ext cx="292100" cy="639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3" name="TextBox 112"/>
            <p:cNvSpPr txBox="1"/>
            <p:nvPr/>
          </p:nvSpPr>
          <p:spPr>
            <a:xfrm>
              <a:off x="161917" y="2079995"/>
              <a:ext cx="30921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latin typeface="Unica One" charset="0"/>
                </a:rPr>
                <a:t>3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55365" y="2683405"/>
            <a:ext cx="417822" cy="853016"/>
            <a:chOff x="161917" y="2001765"/>
            <a:chExt cx="313366" cy="639762"/>
          </a:xfrm>
        </p:grpSpPr>
        <p:pic>
          <p:nvPicPr>
            <p:cNvPr id="11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183" y="2001765"/>
              <a:ext cx="292100" cy="639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6" name="TextBox 115"/>
            <p:cNvSpPr txBox="1"/>
            <p:nvPr/>
          </p:nvSpPr>
          <p:spPr>
            <a:xfrm>
              <a:off x="161917" y="2079995"/>
              <a:ext cx="30921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latin typeface="Unica One" charset="0"/>
                </a:rPr>
                <a:t>1</a:t>
              </a:r>
              <a:endParaRPr lang="en-US" sz="3200" b="1">
                <a:latin typeface="Unica One" charset="0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241696" y="2561201"/>
            <a:ext cx="472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Unica One" charset="0"/>
              </a:rPr>
              <a:t>Improved Customer Engagement</a:t>
            </a:r>
            <a:endParaRPr lang="en-US" sz="2400">
              <a:latin typeface="Unica One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254879" y="3856584"/>
            <a:ext cx="3266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Unica One" charset="0"/>
              </a:rPr>
              <a:t>Technical Optimization</a:t>
            </a:r>
            <a:endParaRPr lang="en-US" sz="2400">
              <a:latin typeface="Unica One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283233" y="5308005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Unica One" charset="0"/>
              </a:rPr>
              <a:t>Reduce waste</a:t>
            </a:r>
            <a:endParaRPr lang="en-US" sz="2400">
              <a:latin typeface="Unica One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247591" y="3000789"/>
            <a:ext cx="4431645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>
                <a:latin typeface="+mj-lt"/>
              </a:rPr>
              <a:t>IoT dapat meningkatkan pengalaman pengguna dengan mengotomatisasikan segala tindakan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83233" y="4244049"/>
            <a:ext cx="4396003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>
                <a:latin typeface="+mj-lt"/>
              </a:rPr>
              <a:t>IoT telah membantu banyak dalam meningkatkan kegunaan teknologi  dan membuatnya menjadi lebih baik 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96188" y="5701280"/>
            <a:ext cx="4176033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>
                <a:latin typeface="+mj-lt"/>
              </a:rPr>
              <a:t>IoT menyediakan informasi real-time yang mengarah ke pengambilan keputusan yang efektif dan pengelolaan sumber daya </a:t>
            </a:r>
          </a:p>
        </p:txBody>
      </p:sp>
    </p:spTree>
    <p:extLst>
      <p:ext uri="{BB962C8B-B14F-4D97-AF65-F5344CB8AC3E}">
        <p14:creationId xmlns:p14="http://schemas.microsoft.com/office/powerpoint/2010/main" val="301702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rgbClr val="589EA5"/>
                </a:solidFill>
                <a:latin typeface="Unica One" charset="0"/>
              </a:rPr>
              <a:t>Penerapan teknologi iot</a:t>
            </a:r>
            <a:endParaRPr lang="en-US" dirty="0">
              <a:solidFill>
                <a:srgbClr val="589EA5"/>
              </a:solidFill>
              <a:latin typeface="Unica One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209E52-DB3E-40D4-A6AC-7674404A5EF1}"/>
              </a:ext>
            </a:extLst>
          </p:cNvPr>
          <p:cNvGrpSpPr/>
          <p:nvPr/>
        </p:nvGrpSpPr>
        <p:grpSpPr>
          <a:xfrm>
            <a:off x="4094415" y="1920646"/>
            <a:ext cx="4068312" cy="4173039"/>
            <a:chOff x="2527882" y="1769366"/>
            <a:chExt cx="4068312" cy="4173038"/>
          </a:xfrm>
          <a:solidFill>
            <a:srgbClr val="92D050"/>
          </a:solidFill>
        </p:grpSpPr>
        <p:sp>
          <p:nvSpPr>
            <p:cNvPr id="4" name="Rectangle 8">
              <a:extLst>
                <a:ext uri="{FF2B5EF4-FFF2-40B4-BE49-F238E27FC236}">
                  <a16:creationId xmlns:a16="http://schemas.microsoft.com/office/drawing/2014/main" id="{F2425DE4-0B7F-4C03-AA9E-987DB04E6EB1}"/>
                </a:ext>
              </a:extLst>
            </p:cNvPr>
            <p:cNvSpPr/>
            <p:nvPr/>
          </p:nvSpPr>
          <p:spPr>
            <a:xfrm>
              <a:off x="2527882" y="3860800"/>
              <a:ext cx="2044119" cy="2024231"/>
            </a:xfrm>
            <a:custGeom>
              <a:avLst/>
              <a:gdLst/>
              <a:ahLst/>
              <a:cxnLst/>
              <a:rect l="l" t="t" r="r" b="b"/>
              <a:pathLst>
                <a:path w="2044119" h="2024231">
                  <a:moveTo>
                    <a:pt x="366464" y="0"/>
                  </a:moveTo>
                  <a:lnTo>
                    <a:pt x="556662" y="0"/>
                  </a:lnTo>
                  <a:cubicBezTo>
                    <a:pt x="561251" y="574041"/>
                    <a:pt x="908815" y="1117284"/>
                    <a:pt x="1480062" y="1349474"/>
                  </a:cubicBezTo>
                  <a:cubicBezTo>
                    <a:pt x="1664906" y="1424606"/>
                    <a:pt x="1856123" y="1460241"/>
                    <a:pt x="2044119" y="1459681"/>
                  </a:cubicBezTo>
                  <a:lnTo>
                    <a:pt x="2044119" y="1643731"/>
                  </a:lnTo>
                  <a:cubicBezTo>
                    <a:pt x="1976201" y="1643868"/>
                    <a:pt x="1907852" y="1639074"/>
                    <a:pt x="1839496" y="1629946"/>
                  </a:cubicBezTo>
                  <a:lnTo>
                    <a:pt x="1546504" y="2024231"/>
                  </a:lnTo>
                  <a:lnTo>
                    <a:pt x="955093" y="1783846"/>
                  </a:lnTo>
                  <a:lnTo>
                    <a:pt x="1025507" y="1299093"/>
                  </a:lnTo>
                  <a:cubicBezTo>
                    <a:pt x="905134" y="1209445"/>
                    <a:pt x="799404" y="1105116"/>
                    <a:pt x="713898" y="986746"/>
                  </a:cubicBezTo>
                  <a:lnTo>
                    <a:pt x="719682" y="1004573"/>
                  </a:lnTo>
                  <a:lnTo>
                    <a:pt x="195230" y="1037088"/>
                  </a:lnTo>
                  <a:lnTo>
                    <a:pt x="0" y="435261"/>
                  </a:lnTo>
                  <a:lnTo>
                    <a:pt x="381694" y="202150"/>
                  </a:lnTo>
                  <a:close/>
                </a:path>
              </a:pathLst>
            </a:cu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67" dirty="0"/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0B9D5611-D5E5-4652-B270-E29FD02A0977}"/>
                </a:ext>
              </a:extLst>
            </p:cNvPr>
            <p:cNvSpPr/>
            <p:nvPr/>
          </p:nvSpPr>
          <p:spPr>
            <a:xfrm rot="437364">
              <a:off x="4621552" y="3784736"/>
              <a:ext cx="1916761" cy="2157668"/>
            </a:xfrm>
            <a:custGeom>
              <a:avLst/>
              <a:gdLst/>
              <a:ahLst/>
              <a:cxnLst/>
              <a:rect l="l" t="t" r="r" b="b"/>
              <a:pathLst>
                <a:path w="1916761" h="2157668">
                  <a:moveTo>
                    <a:pt x="1708415" y="144041"/>
                  </a:moveTo>
                  <a:lnTo>
                    <a:pt x="1725767" y="154715"/>
                  </a:lnTo>
                  <a:lnTo>
                    <a:pt x="1708415" y="150430"/>
                  </a:lnTo>
                  <a:close/>
                  <a:moveTo>
                    <a:pt x="1300025" y="24192"/>
                  </a:moveTo>
                  <a:lnTo>
                    <a:pt x="1489147" y="0"/>
                  </a:lnTo>
                  <a:cubicBezTo>
                    <a:pt x="1500273" y="82796"/>
                    <a:pt x="1504062" y="167059"/>
                    <a:pt x="1500308" y="252054"/>
                  </a:cubicBezTo>
                  <a:lnTo>
                    <a:pt x="1916761" y="480508"/>
                  </a:lnTo>
                  <a:lnTo>
                    <a:pt x="1751401" y="1090339"/>
                  </a:lnTo>
                  <a:lnTo>
                    <a:pt x="1246060" y="1081941"/>
                  </a:lnTo>
                  <a:cubicBezTo>
                    <a:pt x="1182167" y="1187433"/>
                    <a:pt x="1104758" y="1282578"/>
                    <a:pt x="1018020" y="1367515"/>
                  </a:cubicBezTo>
                  <a:lnTo>
                    <a:pt x="1183977" y="1795543"/>
                  </a:lnTo>
                  <a:lnTo>
                    <a:pt x="660625" y="2157668"/>
                  </a:lnTo>
                  <a:lnTo>
                    <a:pt x="452734" y="1979318"/>
                  </a:lnTo>
                  <a:lnTo>
                    <a:pt x="452343" y="1979754"/>
                  </a:lnTo>
                  <a:lnTo>
                    <a:pt x="407306" y="1940346"/>
                  </a:lnTo>
                  <a:lnTo>
                    <a:pt x="263664" y="1817114"/>
                  </a:lnTo>
                  <a:lnTo>
                    <a:pt x="265236" y="1816026"/>
                  </a:lnTo>
                  <a:lnTo>
                    <a:pt x="248277" y="1801186"/>
                  </a:lnTo>
                  <a:cubicBezTo>
                    <a:pt x="175016" y="1821669"/>
                    <a:pt x="99852" y="1836107"/>
                    <a:pt x="23294" y="1843500"/>
                  </a:cubicBezTo>
                  <a:lnTo>
                    <a:pt x="0" y="1661401"/>
                  </a:lnTo>
                  <a:cubicBezTo>
                    <a:pt x="586249" y="1594555"/>
                    <a:pt x="1099236" y="1182477"/>
                    <a:pt x="1261282" y="584868"/>
                  </a:cubicBezTo>
                  <a:cubicBezTo>
                    <a:pt x="1312404" y="396331"/>
                    <a:pt x="1323933" y="206529"/>
                    <a:pt x="1300025" y="24192"/>
                  </a:cubicBezTo>
                  <a:close/>
                </a:path>
              </a:pathLst>
            </a:cu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67" dirty="0"/>
            </a:p>
          </p:txBody>
        </p:sp>
        <p:sp>
          <p:nvSpPr>
            <p:cNvPr id="6" name="Oval 21">
              <a:extLst>
                <a:ext uri="{FF2B5EF4-FFF2-40B4-BE49-F238E27FC236}">
                  <a16:creationId xmlns:a16="http://schemas.microsoft.com/office/drawing/2014/main" id="{33F8C500-B6D6-43A0-A2B8-3D8D17C094D8}"/>
                </a:ext>
              </a:extLst>
            </p:cNvPr>
            <p:cNvSpPr/>
            <p:nvPr/>
          </p:nvSpPr>
          <p:spPr>
            <a:xfrm rot="437364">
              <a:off x="2587685" y="1769366"/>
              <a:ext cx="1903947" cy="2166804"/>
            </a:xfrm>
            <a:custGeom>
              <a:avLst/>
              <a:gdLst/>
              <a:ahLst/>
              <a:cxnLst/>
              <a:rect l="l" t="t" r="r" b="b"/>
              <a:pathLst>
                <a:path w="1903947" h="2166804">
                  <a:moveTo>
                    <a:pt x="1248722" y="0"/>
                  </a:moveTo>
                  <a:lnTo>
                    <a:pt x="1627097" y="360618"/>
                  </a:lnTo>
                  <a:lnTo>
                    <a:pt x="1623294" y="362966"/>
                  </a:lnTo>
                  <a:cubicBezTo>
                    <a:pt x="1706758" y="337014"/>
                    <a:pt x="1792834" y="318893"/>
                    <a:pt x="1880669" y="309126"/>
                  </a:cubicBezTo>
                  <a:lnTo>
                    <a:pt x="1903947" y="491102"/>
                  </a:lnTo>
                  <a:cubicBezTo>
                    <a:pt x="1322097" y="562522"/>
                    <a:pt x="814151" y="973268"/>
                    <a:pt x="653054" y="1567381"/>
                  </a:cubicBezTo>
                  <a:cubicBezTo>
                    <a:pt x="600572" y="1760932"/>
                    <a:pt x="589817" y="1955818"/>
                    <a:pt x="615630" y="2142672"/>
                  </a:cubicBezTo>
                  <a:lnTo>
                    <a:pt x="426969" y="2166804"/>
                  </a:lnTo>
                  <a:cubicBezTo>
                    <a:pt x="416234" y="2094458"/>
                    <a:pt x="410995" y="2020927"/>
                    <a:pt x="410980" y="1946726"/>
                  </a:cubicBezTo>
                  <a:lnTo>
                    <a:pt x="0" y="1721274"/>
                  </a:lnTo>
                  <a:lnTo>
                    <a:pt x="165358" y="1111442"/>
                  </a:lnTo>
                  <a:lnTo>
                    <a:pt x="636319" y="1119271"/>
                  </a:lnTo>
                  <a:cubicBezTo>
                    <a:pt x="700213" y="1007851"/>
                    <a:pt x="777366" y="906262"/>
                    <a:pt x="864645" y="815331"/>
                  </a:cubicBezTo>
                  <a:lnTo>
                    <a:pt x="706904" y="334563"/>
                  </a:lnTo>
                  <a:close/>
                </a:path>
              </a:pathLst>
            </a:cu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667" dirty="0"/>
            </a:p>
          </p:txBody>
        </p:sp>
        <p:sp>
          <p:nvSpPr>
            <p:cNvPr id="7" name="Rectangle 15">
              <a:extLst>
                <a:ext uri="{FF2B5EF4-FFF2-40B4-BE49-F238E27FC236}">
                  <a16:creationId xmlns:a16="http://schemas.microsoft.com/office/drawing/2014/main" id="{01DDB391-7DED-49D9-A64C-472011E3CA75}"/>
                </a:ext>
              </a:extLst>
            </p:cNvPr>
            <p:cNvSpPr/>
            <p:nvPr/>
          </p:nvSpPr>
          <p:spPr>
            <a:xfrm>
              <a:off x="4555381" y="1792645"/>
              <a:ext cx="2040813" cy="2068155"/>
            </a:xfrm>
            <a:custGeom>
              <a:avLst/>
              <a:gdLst/>
              <a:ahLst/>
              <a:cxnLst/>
              <a:rect l="l" t="t" r="r" b="b"/>
              <a:pathLst>
                <a:path w="2040813" h="2068155">
                  <a:moveTo>
                    <a:pt x="520053" y="0"/>
                  </a:moveTo>
                  <a:lnTo>
                    <a:pt x="1111462" y="240384"/>
                  </a:lnTo>
                  <a:lnTo>
                    <a:pt x="1036786" y="754460"/>
                  </a:lnTo>
                  <a:lnTo>
                    <a:pt x="1021317" y="748171"/>
                  </a:lnTo>
                  <a:cubicBezTo>
                    <a:pt x="1142506" y="837417"/>
                    <a:pt x="1249045" y="941474"/>
                    <a:pt x="1335290" y="1059739"/>
                  </a:cubicBezTo>
                  <a:lnTo>
                    <a:pt x="1814020" y="1005063"/>
                  </a:lnTo>
                  <a:lnTo>
                    <a:pt x="2040813" y="1596059"/>
                  </a:lnTo>
                  <a:lnTo>
                    <a:pt x="1672411" y="1848385"/>
                  </a:lnTo>
                  <a:cubicBezTo>
                    <a:pt x="1682906" y="1920885"/>
                    <a:pt x="1688379" y="1994315"/>
                    <a:pt x="1687912" y="2068155"/>
                  </a:cubicBezTo>
                  <a:lnTo>
                    <a:pt x="1497249" y="2068155"/>
                  </a:lnTo>
                  <a:cubicBezTo>
                    <a:pt x="1499106" y="1488724"/>
                    <a:pt x="1150503" y="938186"/>
                    <a:pt x="574393" y="704018"/>
                  </a:cubicBezTo>
                  <a:cubicBezTo>
                    <a:pt x="467666" y="660637"/>
                    <a:pt x="358815" y="630425"/>
                    <a:pt x="249685" y="612618"/>
                  </a:cubicBezTo>
                  <a:cubicBezTo>
                    <a:pt x="213308" y="606683"/>
                    <a:pt x="176901" y="602126"/>
                    <a:pt x="140531" y="598919"/>
                  </a:cubicBezTo>
                  <a:cubicBezTo>
                    <a:pt x="93574" y="594779"/>
                    <a:pt x="46680" y="592889"/>
                    <a:pt x="0" y="593905"/>
                  </a:cubicBezTo>
                  <a:lnTo>
                    <a:pt x="0" y="409496"/>
                  </a:lnTo>
                  <a:cubicBezTo>
                    <a:pt x="74584" y="408781"/>
                    <a:pt x="149703" y="413983"/>
                    <a:pt x="224810" y="424420"/>
                  </a:cubicBezTo>
                  <a:lnTo>
                    <a:pt x="209339" y="418133"/>
                  </a:lnTo>
                  <a:close/>
                </a:path>
              </a:pathLst>
            </a:cu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67" dirty="0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CEB85692-5D45-4C9F-BBF2-FD6CA02F3257}"/>
              </a:ext>
            </a:extLst>
          </p:cNvPr>
          <p:cNvSpPr/>
          <p:nvPr/>
        </p:nvSpPr>
        <p:spPr>
          <a:xfrm>
            <a:off x="4971457" y="2892584"/>
            <a:ext cx="2229169" cy="222916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667" dirty="0"/>
          </a:p>
        </p:txBody>
      </p:sp>
      <p:sp>
        <p:nvSpPr>
          <p:cNvPr id="10" name="Donut 2">
            <a:extLst>
              <a:ext uri="{FF2B5EF4-FFF2-40B4-BE49-F238E27FC236}">
                <a16:creationId xmlns:a16="http://schemas.microsoft.com/office/drawing/2014/main" id="{D7FD98A3-E9A7-4CBD-911E-AEE5C1F3CFF1}"/>
              </a:ext>
            </a:extLst>
          </p:cNvPr>
          <p:cNvSpPr/>
          <p:nvPr/>
        </p:nvSpPr>
        <p:spPr>
          <a:xfrm>
            <a:off x="4733981" y="2655108"/>
            <a:ext cx="2704121" cy="2704121"/>
          </a:xfrm>
          <a:prstGeom prst="donut">
            <a:avLst>
              <a:gd name="adj" fmla="val 3866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667" dirty="0">
              <a:solidFill>
                <a:srgbClr val="00B0F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742EB7-6E7C-4177-B6CB-B126E7A7D026}"/>
              </a:ext>
            </a:extLst>
          </p:cNvPr>
          <p:cNvGrpSpPr/>
          <p:nvPr/>
        </p:nvGrpSpPr>
        <p:grpSpPr>
          <a:xfrm>
            <a:off x="5300603" y="3350531"/>
            <a:ext cx="1689597" cy="840075"/>
            <a:chOff x="6670497" y="4267516"/>
            <a:chExt cx="4190656" cy="208361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04A1F5B-908A-406A-ACBB-8EB127DAF2D6}"/>
                </a:ext>
              </a:extLst>
            </p:cNvPr>
            <p:cNvSpPr/>
            <p:nvPr/>
          </p:nvSpPr>
          <p:spPr>
            <a:xfrm>
              <a:off x="6670497" y="4910589"/>
              <a:ext cx="2028518" cy="1440540"/>
            </a:xfrm>
            <a:custGeom>
              <a:avLst/>
              <a:gdLst>
                <a:gd name="connsiteX0" fmla="*/ 1359605 w 2028518"/>
                <a:gd name="connsiteY0" fmla="*/ 1366447 h 1440540"/>
                <a:gd name="connsiteX1" fmla="*/ 1359605 w 2028518"/>
                <a:gd name="connsiteY1" fmla="*/ 1406271 h 1440540"/>
                <a:gd name="connsiteX2" fmla="*/ 1942246 w 2028518"/>
                <a:gd name="connsiteY2" fmla="*/ 1406271 h 1440540"/>
                <a:gd name="connsiteX3" fmla="*/ 1942246 w 2028518"/>
                <a:gd name="connsiteY3" fmla="*/ 1366447 h 1440540"/>
                <a:gd name="connsiteX4" fmla="*/ 1359605 w 2028518"/>
                <a:gd name="connsiteY4" fmla="*/ 1305350 h 1440540"/>
                <a:gd name="connsiteX5" fmla="*/ 1359605 w 2028518"/>
                <a:gd name="connsiteY5" fmla="*/ 1345174 h 1440540"/>
                <a:gd name="connsiteX6" fmla="*/ 1942246 w 2028518"/>
                <a:gd name="connsiteY6" fmla="*/ 1345174 h 1440540"/>
                <a:gd name="connsiteX7" fmla="*/ 1942246 w 2028518"/>
                <a:gd name="connsiteY7" fmla="*/ 1305350 h 1440540"/>
                <a:gd name="connsiteX8" fmla="*/ 1359605 w 2028518"/>
                <a:gd name="connsiteY8" fmla="*/ 1244254 h 1440540"/>
                <a:gd name="connsiteX9" fmla="*/ 1359605 w 2028518"/>
                <a:gd name="connsiteY9" fmla="*/ 1284078 h 1440540"/>
                <a:gd name="connsiteX10" fmla="*/ 1942246 w 2028518"/>
                <a:gd name="connsiteY10" fmla="*/ 1284078 h 1440540"/>
                <a:gd name="connsiteX11" fmla="*/ 1942246 w 2028518"/>
                <a:gd name="connsiteY11" fmla="*/ 1244254 h 1440540"/>
                <a:gd name="connsiteX12" fmla="*/ 1359605 w 2028518"/>
                <a:gd name="connsiteY12" fmla="*/ 1183157 h 1440540"/>
                <a:gd name="connsiteX13" fmla="*/ 1359605 w 2028518"/>
                <a:gd name="connsiteY13" fmla="*/ 1222981 h 1440540"/>
                <a:gd name="connsiteX14" fmla="*/ 1942246 w 2028518"/>
                <a:gd name="connsiteY14" fmla="*/ 1222981 h 1440540"/>
                <a:gd name="connsiteX15" fmla="*/ 1942246 w 2028518"/>
                <a:gd name="connsiteY15" fmla="*/ 1183157 h 1440540"/>
                <a:gd name="connsiteX16" fmla="*/ 1003047 w 2028518"/>
                <a:gd name="connsiteY16" fmla="*/ 821458 h 1440540"/>
                <a:gd name="connsiteX17" fmla="*/ 1003047 w 2028518"/>
                <a:gd name="connsiteY17" fmla="*/ 1439143 h 1440540"/>
                <a:gd name="connsiteX18" fmla="*/ 1259865 w 2028518"/>
                <a:gd name="connsiteY18" fmla="*/ 1439143 h 1440540"/>
                <a:gd name="connsiteX19" fmla="*/ 1259865 w 2028518"/>
                <a:gd name="connsiteY19" fmla="*/ 821458 h 1440540"/>
                <a:gd name="connsiteX20" fmla="*/ 640721 w 2028518"/>
                <a:gd name="connsiteY20" fmla="*/ 818736 h 1440540"/>
                <a:gd name="connsiteX21" fmla="*/ 640721 w 2028518"/>
                <a:gd name="connsiteY21" fmla="*/ 1436421 h 1440540"/>
                <a:gd name="connsiteX22" fmla="*/ 860983 w 2028518"/>
                <a:gd name="connsiteY22" fmla="*/ 1436421 h 1440540"/>
                <a:gd name="connsiteX23" fmla="*/ 860983 w 2028518"/>
                <a:gd name="connsiteY23" fmla="*/ 818736 h 1440540"/>
                <a:gd name="connsiteX24" fmla="*/ 1818380 w 2028518"/>
                <a:gd name="connsiteY24" fmla="*/ 734607 h 1440540"/>
                <a:gd name="connsiteX25" fmla="*/ 1818380 w 2028518"/>
                <a:gd name="connsiteY25" fmla="*/ 807677 h 1440540"/>
                <a:gd name="connsiteX26" fmla="*/ 1916476 w 2028518"/>
                <a:gd name="connsiteY26" fmla="*/ 807677 h 1440540"/>
                <a:gd name="connsiteX27" fmla="*/ 1916476 w 2028518"/>
                <a:gd name="connsiteY27" fmla="*/ 734607 h 1440540"/>
                <a:gd name="connsiteX28" fmla="*/ 1634779 w 2028518"/>
                <a:gd name="connsiteY28" fmla="*/ 734607 h 1440540"/>
                <a:gd name="connsiteX29" fmla="*/ 1634779 w 2028518"/>
                <a:gd name="connsiteY29" fmla="*/ 807677 h 1440540"/>
                <a:gd name="connsiteX30" fmla="*/ 1732875 w 2028518"/>
                <a:gd name="connsiteY30" fmla="*/ 807677 h 1440540"/>
                <a:gd name="connsiteX31" fmla="*/ 1732875 w 2028518"/>
                <a:gd name="connsiteY31" fmla="*/ 734607 h 1440540"/>
                <a:gd name="connsiteX32" fmla="*/ 1451179 w 2028518"/>
                <a:gd name="connsiteY32" fmla="*/ 734607 h 1440540"/>
                <a:gd name="connsiteX33" fmla="*/ 1451179 w 2028518"/>
                <a:gd name="connsiteY33" fmla="*/ 807677 h 1440540"/>
                <a:gd name="connsiteX34" fmla="*/ 1549275 w 2028518"/>
                <a:gd name="connsiteY34" fmla="*/ 807677 h 1440540"/>
                <a:gd name="connsiteX35" fmla="*/ 1549275 w 2028518"/>
                <a:gd name="connsiteY35" fmla="*/ 734607 h 1440540"/>
                <a:gd name="connsiteX36" fmla="*/ 1818380 w 2028518"/>
                <a:gd name="connsiteY36" fmla="*/ 582994 h 1440540"/>
                <a:gd name="connsiteX37" fmla="*/ 1818380 w 2028518"/>
                <a:gd name="connsiteY37" fmla="*/ 656064 h 1440540"/>
                <a:gd name="connsiteX38" fmla="*/ 1916476 w 2028518"/>
                <a:gd name="connsiteY38" fmla="*/ 656064 h 1440540"/>
                <a:gd name="connsiteX39" fmla="*/ 1916476 w 2028518"/>
                <a:gd name="connsiteY39" fmla="*/ 582994 h 1440540"/>
                <a:gd name="connsiteX40" fmla="*/ 1634779 w 2028518"/>
                <a:gd name="connsiteY40" fmla="*/ 582994 h 1440540"/>
                <a:gd name="connsiteX41" fmla="*/ 1634779 w 2028518"/>
                <a:gd name="connsiteY41" fmla="*/ 656064 h 1440540"/>
                <a:gd name="connsiteX42" fmla="*/ 1732875 w 2028518"/>
                <a:gd name="connsiteY42" fmla="*/ 656064 h 1440540"/>
                <a:gd name="connsiteX43" fmla="*/ 1732875 w 2028518"/>
                <a:gd name="connsiteY43" fmla="*/ 582994 h 1440540"/>
                <a:gd name="connsiteX44" fmla="*/ 1451179 w 2028518"/>
                <a:gd name="connsiteY44" fmla="*/ 582994 h 1440540"/>
                <a:gd name="connsiteX45" fmla="*/ 1451179 w 2028518"/>
                <a:gd name="connsiteY45" fmla="*/ 656064 h 1440540"/>
                <a:gd name="connsiteX46" fmla="*/ 1549275 w 2028518"/>
                <a:gd name="connsiteY46" fmla="*/ 656064 h 1440540"/>
                <a:gd name="connsiteX47" fmla="*/ 1549275 w 2028518"/>
                <a:gd name="connsiteY47" fmla="*/ 582994 h 1440540"/>
                <a:gd name="connsiteX48" fmla="*/ 403424 w 2028518"/>
                <a:gd name="connsiteY48" fmla="*/ 499916 h 1440540"/>
                <a:gd name="connsiteX49" fmla="*/ 348620 w 2028518"/>
                <a:gd name="connsiteY49" fmla="*/ 554720 h 1440540"/>
                <a:gd name="connsiteX50" fmla="*/ 348620 w 2028518"/>
                <a:gd name="connsiteY50" fmla="*/ 1438886 h 1440540"/>
                <a:gd name="connsiteX51" fmla="*/ 458227 w 2028518"/>
                <a:gd name="connsiteY51" fmla="*/ 1438886 h 1440540"/>
                <a:gd name="connsiteX52" fmla="*/ 458228 w 2028518"/>
                <a:gd name="connsiteY52" fmla="*/ 554720 h 1440540"/>
                <a:gd name="connsiteX53" fmla="*/ 403424 w 2028518"/>
                <a:gd name="connsiteY53" fmla="*/ 499916 h 1440540"/>
                <a:gd name="connsiteX54" fmla="*/ 169200 w 2028518"/>
                <a:gd name="connsiteY54" fmla="*/ 496212 h 1440540"/>
                <a:gd name="connsiteX55" fmla="*/ 114396 w 2028518"/>
                <a:gd name="connsiteY55" fmla="*/ 551016 h 1440540"/>
                <a:gd name="connsiteX56" fmla="*/ 114396 w 2028518"/>
                <a:gd name="connsiteY56" fmla="*/ 1435182 h 1440540"/>
                <a:gd name="connsiteX57" fmla="*/ 224003 w 2028518"/>
                <a:gd name="connsiteY57" fmla="*/ 1435182 h 1440540"/>
                <a:gd name="connsiteX58" fmla="*/ 224004 w 2028518"/>
                <a:gd name="connsiteY58" fmla="*/ 551016 h 1440540"/>
                <a:gd name="connsiteX59" fmla="*/ 169200 w 2028518"/>
                <a:gd name="connsiteY59" fmla="*/ 496212 h 1440540"/>
                <a:gd name="connsiteX60" fmla="*/ 1818380 w 2028518"/>
                <a:gd name="connsiteY60" fmla="*/ 431380 h 1440540"/>
                <a:gd name="connsiteX61" fmla="*/ 1818380 w 2028518"/>
                <a:gd name="connsiteY61" fmla="*/ 504450 h 1440540"/>
                <a:gd name="connsiteX62" fmla="*/ 1916476 w 2028518"/>
                <a:gd name="connsiteY62" fmla="*/ 504450 h 1440540"/>
                <a:gd name="connsiteX63" fmla="*/ 1916476 w 2028518"/>
                <a:gd name="connsiteY63" fmla="*/ 431380 h 1440540"/>
                <a:gd name="connsiteX64" fmla="*/ 1634779 w 2028518"/>
                <a:gd name="connsiteY64" fmla="*/ 431380 h 1440540"/>
                <a:gd name="connsiteX65" fmla="*/ 1634779 w 2028518"/>
                <a:gd name="connsiteY65" fmla="*/ 504450 h 1440540"/>
                <a:gd name="connsiteX66" fmla="*/ 1732875 w 2028518"/>
                <a:gd name="connsiteY66" fmla="*/ 504450 h 1440540"/>
                <a:gd name="connsiteX67" fmla="*/ 1732875 w 2028518"/>
                <a:gd name="connsiteY67" fmla="*/ 431380 h 1440540"/>
                <a:gd name="connsiteX68" fmla="*/ 1451179 w 2028518"/>
                <a:gd name="connsiteY68" fmla="*/ 431380 h 1440540"/>
                <a:gd name="connsiteX69" fmla="*/ 1451179 w 2028518"/>
                <a:gd name="connsiteY69" fmla="*/ 504450 h 1440540"/>
                <a:gd name="connsiteX70" fmla="*/ 1549275 w 2028518"/>
                <a:gd name="connsiteY70" fmla="*/ 504450 h 1440540"/>
                <a:gd name="connsiteX71" fmla="*/ 1549275 w 2028518"/>
                <a:gd name="connsiteY71" fmla="*/ 431380 h 1440540"/>
                <a:gd name="connsiteX72" fmla="*/ 1254606 w 2028518"/>
                <a:gd name="connsiteY72" fmla="*/ 431380 h 1440540"/>
                <a:gd name="connsiteX73" fmla="*/ 1254606 w 2028518"/>
                <a:gd name="connsiteY73" fmla="*/ 504450 h 1440540"/>
                <a:gd name="connsiteX74" fmla="*/ 1352702 w 2028518"/>
                <a:gd name="connsiteY74" fmla="*/ 504450 h 1440540"/>
                <a:gd name="connsiteX75" fmla="*/ 1352702 w 2028518"/>
                <a:gd name="connsiteY75" fmla="*/ 431380 h 1440540"/>
                <a:gd name="connsiteX76" fmla="*/ 1071005 w 2028518"/>
                <a:gd name="connsiteY76" fmla="*/ 431380 h 1440540"/>
                <a:gd name="connsiteX77" fmla="*/ 1071005 w 2028518"/>
                <a:gd name="connsiteY77" fmla="*/ 504450 h 1440540"/>
                <a:gd name="connsiteX78" fmla="*/ 1169101 w 2028518"/>
                <a:gd name="connsiteY78" fmla="*/ 504450 h 1440540"/>
                <a:gd name="connsiteX79" fmla="*/ 1169101 w 2028518"/>
                <a:gd name="connsiteY79" fmla="*/ 431380 h 1440540"/>
                <a:gd name="connsiteX80" fmla="*/ 887405 w 2028518"/>
                <a:gd name="connsiteY80" fmla="*/ 431380 h 1440540"/>
                <a:gd name="connsiteX81" fmla="*/ 887405 w 2028518"/>
                <a:gd name="connsiteY81" fmla="*/ 504450 h 1440540"/>
                <a:gd name="connsiteX82" fmla="*/ 985501 w 2028518"/>
                <a:gd name="connsiteY82" fmla="*/ 504450 h 1440540"/>
                <a:gd name="connsiteX83" fmla="*/ 985501 w 2028518"/>
                <a:gd name="connsiteY83" fmla="*/ 431380 h 1440540"/>
                <a:gd name="connsiteX84" fmla="*/ 726849 w 2028518"/>
                <a:gd name="connsiteY84" fmla="*/ 431380 h 1440540"/>
                <a:gd name="connsiteX85" fmla="*/ 726849 w 2028518"/>
                <a:gd name="connsiteY85" fmla="*/ 504450 h 1440540"/>
                <a:gd name="connsiteX86" fmla="*/ 824945 w 2028518"/>
                <a:gd name="connsiteY86" fmla="*/ 504450 h 1440540"/>
                <a:gd name="connsiteX87" fmla="*/ 824945 w 2028518"/>
                <a:gd name="connsiteY87" fmla="*/ 431380 h 1440540"/>
                <a:gd name="connsiteX88" fmla="*/ 543248 w 2028518"/>
                <a:gd name="connsiteY88" fmla="*/ 431380 h 1440540"/>
                <a:gd name="connsiteX89" fmla="*/ 543248 w 2028518"/>
                <a:gd name="connsiteY89" fmla="*/ 504450 h 1440540"/>
                <a:gd name="connsiteX90" fmla="*/ 641344 w 2028518"/>
                <a:gd name="connsiteY90" fmla="*/ 504450 h 1440540"/>
                <a:gd name="connsiteX91" fmla="*/ 641344 w 2028518"/>
                <a:gd name="connsiteY91" fmla="*/ 431380 h 1440540"/>
                <a:gd name="connsiteX92" fmla="*/ 525663 w 2028518"/>
                <a:gd name="connsiteY92" fmla="*/ 0 h 1440540"/>
                <a:gd name="connsiteX93" fmla="*/ 525663 w 2028518"/>
                <a:gd name="connsiteY93" fmla="*/ 296929 h 1440540"/>
                <a:gd name="connsiteX94" fmla="*/ 1026614 w 2028518"/>
                <a:gd name="connsiteY94" fmla="*/ 0 h 1440540"/>
                <a:gd name="connsiteX95" fmla="*/ 1026614 w 2028518"/>
                <a:gd name="connsiteY95" fmla="*/ 296930 h 1440540"/>
                <a:gd name="connsiteX96" fmla="*/ 1527566 w 2028518"/>
                <a:gd name="connsiteY96" fmla="*/ 0 h 1440540"/>
                <a:gd name="connsiteX97" fmla="*/ 1527566 w 2028518"/>
                <a:gd name="connsiteY97" fmla="*/ 296930 h 1440540"/>
                <a:gd name="connsiteX98" fmla="*/ 2028518 w 2028518"/>
                <a:gd name="connsiteY98" fmla="*/ 0 h 1440540"/>
                <a:gd name="connsiteX99" fmla="*/ 2028518 w 2028518"/>
                <a:gd name="connsiteY99" fmla="*/ 311577 h 1440540"/>
                <a:gd name="connsiteX100" fmla="*/ 2028518 w 2028518"/>
                <a:gd name="connsiteY100" fmla="*/ 1440540 h 1440540"/>
                <a:gd name="connsiteX101" fmla="*/ 0 w 2028518"/>
                <a:gd name="connsiteY101" fmla="*/ 1440540 h 1440540"/>
                <a:gd name="connsiteX102" fmla="*/ 0 w 2028518"/>
                <a:gd name="connsiteY102" fmla="*/ 311577 h 144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028518" h="1440540">
                  <a:moveTo>
                    <a:pt x="1359605" y="1366447"/>
                  </a:moveTo>
                  <a:lnTo>
                    <a:pt x="1359605" y="1406271"/>
                  </a:lnTo>
                  <a:lnTo>
                    <a:pt x="1942246" y="1406271"/>
                  </a:lnTo>
                  <a:lnTo>
                    <a:pt x="1942246" y="1366447"/>
                  </a:lnTo>
                  <a:close/>
                  <a:moveTo>
                    <a:pt x="1359605" y="1305350"/>
                  </a:moveTo>
                  <a:lnTo>
                    <a:pt x="1359605" y="1345174"/>
                  </a:lnTo>
                  <a:lnTo>
                    <a:pt x="1942246" y="1345174"/>
                  </a:lnTo>
                  <a:lnTo>
                    <a:pt x="1942246" y="1305350"/>
                  </a:lnTo>
                  <a:close/>
                  <a:moveTo>
                    <a:pt x="1359605" y="1244254"/>
                  </a:moveTo>
                  <a:lnTo>
                    <a:pt x="1359605" y="1284078"/>
                  </a:lnTo>
                  <a:lnTo>
                    <a:pt x="1942246" y="1284078"/>
                  </a:lnTo>
                  <a:lnTo>
                    <a:pt x="1942246" y="1244254"/>
                  </a:lnTo>
                  <a:close/>
                  <a:moveTo>
                    <a:pt x="1359605" y="1183157"/>
                  </a:moveTo>
                  <a:lnTo>
                    <a:pt x="1359605" y="1222981"/>
                  </a:lnTo>
                  <a:lnTo>
                    <a:pt x="1942246" y="1222981"/>
                  </a:lnTo>
                  <a:lnTo>
                    <a:pt x="1942246" y="1183157"/>
                  </a:lnTo>
                  <a:close/>
                  <a:moveTo>
                    <a:pt x="1003047" y="821458"/>
                  </a:moveTo>
                  <a:lnTo>
                    <a:pt x="1003047" y="1439143"/>
                  </a:lnTo>
                  <a:lnTo>
                    <a:pt x="1259865" y="1439143"/>
                  </a:lnTo>
                  <a:lnTo>
                    <a:pt x="1259865" y="821458"/>
                  </a:lnTo>
                  <a:close/>
                  <a:moveTo>
                    <a:pt x="640721" y="818736"/>
                  </a:moveTo>
                  <a:lnTo>
                    <a:pt x="640721" y="1436421"/>
                  </a:lnTo>
                  <a:lnTo>
                    <a:pt x="860983" y="1436421"/>
                  </a:lnTo>
                  <a:lnTo>
                    <a:pt x="860983" y="818736"/>
                  </a:lnTo>
                  <a:close/>
                  <a:moveTo>
                    <a:pt x="1818380" y="734607"/>
                  </a:moveTo>
                  <a:lnTo>
                    <a:pt x="1818380" y="807677"/>
                  </a:lnTo>
                  <a:lnTo>
                    <a:pt x="1916476" y="807677"/>
                  </a:lnTo>
                  <a:lnTo>
                    <a:pt x="1916476" y="734607"/>
                  </a:lnTo>
                  <a:close/>
                  <a:moveTo>
                    <a:pt x="1634779" y="734607"/>
                  </a:moveTo>
                  <a:lnTo>
                    <a:pt x="1634779" y="807677"/>
                  </a:lnTo>
                  <a:lnTo>
                    <a:pt x="1732875" y="807677"/>
                  </a:lnTo>
                  <a:lnTo>
                    <a:pt x="1732875" y="734607"/>
                  </a:lnTo>
                  <a:close/>
                  <a:moveTo>
                    <a:pt x="1451179" y="734607"/>
                  </a:moveTo>
                  <a:lnTo>
                    <a:pt x="1451179" y="807677"/>
                  </a:lnTo>
                  <a:lnTo>
                    <a:pt x="1549275" y="807677"/>
                  </a:lnTo>
                  <a:lnTo>
                    <a:pt x="1549275" y="734607"/>
                  </a:lnTo>
                  <a:close/>
                  <a:moveTo>
                    <a:pt x="1818380" y="582994"/>
                  </a:moveTo>
                  <a:lnTo>
                    <a:pt x="1818380" y="656064"/>
                  </a:lnTo>
                  <a:lnTo>
                    <a:pt x="1916476" y="656064"/>
                  </a:lnTo>
                  <a:lnTo>
                    <a:pt x="1916476" y="582994"/>
                  </a:lnTo>
                  <a:close/>
                  <a:moveTo>
                    <a:pt x="1634779" y="582994"/>
                  </a:moveTo>
                  <a:lnTo>
                    <a:pt x="1634779" y="656064"/>
                  </a:lnTo>
                  <a:lnTo>
                    <a:pt x="1732875" y="656064"/>
                  </a:lnTo>
                  <a:lnTo>
                    <a:pt x="1732875" y="582994"/>
                  </a:lnTo>
                  <a:close/>
                  <a:moveTo>
                    <a:pt x="1451179" y="582994"/>
                  </a:moveTo>
                  <a:lnTo>
                    <a:pt x="1451179" y="656064"/>
                  </a:lnTo>
                  <a:lnTo>
                    <a:pt x="1549275" y="656064"/>
                  </a:lnTo>
                  <a:lnTo>
                    <a:pt x="1549275" y="582994"/>
                  </a:lnTo>
                  <a:close/>
                  <a:moveTo>
                    <a:pt x="403424" y="499916"/>
                  </a:moveTo>
                  <a:cubicBezTo>
                    <a:pt x="373157" y="499916"/>
                    <a:pt x="348620" y="524453"/>
                    <a:pt x="348620" y="554720"/>
                  </a:cubicBezTo>
                  <a:lnTo>
                    <a:pt x="348620" y="1438886"/>
                  </a:lnTo>
                  <a:lnTo>
                    <a:pt x="458227" y="1438886"/>
                  </a:lnTo>
                  <a:cubicBezTo>
                    <a:pt x="458227" y="1144164"/>
                    <a:pt x="458228" y="849442"/>
                    <a:pt x="458228" y="554720"/>
                  </a:cubicBezTo>
                  <a:cubicBezTo>
                    <a:pt x="458228" y="524453"/>
                    <a:pt x="433691" y="499916"/>
                    <a:pt x="403424" y="499916"/>
                  </a:cubicBezTo>
                  <a:close/>
                  <a:moveTo>
                    <a:pt x="169200" y="496212"/>
                  </a:moveTo>
                  <a:cubicBezTo>
                    <a:pt x="138933" y="496212"/>
                    <a:pt x="114396" y="520749"/>
                    <a:pt x="114396" y="551016"/>
                  </a:cubicBezTo>
                  <a:lnTo>
                    <a:pt x="114396" y="1435182"/>
                  </a:lnTo>
                  <a:lnTo>
                    <a:pt x="224003" y="1435182"/>
                  </a:lnTo>
                  <a:cubicBezTo>
                    <a:pt x="224003" y="1140460"/>
                    <a:pt x="224004" y="845738"/>
                    <a:pt x="224004" y="551016"/>
                  </a:cubicBezTo>
                  <a:cubicBezTo>
                    <a:pt x="224004" y="520749"/>
                    <a:pt x="199467" y="496212"/>
                    <a:pt x="169200" y="496212"/>
                  </a:cubicBezTo>
                  <a:close/>
                  <a:moveTo>
                    <a:pt x="1818380" y="431380"/>
                  </a:moveTo>
                  <a:lnTo>
                    <a:pt x="1818380" y="504450"/>
                  </a:lnTo>
                  <a:lnTo>
                    <a:pt x="1916476" y="504450"/>
                  </a:lnTo>
                  <a:lnTo>
                    <a:pt x="1916476" y="431380"/>
                  </a:lnTo>
                  <a:close/>
                  <a:moveTo>
                    <a:pt x="1634779" y="431380"/>
                  </a:moveTo>
                  <a:lnTo>
                    <a:pt x="1634779" y="504450"/>
                  </a:lnTo>
                  <a:lnTo>
                    <a:pt x="1732875" y="504450"/>
                  </a:lnTo>
                  <a:lnTo>
                    <a:pt x="1732875" y="431380"/>
                  </a:lnTo>
                  <a:close/>
                  <a:moveTo>
                    <a:pt x="1451179" y="431380"/>
                  </a:moveTo>
                  <a:lnTo>
                    <a:pt x="1451179" y="504450"/>
                  </a:lnTo>
                  <a:lnTo>
                    <a:pt x="1549275" y="504450"/>
                  </a:lnTo>
                  <a:lnTo>
                    <a:pt x="1549275" y="431380"/>
                  </a:lnTo>
                  <a:close/>
                  <a:moveTo>
                    <a:pt x="1254606" y="431380"/>
                  </a:moveTo>
                  <a:lnTo>
                    <a:pt x="1254606" y="504450"/>
                  </a:lnTo>
                  <a:lnTo>
                    <a:pt x="1352702" y="504450"/>
                  </a:lnTo>
                  <a:lnTo>
                    <a:pt x="1352702" y="431380"/>
                  </a:lnTo>
                  <a:close/>
                  <a:moveTo>
                    <a:pt x="1071005" y="431380"/>
                  </a:moveTo>
                  <a:lnTo>
                    <a:pt x="1071005" y="504450"/>
                  </a:lnTo>
                  <a:lnTo>
                    <a:pt x="1169101" y="504450"/>
                  </a:lnTo>
                  <a:lnTo>
                    <a:pt x="1169101" y="431380"/>
                  </a:lnTo>
                  <a:close/>
                  <a:moveTo>
                    <a:pt x="887405" y="431380"/>
                  </a:moveTo>
                  <a:lnTo>
                    <a:pt x="887405" y="504450"/>
                  </a:lnTo>
                  <a:lnTo>
                    <a:pt x="985501" y="504450"/>
                  </a:lnTo>
                  <a:lnTo>
                    <a:pt x="985501" y="431380"/>
                  </a:lnTo>
                  <a:close/>
                  <a:moveTo>
                    <a:pt x="726849" y="431380"/>
                  </a:moveTo>
                  <a:lnTo>
                    <a:pt x="726849" y="504450"/>
                  </a:lnTo>
                  <a:lnTo>
                    <a:pt x="824945" y="504450"/>
                  </a:lnTo>
                  <a:lnTo>
                    <a:pt x="824945" y="431380"/>
                  </a:lnTo>
                  <a:close/>
                  <a:moveTo>
                    <a:pt x="543248" y="431380"/>
                  </a:moveTo>
                  <a:lnTo>
                    <a:pt x="543248" y="504450"/>
                  </a:lnTo>
                  <a:lnTo>
                    <a:pt x="641344" y="504450"/>
                  </a:lnTo>
                  <a:lnTo>
                    <a:pt x="641344" y="431380"/>
                  </a:lnTo>
                  <a:close/>
                  <a:moveTo>
                    <a:pt x="525663" y="0"/>
                  </a:moveTo>
                  <a:lnTo>
                    <a:pt x="525663" y="296929"/>
                  </a:lnTo>
                  <a:lnTo>
                    <a:pt x="1026614" y="0"/>
                  </a:lnTo>
                  <a:lnTo>
                    <a:pt x="1026614" y="296930"/>
                  </a:lnTo>
                  <a:lnTo>
                    <a:pt x="1527566" y="0"/>
                  </a:lnTo>
                  <a:lnTo>
                    <a:pt x="1527566" y="296930"/>
                  </a:lnTo>
                  <a:lnTo>
                    <a:pt x="2028518" y="0"/>
                  </a:lnTo>
                  <a:lnTo>
                    <a:pt x="2028518" y="311577"/>
                  </a:lnTo>
                  <a:lnTo>
                    <a:pt x="2028518" y="1440540"/>
                  </a:lnTo>
                  <a:lnTo>
                    <a:pt x="0" y="1440540"/>
                  </a:lnTo>
                  <a:lnTo>
                    <a:pt x="0" y="311577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>
                <a:solidFill>
                  <a:srgbClr val="00B0F0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B13ADF-02FA-4631-B66D-07BDBD7B552F}"/>
                </a:ext>
              </a:extLst>
            </p:cNvPr>
            <p:cNvSpPr/>
            <p:nvPr/>
          </p:nvSpPr>
          <p:spPr>
            <a:xfrm>
              <a:off x="8698073" y="4267516"/>
              <a:ext cx="2163080" cy="2082019"/>
            </a:xfrm>
            <a:custGeom>
              <a:avLst/>
              <a:gdLst>
                <a:gd name="connsiteX0" fmla="*/ 1708938 w 2163080"/>
                <a:gd name="connsiteY0" fmla="*/ 2004560 h 2082019"/>
                <a:gd name="connsiteX1" fmla="*/ 1708938 w 2163080"/>
                <a:gd name="connsiteY1" fmla="*/ 2044384 h 2082019"/>
                <a:gd name="connsiteX2" fmla="*/ 2059441 w 2163080"/>
                <a:gd name="connsiteY2" fmla="*/ 2044384 h 2082019"/>
                <a:gd name="connsiteX3" fmla="*/ 2059441 w 2163080"/>
                <a:gd name="connsiteY3" fmla="*/ 2004560 h 2082019"/>
                <a:gd name="connsiteX4" fmla="*/ 1293406 w 2163080"/>
                <a:gd name="connsiteY4" fmla="*/ 2004560 h 2082019"/>
                <a:gd name="connsiteX5" fmla="*/ 1293406 w 2163080"/>
                <a:gd name="connsiteY5" fmla="*/ 2044384 h 2082019"/>
                <a:gd name="connsiteX6" fmla="*/ 1643909 w 2163080"/>
                <a:gd name="connsiteY6" fmla="*/ 2044384 h 2082019"/>
                <a:gd name="connsiteX7" fmla="*/ 1643909 w 2163080"/>
                <a:gd name="connsiteY7" fmla="*/ 2004560 h 2082019"/>
                <a:gd name="connsiteX8" fmla="*/ 1708938 w 2163080"/>
                <a:gd name="connsiteY8" fmla="*/ 1943463 h 2082019"/>
                <a:gd name="connsiteX9" fmla="*/ 1708938 w 2163080"/>
                <a:gd name="connsiteY9" fmla="*/ 1983287 h 2082019"/>
                <a:gd name="connsiteX10" fmla="*/ 2059441 w 2163080"/>
                <a:gd name="connsiteY10" fmla="*/ 1983287 h 2082019"/>
                <a:gd name="connsiteX11" fmla="*/ 2059441 w 2163080"/>
                <a:gd name="connsiteY11" fmla="*/ 1943463 h 2082019"/>
                <a:gd name="connsiteX12" fmla="*/ 1293406 w 2163080"/>
                <a:gd name="connsiteY12" fmla="*/ 1943463 h 2082019"/>
                <a:gd name="connsiteX13" fmla="*/ 1293406 w 2163080"/>
                <a:gd name="connsiteY13" fmla="*/ 1983287 h 2082019"/>
                <a:gd name="connsiteX14" fmla="*/ 1643909 w 2163080"/>
                <a:gd name="connsiteY14" fmla="*/ 1983287 h 2082019"/>
                <a:gd name="connsiteX15" fmla="*/ 1643909 w 2163080"/>
                <a:gd name="connsiteY15" fmla="*/ 1943463 h 2082019"/>
                <a:gd name="connsiteX16" fmla="*/ 1708938 w 2163080"/>
                <a:gd name="connsiteY16" fmla="*/ 1882367 h 2082019"/>
                <a:gd name="connsiteX17" fmla="*/ 1708938 w 2163080"/>
                <a:gd name="connsiteY17" fmla="*/ 1922191 h 2082019"/>
                <a:gd name="connsiteX18" fmla="*/ 2059441 w 2163080"/>
                <a:gd name="connsiteY18" fmla="*/ 1922191 h 2082019"/>
                <a:gd name="connsiteX19" fmla="*/ 2059441 w 2163080"/>
                <a:gd name="connsiteY19" fmla="*/ 1882367 h 2082019"/>
                <a:gd name="connsiteX20" fmla="*/ 1293406 w 2163080"/>
                <a:gd name="connsiteY20" fmla="*/ 1882367 h 2082019"/>
                <a:gd name="connsiteX21" fmla="*/ 1293406 w 2163080"/>
                <a:gd name="connsiteY21" fmla="*/ 1922191 h 2082019"/>
                <a:gd name="connsiteX22" fmla="*/ 1643909 w 2163080"/>
                <a:gd name="connsiteY22" fmla="*/ 1922191 h 2082019"/>
                <a:gd name="connsiteX23" fmla="*/ 1643909 w 2163080"/>
                <a:gd name="connsiteY23" fmla="*/ 1882367 h 2082019"/>
                <a:gd name="connsiteX24" fmla="*/ 1024178 w 2163080"/>
                <a:gd name="connsiteY24" fmla="*/ 1873675 h 2082019"/>
                <a:gd name="connsiteX25" fmla="*/ 1024178 w 2163080"/>
                <a:gd name="connsiteY25" fmla="*/ 1939321 h 2082019"/>
                <a:gd name="connsiteX26" fmla="*/ 1122274 w 2163080"/>
                <a:gd name="connsiteY26" fmla="*/ 1939321 h 2082019"/>
                <a:gd name="connsiteX27" fmla="*/ 1122274 w 2163080"/>
                <a:gd name="connsiteY27" fmla="*/ 1873675 h 2082019"/>
                <a:gd name="connsiteX28" fmla="*/ 840577 w 2163080"/>
                <a:gd name="connsiteY28" fmla="*/ 1873675 h 2082019"/>
                <a:gd name="connsiteX29" fmla="*/ 840577 w 2163080"/>
                <a:gd name="connsiteY29" fmla="*/ 1939321 h 2082019"/>
                <a:gd name="connsiteX30" fmla="*/ 938673 w 2163080"/>
                <a:gd name="connsiteY30" fmla="*/ 1939321 h 2082019"/>
                <a:gd name="connsiteX31" fmla="*/ 938673 w 2163080"/>
                <a:gd name="connsiteY31" fmla="*/ 1873675 h 2082019"/>
                <a:gd name="connsiteX32" fmla="*/ 656977 w 2163080"/>
                <a:gd name="connsiteY32" fmla="*/ 1873675 h 2082019"/>
                <a:gd name="connsiteX33" fmla="*/ 656977 w 2163080"/>
                <a:gd name="connsiteY33" fmla="*/ 1939321 h 2082019"/>
                <a:gd name="connsiteX34" fmla="*/ 755073 w 2163080"/>
                <a:gd name="connsiteY34" fmla="*/ 1939321 h 2082019"/>
                <a:gd name="connsiteX35" fmla="*/ 755073 w 2163080"/>
                <a:gd name="connsiteY35" fmla="*/ 1873675 h 2082019"/>
                <a:gd name="connsiteX36" fmla="*/ 1708938 w 2163080"/>
                <a:gd name="connsiteY36" fmla="*/ 1821270 h 2082019"/>
                <a:gd name="connsiteX37" fmla="*/ 1708938 w 2163080"/>
                <a:gd name="connsiteY37" fmla="*/ 1861094 h 2082019"/>
                <a:gd name="connsiteX38" fmla="*/ 2059441 w 2163080"/>
                <a:gd name="connsiteY38" fmla="*/ 1861094 h 2082019"/>
                <a:gd name="connsiteX39" fmla="*/ 2059441 w 2163080"/>
                <a:gd name="connsiteY39" fmla="*/ 1821270 h 2082019"/>
                <a:gd name="connsiteX40" fmla="*/ 1293406 w 2163080"/>
                <a:gd name="connsiteY40" fmla="*/ 1821270 h 2082019"/>
                <a:gd name="connsiteX41" fmla="*/ 1293406 w 2163080"/>
                <a:gd name="connsiteY41" fmla="*/ 1861094 h 2082019"/>
                <a:gd name="connsiteX42" fmla="*/ 1643909 w 2163080"/>
                <a:gd name="connsiteY42" fmla="*/ 1861094 h 2082019"/>
                <a:gd name="connsiteX43" fmla="*/ 1643909 w 2163080"/>
                <a:gd name="connsiteY43" fmla="*/ 1821270 h 2082019"/>
                <a:gd name="connsiteX44" fmla="*/ 1024178 w 2163080"/>
                <a:gd name="connsiteY44" fmla="*/ 1737466 h 2082019"/>
                <a:gd name="connsiteX45" fmla="*/ 1024178 w 2163080"/>
                <a:gd name="connsiteY45" fmla="*/ 1803112 h 2082019"/>
                <a:gd name="connsiteX46" fmla="*/ 1122274 w 2163080"/>
                <a:gd name="connsiteY46" fmla="*/ 1803112 h 2082019"/>
                <a:gd name="connsiteX47" fmla="*/ 1122274 w 2163080"/>
                <a:gd name="connsiteY47" fmla="*/ 1737466 h 2082019"/>
                <a:gd name="connsiteX48" fmla="*/ 840577 w 2163080"/>
                <a:gd name="connsiteY48" fmla="*/ 1737466 h 2082019"/>
                <a:gd name="connsiteX49" fmla="*/ 840577 w 2163080"/>
                <a:gd name="connsiteY49" fmla="*/ 1803112 h 2082019"/>
                <a:gd name="connsiteX50" fmla="*/ 938673 w 2163080"/>
                <a:gd name="connsiteY50" fmla="*/ 1803112 h 2082019"/>
                <a:gd name="connsiteX51" fmla="*/ 938673 w 2163080"/>
                <a:gd name="connsiteY51" fmla="*/ 1737466 h 2082019"/>
                <a:gd name="connsiteX52" fmla="*/ 656977 w 2163080"/>
                <a:gd name="connsiteY52" fmla="*/ 1737466 h 2082019"/>
                <a:gd name="connsiteX53" fmla="*/ 656977 w 2163080"/>
                <a:gd name="connsiteY53" fmla="*/ 1803112 h 2082019"/>
                <a:gd name="connsiteX54" fmla="*/ 755073 w 2163080"/>
                <a:gd name="connsiteY54" fmla="*/ 1803112 h 2082019"/>
                <a:gd name="connsiteX55" fmla="*/ 755073 w 2163080"/>
                <a:gd name="connsiteY55" fmla="*/ 1737466 h 2082019"/>
                <a:gd name="connsiteX56" fmla="*/ 1024178 w 2163080"/>
                <a:gd name="connsiteY56" fmla="*/ 1601257 h 2082019"/>
                <a:gd name="connsiteX57" fmla="*/ 1024178 w 2163080"/>
                <a:gd name="connsiteY57" fmla="*/ 1666903 h 2082019"/>
                <a:gd name="connsiteX58" fmla="*/ 1122274 w 2163080"/>
                <a:gd name="connsiteY58" fmla="*/ 1666903 h 2082019"/>
                <a:gd name="connsiteX59" fmla="*/ 1122274 w 2163080"/>
                <a:gd name="connsiteY59" fmla="*/ 1601257 h 2082019"/>
                <a:gd name="connsiteX60" fmla="*/ 840577 w 2163080"/>
                <a:gd name="connsiteY60" fmla="*/ 1601257 h 2082019"/>
                <a:gd name="connsiteX61" fmla="*/ 840577 w 2163080"/>
                <a:gd name="connsiteY61" fmla="*/ 1666903 h 2082019"/>
                <a:gd name="connsiteX62" fmla="*/ 938673 w 2163080"/>
                <a:gd name="connsiteY62" fmla="*/ 1666903 h 2082019"/>
                <a:gd name="connsiteX63" fmla="*/ 938673 w 2163080"/>
                <a:gd name="connsiteY63" fmla="*/ 1601257 h 2082019"/>
                <a:gd name="connsiteX64" fmla="*/ 656977 w 2163080"/>
                <a:gd name="connsiteY64" fmla="*/ 1601257 h 2082019"/>
                <a:gd name="connsiteX65" fmla="*/ 656977 w 2163080"/>
                <a:gd name="connsiteY65" fmla="*/ 1666903 h 2082019"/>
                <a:gd name="connsiteX66" fmla="*/ 755073 w 2163080"/>
                <a:gd name="connsiteY66" fmla="*/ 1666903 h 2082019"/>
                <a:gd name="connsiteX67" fmla="*/ 755073 w 2163080"/>
                <a:gd name="connsiteY67" fmla="*/ 1601257 h 2082019"/>
                <a:gd name="connsiteX68" fmla="*/ 1949811 w 2163080"/>
                <a:gd name="connsiteY68" fmla="*/ 1437108 h 2082019"/>
                <a:gd name="connsiteX69" fmla="*/ 1949811 w 2163080"/>
                <a:gd name="connsiteY69" fmla="*/ 1502754 h 2082019"/>
                <a:gd name="connsiteX70" fmla="*/ 2047907 w 2163080"/>
                <a:gd name="connsiteY70" fmla="*/ 1502754 h 2082019"/>
                <a:gd name="connsiteX71" fmla="*/ 2047907 w 2163080"/>
                <a:gd name="connsiteY71" fmla="*/ 1437108 h 2082019"/>
                <a:gd name="connsiteX72" fmla="*/ 1766210 w 2163080"/>
                <a:gd name="connsiteY72" fmla="*/ 1437108 h 2082019"/>
                <a:gd name="connsiteX73" fmla="*/ 1766210 w 2163080"/>
                <a:gd name="connsiteY73" fmla="*/ 1502754 h 2082019"/>
                <a:gd name="connsiteX74" fmla="*/ 1864306 w 2163080"/>
                <a:gd name="connsiteY74" fmla="*/ 1502754 h 2082019"/>
                <a:gd name="connsiteX75" fmla="*/ 1864306 w 2163080"/>
                <a:gd name="connsiteY75" fmla="*/ 1437108 h 2082019"/>
                <a:gd name="connsiteX76" fmla="*/ 1582610 w 2163080"/>
                <a:gd name="connsiteY76" fmla="*/ 1437108 h 2082019"/>
                <a:gd name="connsiteX77" fmla="*/ 1582610 w 2163080"/>
                <a:gd name="connsiteY77" fmla="*/ 1502754 h 2082019"/>
                <a:gd name="connsiteX78" fmla="*/ 1680706 w 2163080"/>
                <a:gd name="connsiteY78" fmla="*/ 1502754 h 2082019"/>
                <a:gd name="connsiteX79" fmla="*/ 1680706 w 2163080"/>
                <a:gd name="connsiteY79" fmla="*/ 1437108 h 2082019"/>
                <a:gd name="connsiteX80" fmla="*/ 1386037 w 2163080"/>
                <a:gd name="connsiteY80" fmla="*/ 1437108 h 2082019"/>
                <a:gd name="connsiteX81" fmla="*/ 1386037 w 2163080"/>
                <a:gd name="connsiteY81" fmla="*/ 1502754 h 2082019"/>
                <a:gd name="connsiteX82" fmla="*/ 1484133 w 2163080"/>
                <a:gd name="connsiteY82" fmla="*/ 1502754 h 2082019"/>
                <a:gd name="connsiteX83" fmla="*/ 1484133 w 2163080"/>
                <a:gd name="connsiteY83" fmla="*/ 1437108 h 2082019"/>
                <a:gd name="connsiteX84" fmla="*/ 1202437 w 2163080"/>
                <a:gd name="connsiteY84" fmla="*/ 1437108 h 2082019"/>
                <a:gd name="connsiteX85" fmla="*/ 1202437 w 2163080"/>
                <a:gd name="connsiteY85" fmla="*/ 1502754 h 2082019"/>
                <a:gd name="connsiteX86" fmla="*/ 1300533 w 2163080"/>
                <a:gd name="connsiteY86" fmla="*/ 1502754 h 2082019"/>
                <a:gd name="connsiteX87" fmla="*/ 1300533 w 2163080"/>
                <a:gd name="connsiteY87" fmla="*/ 1437108 h 2082019"/>
                <a:gd name="connsiteX88" fmla="*/ 1024178 w 2163080"/>
                <a:gd name="connsiteY88" fmla="*/ 1437108 h 2082019"/>
                <a:gd name="connsiteX89" fmla="*/ 1024178 w 2163080"/>
                <a:gd name="connsiteY89" fmla="*/ 1502754 h 2082019"/>
                <a:gd name="connsiteX90" fmla="*/ 1122274 w 2163080"/>
                <a:gd name="connsiteY90" fmla="*/ 1502754 h 2082019"/>
                <a:gd name="connsiteX91" fmla="*/ 1122274 w 2163080"/>
                <a:gd name="connsiteY91" fmla="*/ 1437108 h 2082019"/>
                <a:gd name="connsiteX92" fmla="*/ 840577 w 2163080"/>
                <a:gd name="connsiteY92" fmla="*/ 1437108 h 2082019"/>
                <a:gd name="connsiteX93" fmla="*/ 840577 w 2163080"/>
                <a:gd name="connsiteY93" fmla="*/ 1502754 h 2082019"/>
                <a:gd name="connsiteX94" fmla="*/ 938673 w 2163080"/>
                <a:gd name="connsiteY94" fmla="*/ 1502754 h 2082019"/>
                <a:gd name="connsiteX95" fmla="*/ 938673 w 2163080"/>
                <a:gd name="connsiteY95" fmla="*/ 1437108 h 2082019"/>
                <a:gd name="connsiteX96" fmla="*/ 656977 w 2163080"/>
                <a:gd name="connsiteY96" fmla="*/ 1437108 h 2082019"/>
                <a:gd name="connsiteX97" fmla="*/ 656977 w 2163080"/>
                <a:gd name="connsiteY97" fmla="*/ 1502754 h 2082019"/>
                <a:gd name="connsiteX98" fmla="*/ 755073 w 2163080"/>
                <a:gd name="connsiteY98" fmla="*/ 1502754 h 2082019"/>
                <a:gd name="connsiteX99" fmla="*/ 755073 w 2163080"/>
                <a:gd name="connsiteY99" fmla="*/ 1437108 h 2082019"/>
                <a:gd name="connsiteX100" fmla="*/ 1037978 w 2163080"/>
                <a:gd name="connsiteY100" fmla="*/ 331011 h 2082019"/>
                <a:gd name="connsiteX101" fmla="*/ 1037978 w 2163080"/>
                <a:gd name="connsiteY101" fmla="*/ 465308 h 2082019"/>
                <a:gd name="connsiteX102" fmla="*/ 1059098 w 2163080"/>
                <a:gd name="connsiteY102" fmla="*/ 468502 h 2082019"/>
                <a:gd name="connsiteX103" fmla="*/ 1162875 w 2163080"/>
                <a:gd name="connsiteY103" fmla="*/ 562591 h 2082019"/>
                <a:gd name="connsiteX104" fmla="*/ 1173239 w 2163080"/>
                <a:gd name="connsiteY104" fmla="*/ 613926 h 2082019"/>
                <a:gd name="connsiteX105" fmla="*/ 1175942 w 2163080"/>
                <a:gd name="connsiteY105" fmla="*/ 613926 h 2082019"/>
                <a:gd name="connsiteX106" fmla="*/ 1175942 w 2163080"/>
                <a:gd name="connsiteY106" fmla="*/ 627317 h 2082019"/>
                <a:gd name="connsiteX107" fmla="*/ 1175943 w 2163080"/>
                <a:gd name="connsiteY107" fmla="*/ 627321 h 2082019"/>
                <a:gd name="connsiteX108" fmla="*/ 1175942 w 2163080"/>
                <a:gd name="connsiteY108" fmla="*/ 1063497 h 2082019"/>
                <a:gd name="connsiteX109" fmla="*/ 1283069 w 2163080"/>
                <a:gd name="connsiteY109" fmla="*/ 1063497 h 2082019"/>
                <a:gd name="connsiteX110" fmla="*/ 1283069 w 2163080"/>
                <a:gd name="connsiteY110" fmla="*/ 627216 h 2082019"/>
                <a:gd name="connsiteX111" fmla="*/ 1384635 w 2163080"/>
                <a:gd name="connsiteY111" fmla="*/ 473988 h 2082019"/>
                <a:gd name="connsiteX112" fmla="*/ 1437863 w 2163080"/>
                <a:gd name="connsiteY112" fmla="*/ 463242 h 2082019"/>
                <a:gd name="connsiteX113" fmla="*/ 1437863 w 2163080"/>
                <a:gd name="connsiteY113" fmla="*/ 331011 h 2082019"/>
                <a:gd name="connsiteX114" fmla="*/ 785279 w 2163080"/>
                <a:gd name="connsiteY114" fmla="*/ 331011 h 2082019"/>
                <a:gd name="connsiteX115" fmla="*/ 785279 w 2163080"/>
                <a:gd name="connsiteY115" fmla="*/ 1063497 h 2082019"/>
                <a:gd name="connsiteX116" fmla="*/ 843351 w 2163080"/>
                <a:gd name="connsiteY116" fmla="*/ 1063497 h 2082019"/>
                <a:gd name="connsiteX117" fmla="*/ 843351 w 2163080"/>
                <a:gd name="connsiteY117" fmla="*/ 627321 h 2082019"/>
                <a:gd name="connsiteX118" fmla="*/ 944917 w 2163080"/>
                <a:gd name="connsiteY118" fmla="*/ 474094 h 2082019"/>
                <a:gd name="connsiteX119" fmla="*/ 996379 w 2163080"/>
                <a:gd name="connsiteY119" fmla="*/ 463704 h 2082019"/>
                <a:gd name="connsiteX120" fmla="*/ 996379 w 2163080"/>
                <a:gd name="connsiteY120" fmla="*/ 331011 h 2082019"/>
                <a:gd name="connsiteX121" fmla="*/ 683756 w 2163080"/>
                <a:gd name="connsiteY121" fmla="*/ 0 h 2082019"/>
                <a:gd name="connsiteX122" fmla="*/ 785279 w 2163080"/>
                <a:gd name="connsiteY122" fmla="*/ 0 h 2082019"/>
                <a:gd name="connsiteX123" fmla="*/ 785279 w 2163080"/>
                <a:gd name="connsiteY123" fmla="*/ 1 h 2082019"/>
                <a:gd name="connsiteX124" fmla="*/ 785279 w 2163080"/>
                <a:gd name="connsiteY124" fmla="*/ 150699 h 2082019"/>
                <a:gd name="connsiteX125" fmla="*/ 785279 w 2163080"/>
                <a:gd name="connsiteY125" fmla="*/ 150703 h 2082019"/>
                <a:gd name="connsiteX126" fmla="*/ 785279 w 2163080"/>
                <a:gd name="connsiteY126" fmla="*/ 185573 h 2082019"/>
                <a:gd name="connsiteX127" fmla="*/ 785279 w 2163080"/>
                <a:gd name="connsiteY127" fmla="*/ 268612 h 2082019"/>
                <a:gd name="connsiteX128" fmla="*/ 1437863 w 2163080"/>
                <a:gd name="connsiteY128" fmla="*/ 268612 h 2082019"/>
                <a:gd name="connsiteX129" fmla="*/ 1437863 w 2163080"/>
                <a:gd name="connsiteY129" fmla="*/ 268180 h 2082019"/>
                <a:gd name="connsiteX130" fmla="*/ 1479462 w 2163080"/>
                <a:gd name="connsiteY130" fmla="*/ 268180 h 2082019"/>
                <a:gd name="connsiteX131" fmla="*/ 1479462 w 2163080"/>
                <a:gd name="connsiteY131" fmla="*/ 466997 h 2082019"/>
                <a:gd name="connsiteX132" fmla="*/ 1514095 w 2163080"/>
                <a:gd name="connsiteY132" fmla="*/ 473988 h 2082019"/>
                <a:gd name="connsiteX133" fmla="*/ 1608185 w 2163080"/>
                <a:gd name="connsiteY133" fmla="*/ 577765 h 2082019"/>
                <a:gd name="connsiteX134" fmla="*/ 1613636 w 2163080"/>
                <a:gd name="connsiteY134" fmla="*/ 613821 h 2082019"/>
                <a:gd name="connsiteX135" fmla="*/ 1615660 w 2163080"/>
                <a:gd name="connsiteY135" fmla="*/ 613821 h 2082019"/>
                <a:gd name="connsiteX136" fmla="*/ 1615660 w 2163080"/>
                <a:gd name="connsiteY136" fmla="*/ 627210 h 2082019"/>
                <a:gd name="connsiteX137" fmla="*/ 1615661 w 2163080"/>
                <a:gd name="connsiteY137" fmla="*/ 627216 h 2082019"/>
                <a:gd name="connsiteX138" fmla="*/ 1615660 w 2163080"/>
                <a:gd name="connsiteY138" fmla="*/ 1063497 h 2082019"/>
                <a:gd name="connsiteX139" fmla="*/ 2163080 w 2163080"/>
                <a:gd name="connsiteY139" fmla="*/ 1063497 h 2082019"/>
                <a:gd name="connsiteX140" fmla="*/ 2163080 w 2163080"/>
                <a:gd name="connsiteY140" fmla="*/ 1184656 h 2082019"/>
                <a:gd name="connsiteX141" fmla="*/ 2163080 w 2163080"/>
                <a:gd name="connsiteY141" fmla="*/ 1530190 h 2082019"/>
                <a:gd name="connsiteX142" fmla="*/ 2163080 w 2163080"/>
                <a:gd name="connsiteY142" fmla="*/ 2078653 h 2082019"/>
                <a:gd name="connsiteX143" fmla="*/ 2163080 w 2163080"/>
                <a:gd name="connsiteY143" fmla="*/ 2082019 h 2082019"/>
                <a:gd name="connsiteX144" fmla="*/ 499194 w 2163080"/>
                <a:gd name="connsiteY144" fmla="*/ 2082019 h 2082019"/>
                <a:gd name="connsiteX145" fmla="*/ 499105 w 2163080"/>
                <a:gd name="connsiteY145" fmla="*/ 2082019 h 2082019"/>
                <a:gd name="connsiteX146" fmla="*/ 421721 w 2163080"/>
                <a:gd name="connsiteY146" fmla="*/ 2082019 h 2082019"/>
                <a:gd name="connsiteX147" fmla="*/ 421721 w 2163080"/>
                <a:gd name="connsiteY147" fmla="*/ 1864776 h 2082019"/>
                <a:gd name="connsiteX148" fmla="*/ 327071 w 2163080"/>
                <a:gd name="connsiteY148" fmla="*/ 1864776 h 2082019"/>
                <a:gd name="connsiteX149" fmla="*/ 327071 w 2163080"/>
                <a:gd name="connsiteY149" fmla="*/ 2082019 h 2082019"/>
                <a:gd name="connsiteX150" fmla="*/ 249597 w 2163080"/>
                <a:gd name="connsiteY150" fmla="*/ 2082019 h 2082019"/>
                <a:gd name="connsiteX151" fmla="*/ 249597 w 2163080"/>
                <a:gd name="connsiteY151" fmla="*/ 2082018 h 2082019"/>
                <a:gd name="connsiteX152" fmla="*/ 163326 w 2163080"/>
                <a:gd name="connsiteY152" fmla="*/ 2082018 h 2082019"/>
                <a:gd name="connsiteX153" fmla="*/ 163326 w 2163080"/>
                <a:gd name="connsiteY153" fmla="*/ 1864776 h 2082019"/>
                <a:gd name="connsiteX154" fmla="*/ 68676 w 2163080"/>
                <a:gd name="connsiteY154" fmla="*/ 1864776 h 2082019"/>
                <a:gd name="connsiteX155" fmla="*/ 68676 w 2163080"/>
                <a:gd name="connsiteY155" fmla="*/ 2082018 h 2082019"/>
                <a:gd name="connsiteX156" fmla="*/ 0 w 2163080"/>
                <a:gd name="connsiteY156" fmla="*/ 2082018 h 2082019"/>
                <a:gd name="connsiteX157" fmla="*/ 0 w 2163080"/>
                <a:gd name="connsiteY157" fmla="*/ 1070653 h 2082019"/>
                <a:gd name="connsiteX158" fmla="*/ 0 w 2163080"/>
                <a:gd name="connsiteY158" fmla="*/ 957871 h 2082019"/>
                <a:gd name="connsiteX159" fmla="*/ 0 w 2163080"/>
                <a:gd name="connsiteY159" fmla="*/ 957207 h 2082019"/>
                <a:gd name="connsiteX160" fmla="*/ 91842 w 2163080"/>
                <a:gd name="connsiteY160" fmla="*/ 957207 h 2082019"/>
                <a:gd name="connsiteX161" fmla="*/ 91842 w 2163080"/>
                <a:gd name="connsiteY161" fmla="*/ 351653 h 2082019"/>
                <a:gd name="connsiteX162" fmla="*/ 91841 w 2163080"/>
                <a:gd name="connsiteY162" fmla="*/ 351653 h 2082019"/>
                <a:gd name="connsiteX163" fmla="*/ 91841 w 2163080"/>
                <a:gd name="connsiteY163" fmla="*/ 185571 h 2082019"/>
                <a:gd name="connsiteX164" fmla="*/ 237438 w 2163080"/>
                <a:gd name="connsiteY164" fmla="*/ 185571 h 2082019"/>
                <a:gd name="connsiteX165" fmla="*/ 383036 w 2163080"/>
                <a:gd name="connsiteY165" fmla="*/ 185571 h 2082019"/>
                <a:gd name="connsiteX166" fmla="*/ 383037 w 2163080"/>
                <a:gd name="connsiteY166" fmla="*/ 185571 h 2082019"/>
                <a:gd name="connsiteX167" fmla="*/ 383037 w 2163080"/>
                <a:gd name="connsiteY167" fmla="*/ 337527 h 2082019"/>
                <a:gd name="connsiteX168" fmla="*/ 383038 w 2163080"/>
                <a:gd name="connsiteY168" fmla="*/ 337527 h 2082019"/>
                <a:gd name="connsiteX169" fmla="*/ 383038 w 2163080"/>
                <a:gd name="connsiteY169" fmla="*/ 337530 h 2082019"/>
                <a:gd name="connsiteX170" fmla="*/ 383038 w 2163080"/>
                <a:gd name="connsiteY170" fmla="*/ 955499 h 2082019"/>
                <a:gd name="connsiteX171" fmla="*/ 499194 w 2163080"/>
                <a:gd name="connsiteY171" fmla="*/ 955499 h 2082019"/>
                <a:gd name="connsiteX172" fmla="*/ 499194 w 2163080"/>
                <a:gd name="connsiteY172" fmla="*/ 956944 h 2082019"/>
                <a:gd name="connsiteX173" fmla="*/ 499194 w 2163080"/>
                <a:gd name="connsiteY173" fmla="*/ 1063497 h 2082019"/>
                <a:gd name="connsiteX174" fmla="*/ 591966 w 2163080"/>
                <a:gd name="connsiteY174" fmla="*/ 1063497 h 2082019"/>
                <a:gd name="connsiteX175" fmla="*/ 591966 w 2163080"/>
                <a:gd name="connsiteY175" fmla="*/ 185573 h 2082019"/>
                <a:gd name="connsiteX176" fmla="*/ 591966 w 2163080"/>
                <a:gd name="connsiteY176" fmla="*/ 150703 h 2082019"/>
                <a:gd name="connsiteX177" fmla="*/ 591966 w 2163080"/>
                <a:gd name="connsiteY177" fmla="*/ 1 h 2082019"/>
                <a:gd name="connsiteX178" fmla="*/ 683756 w 2163080"/>
                <a:gd name="connsiteY178" fmla="*/ 1 h 208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2163080" h="2082019">
                  <a:moveTo>
                    <a:pt x="1708938" y="2004560"/>
                  </a:moveTo>
                  <a:lnTo>
                    <a:pt x="1708938" y="2044384"/>
                  </a:lnTo>
                  <a:lnTo>
                    <a:pt x="2059441" y="2044384"/>
                  </a:lnTo>
                  <a:lnTo>
                    <a:pt x="2059441" y="2004560"/>
                  </a:lnTo>
                  <a:close/>
                  <a:moveTo>
                    <a:pt x="1293406" y="2004560"/>
                  </a:moveTo>
                  <a:lnTo>
                    <a:pt x="1293406" y="2044384"/>
                  </a:lnTo>
                  <a:lnTo>
                    <a:pt x="1643909" y="2044384"/>
                  </a:lnTo>
                  <a:lnTo>
                    <a:pt x="1643909" y="2004560"/>
                  </a:lnTo>
                  <a:close/>
                  <a:moveTo>
                    <a:pt x="1708938" y="1943463"/>
                  </a:moveTo>
                  <a:lnTo>
                    <a:pt x="1708938" y="1983287"/>
                  </a:lnTo>
                  <a:lnTo>
                    <a:pt x="2059441" y="1983287"/>
                  </a:lnTo>
                  <a:lnTo>
                    <a:pt x="2059441" y="1943463"/>
                  </a:lnTo>
                  <a:close/>
                  <a:moveTo>
                    <a:pt x="1293406" y="1943463"/>
                  </a:moveTo>
                  <a:lnTo>
                    <a:pt x="1293406" y="1983287"/>
                  </a:lnTo>
                  <a:lnTo>
                    <a:pt x="1643909" y="1983287"/>
                  </a:lnTo>
                  <a:lnTo>
                    <a:pt x="1643909" y="1943463"/>
                  </a:lnTo>
                  <a:close/>
                  <a:moveTo>
                    <a:pt x="1708938" y="1882367"/>
                  </a:moveTo>
                  <a:lnTo>
                    <a:pt x="1708938" y="1922191"/>
                  </a:lnTo>
                  <a:lnTo>
                    <a:pt x="2059441" y="1922191"/>
                  </a:lnTo>
                  <a:lnTo>
                    <a:pt x="2059441" y="1882367"/>
                  </a:lnTo>
                  <a:close/>
                  <a:moveTo>
                    <a:pt x="1293406" y="1882367"/>
                  </a:moveTo>
                  <a:lnTo>
                    <a:pt x="1293406" y="1922191"/>
                  </a:lnTo>
                  <a:lnTo>
                    <a:pt x="1643909" y="1922191"/>
                  </a:lnTo>
                  <a:lnTo>
                    <a:pt x="1643909" y="1882367"/>
                  </a:lnTo>
                  <a:close/>
                  <a:moveTo>
                    <a:pt x="1024178" y="1873675"/>
                  </a:moveTo>
                  <a:lnTo>
                    <a:pt x="1024178" y="1939321"/>
                  </a:lnTo>
                  <a:lnTo>
                    <a:pt x="1122274" y="1939321"/>
                  </a:lnTo>
                  <a:lnTo>
                    <a:pt x="1122274" y="1873675"/>
                  </a:lnTo>
                  <a:close/>
                  <a:moveTo>
                    <a:pt x="840577" y="1873675"/>
                  </a:moveTo>
                  <a:lnTo>
                    <a:pt x="840577" y="1939321"/>
                  </a:lnTo>
                  <a:lnTo>
                    <a:pt x="938673" y="1939321"/>
                  </a:lnTo>
                  <a:lnTo>
                    <a:pt x="938673" y="1873675"/>
                  </a:lnTo>
                  <a:close/>
                  <a:moveTo>
                    <a:pt x="656977" y="1873675"/>
                  </a:moveTo>
                  <a:lnTo>
                    <a:pt x="656977" y="1939321"/>
                  </a:lnTo>
                  <a:lnTo>
                    <a:pt x="755073" y="1939321"/>
                  </a:lnTo>
                  <a:lnTo>
                    <a:pt x="755073" y="1873675"/>
                  </a:lnTo>
                  <a:close/>
                  <a:moveTo>
                    <a:pt x="1708938" y="1821270"/>
                  </a:moveTo>
                  <a:lnTo>
                    <a:pt x="1708938" y="1861094"/>
                  </a:lnTo>
                  <a:lnTo>
                    <a:pt x="2059441" y="1861094"/>
                  </a:lnTo>
                  <a:lnTo>
                    <a:pt x="2059441" y="1821270"/>
                  </a:lnTo>
                  <a:close/>
                  <a:moveTo>
                    <a:pt x="1293406" y="1821270"/>
                  </a:moveTo>
                  <a:lnTo>
                    <a:pt x="1293406" y="1861094"/>
                  </a:lnTo>
                  <a:lnTo>
                    <a:pt x="1643909" y="1861094"/>
                  </a:lnTo>
                  <a:lnTo>
                    <a:pt x="1643909" y="1821270"/>
                  </a:lnTo>
                  <a:close/>
                  <a:moveTo>
                    <a:pt x="1024178" y="1737466"/>
                  </a:moveTo>
                  <a:lnTo>
                    <a:pt x="1024178" y="1803112"/>
                  </a:lnTo>
                  <a:lnTo>
                    <a:pt x="1122274" y="1803112"/>
                  </a:lnTo>
                  <a:lnTo>
                    <a:pt x="1122274" y="1737466"/>
                  </a:lnTo>
                  <a:close/>
                  <a:moveTo>
                    <a:pt x="840577" y="1737466"/>
                  </a:moveTo>
                  <a:lnTo>
                    <a:pt x="840577" y="1803112"/>
                  </a:lnTo>
                  <a:lnTo>
                    <a:pt x="938673" y="1803112"/>
                  </a:lnTo>
                  <a:lnTo>
                    <a:pt x="938673" y="1737466"/>
                  </a:lnTo>
                  <a:close/>
                  <a:moveTo>
                    <a:pt x="656977" y="1737466"/>
                  </a:moveTo>
                  <a:lnTo>
                    <a:pt x="656977" y="1803112"/>
                  </a:lnTo>
                  <a:lnTo>
                    <a:pt x="755073" y="1803112"/>
                  </a:lnTo>
                  <a:lnTo>
                    <a:pt x="755073" y="1737466"/>
                  </a:lnTo>
                  <a:close/>
                  <a:moveTo>
                    <a:pt x="1024178" y="1601257"/>
                  </a:moveTo>
                  <a:lnTo>
                    <a:pt x="1024178" y="1666903"/>
                  </a:lnTo>
                  <a:lnTo>
                    <a:pt x="1122274" y="1666903"/>
                  </a:lnTo>
                  <a:lnTo>
                    <a:pt x="1122274" y="1601257"/>
                  </a:lnTo>
                  <a:close/>
                  <a:moveTo>
                    <a:pt x="840577" y="1601257"/>
                  </a:moveTo>
                  <a:lnTo>
                    <a:pt x="840577" y="1666903"/>
                  </a:lnTo>
                  <a:lnTo>
                    <a:pt x="938673" y="1666903"/>
                  </a:lnTo>
                  <a:lnTo>
                    <a:pt x="938673" y="1601257"/>
                  </a:lnTo>
                  <a:close/>
                  <a:moveTo>
                    <a:pt x="656977" y="1601257"/>
                  </a:moveTo>
                  <a:lnTo>
                    <a:pt x="656977" y="1666903"/>
                  </a:lnTo>
                  <a:lnTo>
                    <a:pt x="755073" y="1666903"/>
                  </a:lnTo>
                  <a:lnTo>
                    <a:pt x="755073" y="1601257"/>
                  </a:lnTo>
                  <a:close/>
                  <a:moveTo>
                    <a:pt x="1949811" y="1437108"/>
                  </a:moveTo>
                  <a:lnTo>
                    <a:pt x="1949811" y="1502754"/>
                  </a:lnTo>
                  <a:lnTo>
                    <a:pt x="2047907" y="1502754"/>
                  </a:lnTo>
                  <a:lnTo>
                    <a:pt x="2047907" y="1437108"/>
                  </a:lnTo>
                  <a:close/>
                  <a:moveTo>
                    <a:pt x="1766210" y="1437108"/>
                  </a:moveTo>
                  <a:lnTo>
                    <a:pt x="1766210" y="1502754"/>
                  </a:lnTo>
                  <a:lnTo>
                    <a:pt x="1864306" y="1502754"/>
                  </a:lnTo>
                  <a:lnTo>
                    <a:pt x="1864306" y="1437108"/>
                  </a:lnTo>
                  <a:close/>
                  <a:moveTo>
                    <a:pt x="1582610" y="1437108"/>
                  </a:moveTo>
                  <a:lnTo>
                    <a:pt x="1582610" y="1502754"/>
                  </a:lnTo>
                  <a:lnTo>
                    <a:pt x="1680706" y="1502754"/>
                  </a:lnTo>
                  <a:lnTo>
                    <a:pt x="1680706" y="1437108"/>
                  </a:lnTo>
                  <a:close/>
                  <a:moveTo>
                    <a:pt x="1386037" y="1437108"/>
                  </a:moveTo>
                  <a:lnTo>
                    <a:pt x="1386037" y="1502754"/>
                  </a:lnTo>
                  <a:lnTo>
                    <a:pt x="1484133" y="1502754"/>
                  </a:lnTo>
                  <a:lnTo>
                    <a:pt x="1484133" y="1437108"/>
                  </a:lnTo>
                  <a:close/>
                  <a:moveTo>
                    <a:pt x="1202437" y="1437108"/>
                  </a:moveTo>
                  <a:lnTo>
                    <a:pt x="1202437" y="1502754"/>
                  </a:lnTo>
                  <a:lnTo>
                    <a:pt x="1300533" y="1502754"/>
                  </a:lnTo>
                  <a:lnTo>
                    <a:pt x="1300533" y="1437108"/>
                  </a:lnTo>
                  <a:close/>
                  <a:moveTo>
                    <a:pt x="1024178" y="1437108"/>
                  </a:moveTo>
                  <a:lnTo>
                    <a:pt x="1024178" y="1502754"/>
                  </a:lnTo>
                  <a:lnTo>
                    <a:pt x="1122274" y="1502754"/>
                  </a:lnTo>
                  <a:lnTo>
                    <a:pt x="1122274" y="1437108"/>
                  </a:lnTo>
                  <a:close/>
                  <a:moveTo>
                    <a:pt x="840577" y="1437108"/>
                  </a:moveTo>
                  <a:lnTo>
                    <a:pt x="840577" y="1502754"/>
                  </a:lnTo>
                  <a:lnTo>
                    <a:pt x="938673" y="1502754"/>
                  </a:lnTo>
                  <a:lnTo>
                    <a:pt x="938673" y="1437108"/>
                  </a:lnTo>
                  <a:close/>
                  <a:moveTo>
                    <a:pt x="656977" y="1437108"/>
                  </a:moveTo>
                  <a:lnTo>
                    <a:pt x="656977" y="1502754"/>
                  </a:lnTo>
                  <a:lnTo>
                    <a:pt x="755073" y="1502754"/>
                  </a:lnTo>
                  <a:lnTo>
                    <a:pt x="755073" y="1437108"/>
                  </a:lnTo>
                  <a:close/>
                  <a:moveTo>
                    <a:pt x="1037978" y="331011"/>
                  </a:moveTo>
                  <a:lnTo>
                    <a:pt x="1037978" y="465308"/>
                  </a:lnTo>
                  <a:lnTo>
                    <a:pt x="1059098" y="468502"/>
                  </a:lnTo>
                  <a:cubicBezTo>
                    <a:pt x="1105963" y="483078"/>
                    <a:pt x="1143941" y="517827"/>
                    <a:pt x="1162875" y="562591"/>
                  </a:cubicBezTo>
                  <a:lnTo>
                    <a:pt x="1173239" y="613926"/>
                  </a:lnTo>
                  <a:lnTo>
                    <a:pt x="1175942" y="613926"/>
                  </a:lnTo>
                  <a:lnTo>
                    <a:pt x="1175942" y="627317"/>
                  </a:lnTo>
                  <a:lnTo>
                    <a:pt x="1175943" y="627321"/>
                  </a:lnTo>
                  <a:lnTo>
                    <a:pt x="1175942" y="1063497"/>
                  </a:lnTo>
                  <a:lnTo>
                    <a:pt x="1283069" y="1063497"/>
                  </a:lnTo>
                  <a:lnTo>
                    <a:pt x="1283069" y="627216"/>
                  </a:lnTo>
                  <a:cubicBezTo>
                    <a:pt x="1283069" y="558334"/>
                    <a:pt x="1324949" y="499233"/>
                    <a:pt x="1384635" y="473988"/>
                  </a:cubicBezTo>
                  <a:lnTo>
                    <a:pt x="1437863" y="463242"/>
                  </a:lnTo>
                  <a:lnTo>
                    <a:pt x="1437863" y="331011"/>
                  </a:lnTo>
                  <a:close/>
                  <a:moveTo>
                    <a:pt x="785279" y="331011"/>
                  </a:moveTo>
                  <a:lnTo>
                    <a:pt x="785279" y="1063497"/>
                  </a:lnTo>
                  <a:lnTo>
                    <a:pt x="843351" y="1063497"/>
                  </a:lnTo>
                  <a:lnTo>
                    <a:pt x="843351" y="627321"/>
                  </a:lnTo>
                  <a:cubicBezTo>
                    <a:pt x="843351" y="558439"/>
                    <a:pt x="885231" y="499339"/>
                    <a:pt x="944917" y="474094"/>
                  </a:cubicBezTo>
                  <a:lnTo>
                    <a:pt x="996379" y="463704"/>
                  </a:lnTo>
                  <a:lnTo>
                    <a:pt x="996379" y="331011"/>
                  </a:lnTo>
                  <a:close/>
                  <a:moveTo>
                    <a:pt x="683756" y="0"/>
                  </a:moveTo>
                  <a:lnTo>
                    <a:pt x="785279" y="0"/>
                  </a:lnTo>
                  <a:lnTo>
                    <a:pt x="785279" y="1"/>
                  </a:lnTo>
                  <a:lnTo>
                    <a:pt x="785279" y="150699"/>
                  </a:lnTo>
                  <a:lnTo>
                    <a:pt x="785279" y="150703"/>
                  </a:lnTo>
                  <a:lnTo>
                    <a:pt x="785279" y="185573"/>
                  </a:lnTo>
                  <a:lnTo>
                    <a:pt x="785279" y="268612"/>
                  </a:lnTo>
                  <a:lnTo>
                    <a:pt x="1437863" y="268612"/>
                  </a:lnTo>
                  <a:lnTo>
                    <a:pt x="1437863" y="268180"/>
                  </a:lnTo>
                  <a:lnTo>
                    <a:pt x="1479462" y="268180"/>
                  </a:lnTo>
                  <a:lnTo>
                    <a:pt x="1479462" y="466997"/>
                  </a:lnTo>
                  <a:lnTo>
                    <a:pt x="1514095" y="473988"/>
                  </a:lnTo>
                  <a:cubicBezTo>
                    <a:pt x="1558860" y="492922"/>
                    <a:pt x="1593608" y="530900"/>
                    <a:pt x="1608185" y="577765"/>
                  </a:cubicBezTo>
                  <a:lnTo>
                    <a:pt x="1613636" y="613821"/>
                  </a:lnTo>
                  <a:lnTo>
                    <a:pt x="1615660" y="613821"/>
                  </a:lnTo>
                  <a:lnTo>
                    <a:pt x="1615660" y="627210"/>
                  </a:lnTo>
                  <a:lnTo>
                    <a:pt x="1615661" y="627216"/>
                  </a:lnTo>
                  <a:lnTo>
                    <a:pt x="1615660" y="1063497"/>
                  </a:lnTo>
                  <a:lnTo>
                    <a:pt x="2163080" y="1063497"/>
                  </a:lnTo>
                  <a:lnTo>
                    <a:pt x="2163080" y="1184656"/>
                  </a:lnTo>
                  <a:lnTo>
                    <a:pt x="2163080" y="1530190"/>
                  </a:lnTo>
                  <a:lnTo>
                    <a:pt x="2163080" y="2078653"/>
                  </a:lnTo>
                  <a:lnTo>
                    <a:pt x="2163080" y="2082019"/>
                  </a:lnTo>
                  <a:lnTo>
                    <a:pt x="499194" y="2082019"/>
                  </a:lnTo>
                  <a:lnTo>
                    <a:pt x="499105" y="2082019"/>
                  </a:lnTo>
                  <a:lnTo>
                    <a:pt x="421721" y="2082019"/>
                  </a:lnTo>
                  <a:lnTo>
                    <a:pt x="421721" y="1864776"/>
                  </a:lnTo>
                  <a:lnTo>
                    <a:pt x="327071" y="1864776"/>
                  </a:lnTo>
                  <a:lnTo>
                    <a:pt x="327071" y="2082019"/>
                  </a:lnTo>
                  <a:lnTo>
                    <a:pt x="249597" y="2082019"/>
                  </a:lnTo>
                  <a:lnTo>
                    <a:pt x="249597" y="2082018"/>
                  </a:lnTo>
                  <a:lnTo>
                    <a:pt x="163326" y="2082018"/>
                  </a:lnTo>
                  <a:lnTo>
                    <a:pt x="163326" y="1864776"/>
                  </a:lnTo>
                  <a:lnTo>
                    <a:pt x="68676" y="1864776"/>
                  </a:lnTo>
                  <a:lnTo>
                    <a:pt x="68676" y="2082018"/>
                  </a:lnTo>
                  <a:lnTo>
                    <a:pt x="0" y="2082018"/>
                  </a:lnTo>
                  <a:lnTo>
                    <a:pt x="0" y="1070653"/>
                  </a:lnTo>
                  <a:lnTo>
                    <a:pt x="0" y="957871"/>
                  </a:lnTo>
                  <a:lnTo>
                    <a:pt x="0" y="957207"/>
                  </a:lnTo>
                  <a:lnTo>
                    <a:pt x="91842" y="957207"/>
                  </a:lnTo>
                  <a:lnTo>
                    <a:pt x="91842" y="351653"/>
                  </a:lnTo>
                  <a:lnTo>
                    <a:pt x="91841" y="351653"/>
                  </a:lnTo>
                  <a:lnTo>
                    <a:pt x="91841" y="185571"/>
                  </a:lnTo>
                  <a:lnTo>
                    <a:pt x="237438" y="185571"/>
                  </a:lnTo>
                  <a:lnTo>
                    <a:pt x="383036" y="185571"/>
                  </a:lnTo>
                  <a:lnTo>
                    <a:pt x="383037" y="185571"/>
                  </a:lnTo>
                  <a:lnTo>
                    <a:pt x="383037" y="337527"/>
                  </a:lnTo>
                  <a:lnTo>
                    <a:pt x="383038" y="337527"/>
                  </a:lnTo>
                  <a:lnTo>
                    <a:pt x="383038" y="337530"/>
                  </a:lnTo>
                  <a:lnTo>
                    <a:pt x="383038" y="955499"/>
                  </a:lnTo>
                  <a:lnTo>
                    <a:pt x="499194" y="955499"/>
                  </a:lnTo>
                  <a:lnTo>
                    <a:pt x="499194" y="956944"/>
                  </a:lnTo>
                  <a:lnTo>
                    <a:pt x="499194" y="1063497"/>
                  </a:lnTo>
                  <a:lnTo>
                    <a:pt x="591966" y="1063497"/>
                  </a:lnTo>
                  <a:lnTo>
                    <a:pt x="591966" y="185573"/>
                  </a:lnTo>
                  <a:lnTo>
                    <a:pt x="591966" y="150703"/>
                  </a:lnTo>
                  <a:lnTo>
                    <a:pt x="591966" y="1"/>
                  </a:lnTo>
                  <a:lnTo>
                    <a:pt x="683756" y="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>
                <a:solidFill>
                  <a:srgbClr val="00B0F0"/>
                </a:solidFill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E710D4-84E2-4FD2-9953-3B5DD80511ED}"/>
              </a:ext>
            </a:extLst>
          </p:cNvPr>
          <p:cNvSpPr/>
          <p:nvPr/>
        </p:nvSpPr>
        <p:spPr>
          <a:xfrm>
            <a:off x="5568941" y="3157179"/>
            <a:ext cx="527059" cy="387991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CCB495-3416-403A-9257-B5EEF5F9AACC}"/>
              </a:ext>
            </a:extLst>
          </p:cNvPr>
          <p:cNvGrpSpPr/>
          <p:nvPr/>
        </p:nvGrpSpPr>
        <p:grpSpPr>
          <a:xfrm>
            <a:off x="5609824" y="4426961"/>
            <a:ext cx="1000609" cy="465288"/>
            <a:chOff x="7729280" y="2195997"/>
            <a:chExt cx="2143740" cy="996849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DB3F9C1-A6C1-4D77-986B-8EB7D405435D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DC9E519-FE81-4732-983B-3B5F094D2BBB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95D3BAC-5E4B-4320-B60D-257C543AF340}"/>
              </a:ext>
            </a:extLst>
          </p:cNvPr>
          <p:cNvSpPr txBox="1"/>
          <p:nvPr/>
        </p:nvSpPr>
        <p:spPr>
          <a:xfrm>
            <a:off x="8508428" y="2128832"/>
            <a:ext cx="306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>
                <a:solidFill>
                  <a:schemeClr val="accent1"/>
                </a:solidFill>
                <a:cs typeface="Arial" pitchFamily="34" charset="0"/>
              </a:rPr>
              <a:t>Bidang Kesehatan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F25203-ED61-41D9-AB12-C0CF42CC3608}"/>
              </a:ext>
            </a:extLst>
          </p:cNvPr>
          <p:cNvSpPr txBox="1"/>
          <p:nvPr/>
        </p:nvSpPr>
        <p:spPr>
          <a:xfrm>
            <a:off x="639313" y="2062791"/>
            <a:ext cx="3060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b="1">
                <a:solidFill>
                  <a:schemeClr val="accent1"/>
                </a:solidFill>
                <a:cs typeface="Arial" pitchFamily="34" charset="0"/>
              </a:rPr>
              <a:t>Monitoring Alam dan Lingkungan 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L-Shape 27">
            <a:extLst>
              <a:ext uri="{FF2B5EF4-FFF2-40B4-BE49-F238E27FC236}">
                <a16:creationId xmlns:a16="http://schemas.microsoft.com/office/drawing/2014/main" id="{580BD22C-3030-405B-A06A-B7714CE91768}"/>
              </a:ext>
            </a:extLst>
          </p:cNvPr>
          <p:cNvSpPr/>
          <p:nvPr/>
        </p:nvSpPr>
        <p:spPr>
          <a:xfrm rot="2700000">
            <a:off x="8088595" y="2138900"/>
            <a:ext cx="375843" cy="375843"/>
          </a:xfrm>
          <a:prstGeom prst="corner">
            <a:avLst>
              <a:gd name="adj1" fmla="val 20835"/>
              <a:gd name="adj2" fmla="val 243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67"/>
          </a:p>
        </p:txBody>
      </p:sp>
      <p:sp>
        <p:nvSpPr>
          <p:cNvPr id="29" name="L-Shape 28">
            <a:extLst>
              <a:ext uri="{FF2B5EF4-FFF2-40B4-BE49-F238E27FC236}">
                <a16:creationId xmlns:a16="http://schemas.microsoft.com/office/drawing/2014/main" id="{42FFC401-4E69-4A24-9AD8-A6729DBEEAFD}"/>
              </a:ext>
            </a:extLst>
          </p:cNvPr>
          <p:cNvSpPr/>
          <p:nvPr/>
        </p:nvSpPr>
        <p:spPr>
          <a:xfrm rot="13500000">
            <a:off x="3718933" y="2195612"/>
            <a:ext cx="375843" cy="375843"/>
          </a:xfrm>
          <a:prstGeom prst="corner">
            <a:avLst>
              <a:gd name="adj1" fmla="val 20835"/>
              <a:gd name="adj2" fmla="val 243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67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F25203-ED61-41D9-AB12-C0CF42CC3608}"/>
              </a:ext>
            </a:extLst>
          </p:cNvPr>
          <p:cNvSpPr txBox="1"/>
          <p:nvPr/>
        </p:nvSpPr>
        <p:spPr>
          <a:xfrm>
            <a:off x="284464" y="3837762"/>
            <a:ext cx="306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b="1">
                <a:solidFill>
                  <a:schemeClr val="accent1"/>
                </a:solidFill>
                <a:cs typeface="Arial" pitchFamily="34" charset="0"/>
              </a:rPr>
              <a:t>Pengelolaan Infrastruktur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F25203-ED61-41D9-AB12-C0CF42CC3608}"/>
              </a:ext>
            </a:extLst>
          </p:cNvPr>
          <p:cNvSpPr txBox="1"/>
          <p:nvPr/>
        </p:nvSpPr>
        <p:spPr>
          <a:xfrm>
            <a:off x="692999" y="5539409"/>
            <a:ext cx="306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b="1">
                <a:solidFill>
                  <a:schemeClr val="accent1"/>
                </a:solidFill>
                <a:cs typeface="Arial" pitchFamily="34" charset="0"/>
              </a:rPr>
              <a:t>Sensor Peralatan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5D3BAC-5E4B-4320-B60D-257C543AF340}"/>
              </a:ext>
            </a:extLst>
          </p:cNvPr>
          <p:cNvSpPr txBox="1"/>
          <p:nvPr/>
        </p:nvSpPr>
        <p:spPr>
          <a:xfrm>
            <a:off x="8742228" y="3752449"/>
            <a:ext cx="3060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>
                <a:solidFill>
                  <a:schemeClr val="accent1"/>
                </a:solidFill>
                <a:cs typeface="Arial" pitchFamily="34" charset="0"/>
              </a:rPr>
              <a:t>Otomatisasi Gedung dan Perumahan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5D3BAC-5E4B-4320-B60D-257C543AF340}"/>
              </a:ext>
            </a:extLst>
          </p:cNvPr>
          <p:cNvSpPr txBox="1"/>
          <p:nvPr/>
        </p:nvSpPr>
        <p:spPr>
          <a:xfrm>
            <a:off x="8397267" y="5541139"/>
            <a:ext cx="306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>
                <a:solidFill>
                  <a:schemeClr val="accent1"/>
                </a:solidFill>
                <a:cs typeface="Arial" pitchFamily="34" charset="0"/>
              </a:rPr>
              <a:t>Kebutuhan Rutin Manusia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6" name="L-Shape 45">
            <a:extLst>
              <a:ext uri="{FF2B5EF4-FFF2-40B4-BE49-F238E27FC236}">
                <a16:creationId xmlns:a16="http://schemas.microsoft.com/office/drawing/2014/main" id="{580BD22C-3030-405B-A06A-B7714CE91768}"/>
              </a:ext>
            </a:extLst>
          </p:cNvPr>
          <p:cNvSpPr/>
          <p:nvPr/>
        </p:nvSpPr>
        <p:spPr>
          <a:xfrm rot="2700000">
            <a:off x="8416140" y="3862264"/>
            <a:ext cx="375843" cy="375843"/>
          </a:xfrm>
          <a:prstGeom prst="corner">
            <a:avLst>
              <a:gd name="adj1" fmla="val 20835"/>
              <a:gd name="adj2" fmla="val 243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67"/>
          </a:p>
        </p:txBody>
      </p:sp>
      <p:sp>
        <p:nvSpPr>
          <p:cNvPr id="47" name="L-Shape 46">
            <a:extLst>
              <a:ext uri="{FF2B5EF4-FFF2-40B4-BE49-F238E27FC236}">
                <a16:creationId xmlns:a16="http://schemas.microsoft.com/office/drawing/2014/main" id="{42FFC401-4E69-4A24-9AD8-A6729DBEEAFD}"/>
              </a:ext>
            </a:extLst>
          </p:cNvPr>
          <p:cNvSpPr/>
          <p:nvPr/>
        </p:nvSpPr>
        <p:spPr>
          <a:xfrm rot="13500000">
            <a:off x="3422304" y="3819731"/>
            <a:ext cx="375843" cy="375843"/>
          </a:xfrm>
          <a:prstGeom prst="corner">
            <a:avLst>
              <a:gd name="adj1" fmla="val 20835"/>
              <a:gd name="adj2" fmla="val 243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67"/>
          </a:p>
        </p:txBody>
      </p:sp>
      <p:sp>
        <p:nvSpPr>
          <p:cNvPr id="48" name="L-Shape 47">
            <a:extLst>
              <a:ext uri="{FF2B5EF4-FFF2-40B4-BE49-F238E27FC236}">
                <a16:creationId xmlns:a16="http://schemas.microsoft.com/office/drawing/2014/main" id="{580BD22C-3030-405B-A06A-B7714CE91768}"/>
              </a:ext>
            </a:extLst>
          </p:cNvPr>
          <p:cNvSpPr/>
          <p:nvPr/>
        </p:nvSpPr>
        <p:spPr>
          <a:xfrm rot="2700000">
            <a:off x="8074047" y="5527897"/>
            <a:ext cx="375843" cy="375843"/>
          </a:xfrm>
          <a:prstGeom prst="corner">
            <a:avLst>
              <a:gd name="adj1" fmla="val 20835"/>
              <a:gd name="adj2" fmla="val 243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67"/>
          </a:p>
        </p:txBody>
      </p:sp>
      <p:sp>
        <p:nvSpPr>
          <p:cNvPr id="49" name="L-Shape 48">
            <a:extLst>
              <a:ext uri="{FF2B5EF4-FFF2-40B4-BE49-F238E27FC236}">
                <a16:creationId xmlns:a16="http://schemas.microsoft.com/office/drawing/2014/main" id="{42FFC401-4E69-4A24-9AD8-A6729DBEEAFD}"/>
              </a:ext>
            </a:extLst>
          </p:cNvPr>
          <p:cNvSpPr/>
          <p:nvPr/>
        </p:nvSpPr>
        <p:spPr>
          <a:xfrm rot="13500000">
            <a:off x="3761465" y="5519248"/>
            <a:ext cx="375843" cy="375843"/>
          </a:xfrm>
          <a:prstGeom prst="corner">
            <a:avLst>
              <a:gd name="adj1" fmla="val 20835"/>
              <a:gd name="adj2" fmla="val 2433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67"/>
          </a:p>
        </p:txBody>
      </p:sp>
    </p:spTree>
    <p:extLst>
      <p:ext uri="{BB962C8B-B14F-4D97-AF65-F5344CB8AC3E}">
        <p14:creationId xmlns:p14="http://schemas.microsoft.com/office/powerpoint/2010/main" val="8616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Product</a:t>
            </a: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20A956-9703-4370-8880-9402B7DA7545}"/>
              </a:ext>
            </a:extLst>
          </p:cNvPr>
          <p:cNvGrpSpPr/>
          <p:nvPr/>
        </p:nvGrpSpPr>
        <p:grpSpPr>
          <a:xfrm>
            <a:off x="428842" y="2493626"/>
            <a:ext cx="3113640" cy="3308401"/>
            <a:chOff x="6446339" y="1280897"/>
            <a:chExt cx="4320717" cy="5285178"/>
          </a:xfrm>
        </p:grpSpPr>
        <p:sp>
          <p:nvSpPr>
            <p:cNvPr id="5" name="Freeform: Shape 7">
              <a:extLst>
                <a:ext uri="{FF2B5EF4-FFF2-40B4-BE49-F238E27FC236}">
                  <a16:creationId xmlns:a16="http://schemas.microsoft.com/office/drawing/2014/main" id="{9E6ABB8C-7DBE-460D-8752-1CD60D53AB82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6" name="Freeform: Shape 8">
              <a:extLst>
                <a:ext uri="{FF2B5EF4-FFF2-40B4-BE49-F238E27FC236}">
                  <a16:creationId xmlns:a16="http://schemas.microsoft.com/office/drawing/2014/main" id="{886E5044-8EEA-47AF-B087-075DE71E3890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7" name="Freeform: Shape 9">
              <a:extLst>
                <a:ext uri="{FF2B5EF4-FFF2-40B4-BE49-F238E27FC236}">
                  <a16:creationId xmlns:a16="http://schemas.microsoft.com/office/drawing/2014/main" id="{A9D33A5A-4CF8-431D-AA11-5504DD5DA6E6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8" name="Freeform: Shape 10">
              <a:extLst>
                <a:ext uri="{FF2B5EF4-FFF2-40B4-BE49-F238E27FC236}">
                  <a16:creationId xmlns:a16="http://schemas.microsoft.com/office/drawing/2014/main" id="{434F3F9A-6E6D-4D11-BF85-9670F940EE1B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D38C817-E407-4DE5-AF1D-0AEEEEB7A02C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BCA19652-C014-42CC-B0D8-2A7EB5F7C68F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1" name="Freeform: Shape 13">
              <a:extLst>
                <a:ext uri="{FF2B5EF4-FFF2-40B4-BE49-F238E27FC236}">
                  <a16:creationId xmlns:a16="http://schemas.microsoft.com/office/drawing/2014/main" id="{D72FC226-FF78-4522-BEE3-70DA63A54611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</p:grpSp>
      <p:grpSp>
        <p:nvGrpSpPr>
          <p:cNvPr id="12" name="Graphic 14">
            <a:extLst>
              <a:ext uri="{FF2B5EF4-FFF2-40B4-BE49-F238E27FC236}">
                <a16:creationId xmlns:a16="http://schemas.microsoft.com/office/drawing/2014/main" id="{1EC83CCA-1CEF-4589-A6B4-5DE3A7F80032}"/>
              </a:ext>
            </a:extLst>
          </p:cNvPr>
          <p:cNvGrpSpPr/>
          <p:nvPr/>
        </p:nvGrpSpPr>
        <p:grpSpPr>
          <a:xfrm>
            <a:off x="5000129" y="1034265"/>
            <a:ext cx="3108088" cy="2444564"/>
            <a:chOff x="2444748" y="555045"/>
            <a:chExt cx="7282048" cy="5727454"/>
          </a:xfrm>
        </p:grpSpPr>
        <p:sp>
          <p:nvSpPr>
            <p:cNvPr id="13" name="Freeform: Shape 131">
              <a:extLst>
                <a:ext uri="{FF2B5EF4-FFF2-40B4-BE49-F238E27FC236}">
                  <a16:creationId xmlns:a16="http://schemas.microsoft.com/office/drawing/2014/main" id="{B50983AC-F29A-41FC-85A6-C4A3D9D18566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4" name="Freeform: Shape 132">
              <a:extLst>
                <a:ext uri="{FF2B5EF4-FFF2-40B4-BE49-F238E27FC236}">
                  <a16:creationId xmlns:a16="http://schemas.microsoft.com/office/drawing/2014/main" id="{B3EA2433-651C-4B58-847B-85A11AAF643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5" name="Freeform: Shape 133">
              <a:extLst>
                <a:ext uri="{FF2B5EF4-FFF2-40B4-BE49-F238E27FC236}">
                  <a16:creationId xmlns:a16="http://schemas.microsoft.com/office/drawing/2014/main" id="{49C18B2E-D346-4FF4-9EB8-DF0DB79D6A90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6" name="Freeform: Shape 134">
              <a:extLst>
                <a:ext uri="{FF2B5EF4-FFF2-40B4-BE49-F238E27FC236}">
                  <a16:creationId xmlns:a16="http://schemas.microsoft.com/office/drawing/2014/main" id="{1D705248-10C2-4DA9-B75E-740252C3709A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7" name="Freeform: Shape 135">
              <a:extLst>
                <a:ext uri="{FF2B5EF4-FFF2-40B4-BE49-F238E27FC236}">
                  <a16:creationId xmlns:a16="http://schemas.microsoft.com/office/drawing/2014/main" id="{A888F070-150E-4DA6-9A46-85CEDE243A8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" name="Freeform: Shape 136">
              <a:extLst>
                <a:ext uri="{FF2B5EF4-FFF2-40B4-BE49-F238E27FC236}">
                  <a16:creationId xmlns:a16="http://schemas.microsoft.com/office/drawing/2014/main" id="{AFBE5C1B-D031-4A77-AF8E-D24C57915679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9" name="Freeform: Shape 137">
              <a:extLst>
                <a:ext uri="{FF2B5EF4-FFF2-40B4-BE49-F238E27FC236}">
                  <a16:creationId xmlns:a16="http://schemas.microsoft.com/office/drawing/2014/main" id="{72428EED-386F-4887-8B91-65BF6CA08FB5}"/>
                </a:ext>
              </a:extLst>
            </p:cNvPr>
            <p:cNvSpPr/>
            <p:nvPr/>
          </p:nvSpPr>
          <p:spPr>
            <a:xfrm>
              <a:off x="2747714" y="910965"/>
              <a:ext cx="6676115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pattFill prst="pct5">
              <a:fgClr>
                <a:srgbClr val="F2F2F2"/>
              </a:fgClr>
              <a:bgClr>
                <a:schemeClr val="bg1"/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20" name="Freeform: Shape 138">
              <a:extLst>
                <a:ext uri="{FF2B5EF4-FFF2-40B4-BE49-F238E27FC236}">
                  <a16:creationId xmlns:a16="http://schemas.microsoft.com/office/drawing/2014/main" id="{CF704289-AA36-4568-8286-081558BAE18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701102" y="3931133"/>
            <a:ext cx="193649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solidFill>
                  <a:srgbClr val="589EA5"/>
                </a:solidFill>
                <a:latin typeface="Unica One" charset="0"/>
              </a:rPr>
              <a:t>NEST SMART</a:t>
            </a:r>
            <a:endParaRPr lang="en-US" sz="2133" dirty="0">
              <a:solidFill>
                <a:srgbClr val="589EA5"/>
              </a:solidFill>
              <a:latin typeface="Unica One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842" y="5908413"/>
            <a:ext cx="266919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 err="1">
                <a:solidFill>
                  <a:srgbClr val="589EA5"/>
                </a:solidFill>
                <a:latin typeface="Unica One" charset="0"/>
              </a:rPr>
              <a:t>WeMO</a:t>
            </a:r>
            <a:r>
              <a:rPr lang="en-US" sz="2133" dirty="0">
                <a:solidFill>
                  <a:srgbClr val="589EA5"/>
                </a:solidFill>
                <a:latin typeface="Unica One" charset="0"/>
              </a:rPr>
              <a:t> Switch smart</a:t>
            </a:r>
            <a:endParaRPr lang="en-US" sz="2133" dirty="0">
              <a:solidFill>
                <a:srgbClr val="589EA5"/>
              </a:solidFill>
              <a:latin typeface="Unica One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AABCB87-2ECC-4C03-B5BB-6EE11C8A4485}"/>
              </a:ext>
            </a:extLst>
          </p:cNvPr>
          <p:cNvGrpSpPr/>
          <p:nvPr/>
        </p:nvGrpSpPr>
        <p:grpSpPr>
          <a:xfrm>
            <a:off x="8670710" y="175763"/>
            <a:ext cx="3064025" cy="1516520"/>
            <a:chOff x="4853562" y="1589418"/>
            <a:chExt cx="2609520" cy="1291565"/>
          </a:xfrm>
        </p:grpSpPr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03546B24-FABC-4B2A-A80F-B03654D56A7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1">
                <a:solidFill>
                  <a:schemeClr val="tx1"/>
                </a:solidFill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02E1A011-CDEA-4BBC-B725-C88AF54648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8BC7BC-BF58-402E-9A69-AA9226DE7CAA}"/>
              </a:ext>
            </a:extLst>
          </p:cNvPr>
          <p:cNvGrpSpPr/>
          <p:nvPr/>
        </p:nvGrpSpPr>
        <p:grpSpPr>
          <a:xfrm>
            <a:off x="9841862" y="837265"/>
            <a:ext cx="1334145" cy="620384"/>
            <a:chOff x="7729280" y="2195997"/>
            <a:chExt cx="2143740" cy="996849"/>
          </a:xfrm>
          <a:solidFill>
            <a:schemeClr val="accent6"/>
          </a:solidFill>
        </p:grpSpPr>
        <p:sp>
          <p:nvSpPr>
            <p:cNvPr id="28" name="Freeform: Shape 66">
              <a:extLst>
                <a:ext uri="{FF2B5EF4-FFF2-40B4-BE49-F238E27FC236}">
                  <a16:creationId xmlns:a16="http://schemas.microsoft.com/office/drawing/2014/main" id="{2A081543-B9FF-49B1-8EEF-ABDF5438EDCD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 dirty="0"/>
            </a:p>
          </p:txBody>
        </p:sp>
        <p:sp>
          <p:nvSpPr>
            <p:cNvPr id="29" name="Freeform: Shape 67">
              <a:extLst>
                <a:ext uri="{FF2B5EF4-FFF2-40B4-BE49-F238E27FC236}">
                  <a16:creationId xmlns:a16="http://schemas.microsoft.com/office/drawing/2014/main" id="{275D1FAA-C13F-4A6B-BA37-7704CFB7ADCD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570" y="5157767"/>
            <a:ext cx="2255716" cy="16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9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Product</a:t>
            </a: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20A956-9703-4370-8880-9402B7DA7545}"/>
              </a:ext>
            </a:extLst>
          </p:cNvPr>
          <p:cNvGrpSpPr/>
          <p:nvPr/>
        </p:nvGrpSpPr>
        <p:grpSpPr>
          <a:xfrm>
            <a:off x="8367777" y="3161897"/>
            <a:ext cx="3113640" cy="3308401"/>
            <a:chOff x="6446339" y="1280897"/>
            <a:chExt cx="4320717" cy="5285178"/>
          </a:xfrm>
        </p:grpSpPr>
        <p:sp>
          <p:nvSpPr>
            <p:cNvPr id="5" name="Freeform: Shape 7">
              <a:extLst>
                <a:ext uri="{FF2B5EF4-FFF2-40B4-BE49-F238E27FC236}">
                  <a16:creationId xmlns:a16="http://schemas.microsoft.com/office/drawing/2014/main" id="{9E6ABB8C-7DBE-460D-8752-1CD60D53AB82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6" name="Freeform: Shape 8">
              <a:extLst>
                <a:ext uri="{FF2B5EF4-FFF2-40B4-BE49-F238E27FC236}">
                  <a16:creationId xmlns:a16="http://schemas.microsoft.com/office/drawing/2014/main" id="{886E5044-8EEA-47AF-B087-075DE71E3890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7" name="Freeform: Shape 9">
              <a:extLst>
                <a:ext uri="{FF2B5EF4-FFF2-40B4-BE49-F238E27FC236}">
                  <a16:creationId xmlns:a16="http://schemas.microsoft.com/office/drawing/2014/main" id="{A9D33A5A-4CF8-431D-AA11-5504DD5DA6E6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8" name="Freeform: Shape 10">
              <a:extLst>
                <a:ext uri="{FF2B5EF4-FFF2-40B4-BE49-F238E27FC236}">
                  <a16:creationId xmlns:a16="http://schemas.microsoft.com/office/drawing/2014/main" id="{434F3F9A-6E6D-4D11-BF85-9670F940EE1B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D38C817-E407-4DE5-AF1D-0AEEEEB7A02C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BCA19652-C014-42CC-B0D8-2A7EB5F7C68F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1" name="Freeform: Shape 13">
              <a:extLst>
                <a:ext uri="{FF2B5EF4-FFF2-40B4-BE49-F238E27FC236}">
                  <a16:creationId xmlns:a16="http://schemas.microsoft.com/office/drawing/2014/main" id="{D72FC226-FF78-4522-BEE3-70DA63A54611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</p:grpSp>
      <p:grpSp>
        <p:nvGrpSpPr>
          <p:cNvPr id="12" name="Graphic 14">
            <a:extLst>
              <a:ext uri="{FF2B5EF4-FFF2-40B4-BE49-F238E27FC236}">
                <a16:creationId xmlns:a16="http://schemas.microsoft.com/office/drawing/2014/main" id="{1EC83CCA-1CEF-4589-A6B4-5DE3A7F80032}"/>
              </a:ext>
            </a:extLst>
          </p:cNvPr>
          <p:cNvGrpSpPr/>
          <p:nvPr/>
        </p:nvGrpSpPr>
        <p:grpSpPr>
          <a:xfrm>
            <a:off x="4276249" y="1293551"/>
            <a:ext cx="3108088" cy="2444564"/>
            <a:chOff x="2444748" y="555045"/>
            <a:chExt cx="7282048" cy="5727454"/>
          </a:xfrm>
        </p:grpSpPr>
        <p:sp>
          <p:nvSpPr>
            <p:cNvPr id="13" name="Freeform: Shape 131">
              <a:extLst>
                <a:ext uri="{FF2B5EF4-FFF2-40B4-BE49-F238E27FC236}">
                  <a16:creationId xmlns:a16="http://schemas.microsoft.com/office/drawing/2014/main" id="{B50983AC-F29A-41FC-85A6-C4A3D9D18566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4" name="Freeform: Shape 132">
              <a:extLst>
                <a:ext uri="{FF2B5EF4-FFF2-40B4-BE49-F238E27FC236}">
                  <a16:creationId xmlns:a16="http://schemas.microsoft.com/office/drawing/2014/main" id="{B3EA2433-651C-4B58-847B-85A11AAF643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5" name="Freeform: Shape 133">
              <a:extLst>
                <a:ext uri="{FF2B5EF4-FFF2-40B4-BE49-F238E27FC236}">
                  <a16:creationId xmlns:a16="http://schemas.microsoft.com/office/drawing/2014/main" id="{49C18B2E-D346-4FF4-9EB8-DF0DB79D6A90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6" name="Freeform: Shape 134">
              <a:extLst>
                <a:ext uri="{FF2B5EF4-FFF2-40B4-BE49-F238E27FC236}">
                  <a16:creationId xmlns:a16="http://schemas.microsoft.com/office/drawing/2014/main" id="{1D705248-10C2-4DA9-B75E-740252C3709A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7" name="Freeform: Shape 135">
              <a:extLst>
                <a:ext uri="{FF2B5EF4-FFF2-40B4-BE49-F238E27FC236}">
                  <a16:creationId xmlns:a16="http://schemas.microsoft.com/office/drawing/2014/main" id="{A888F070-150E-4DA6-9A46-85CEDE243A8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18" name="Freeform: Shape 136">
              <a:extLst>
                <a:ext uri="{FF2B5EF4-FFF2-40B4-BE49-F238E27FC236}">
                  <a16:creationId xmlns:a16="http://schemas.microsoft.com/office/drawing/2014/main" id="{AFBE5C1B-D031-4A77-AF8E-D24C57915679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9" name="Freeform: Shape 137">
              <a:extLst>
                <a:ext uri="{FF2B5EF4-FFF2-40B4-BE49-F238E27FC236}">
                  <a16:creationId xmlns:a16="http://schemas.microsoft.com/office/drawing/2014/main" id="{72428EED-386F-4887-8B91-65BF6CA08FB5}"/>
                </a:ext>
              </a:extLst>
            </p:cNvPr>
            <p:cNvSpPr/>
            <p:nvPr/>
          </p:nvSpPr>
          <p:spPr>
            <a:xfrm>
              <a:off x="2747714" y="910965"/>
              <a:ext cx="6676115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pattFill prst="pct5">
              <a:fgClr>
                <a:srgbClr val="F2F2F2"/>
              </a:fgClr>
              <a:bgClr>
                <a:schemeClr val="bg1"/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20" name="Freeform: Shape 138">
              <a:extLst>
                <a:ext uri="{FF2B5EF4-FFF2-40B4-BE49-F238E27FC236}">
                  <a16:creationId xmlns:a16="http://schemas.microsoft.com/office/drawing/2014/main" id="{CF704289-AA36-4568-8286-081558BAE18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997587" y="3931705"/>
            <a:ext cx="167385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>
                <a:solidFill>
                  <a:srgbClr val="589EA5"/>
                </a:solidFill>
                <a:latin typeface="Unica One" charset="0"/>
              </a:rPr>
              <a:t>Smart Bulbs</a:t>
            </a:r>
            <a:endParaRPr lang="en-US" sz="2133">
              <a:solidFill>
                <a:srgbClr val="589EA5"/>
              </a:solidFill>
              <a:latin typeface="Unica One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65627" y="6098205"/>
            <a:ext cx="1930337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 smtClean="0">
                <a:solidFill>
                  <a:srgbClr val="589EA5"/>
                </a:solidFill>
                <a:latin typeface="Unica One" charset="0"/>
              </a:rPr>
              <a:t>Smart </a:t>
            </a:r>
            <a:r>
              <a:rPr lang="en-US" sz="2133" dirty="0">
                <a:solidFill>
                  <a:srgbClr val="589EA5"/>
                </a:solidFill>
                <a:latin typeface="Unica One" charset="0"/>
              </a:rPr>
              <a:t>security</a:t>
            </a:r>
            <a:endParaRPr lang="en-US" sz="2133" dirty="0">
              <a:solidFill>
                <a:srgbClr val="589EA5"/>
              </a:solidFill>
              <a:latin typeface="Unica One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A20A956-9703-4370-8880-9402B7DA7545}"/>
              </a:ext>
            </a:extLst>
          </p:cNvPr>
          <p:cNvGrpSpPr/>
          <p:nvPr/>
        </p:nvGrpSpPr>
        <p:grpSpPr>
          <a:xfrm flipH="1">
            <a:off x="400657" y="3161897"/>
            <a:ext cx="3102348" cy="3308401"/>
            <a:chOff x="6446339" y="1280897"/>
            <a:chExt cx="4320717" cy="5285178"/>
          </a:xfrm>
        </p:grpSpPr>
        <p:sp>
          <p:nvSpPr>
            <p:cNvPr id="25" name="Freeform: Shape 7">
              <a:extLst>
                <a:ext uri="{FF2B5EF4-FFF2-40B4-BE49-F238E27FC236}">
                  <a16:creationId xmlns:a16="http://schemas.microsoft.com/office/drawing/2014/main" id="{9E6ABB8C-7DBE-460D-8752-1CD60D53AB82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6" name="Freeform: Shape 8">
              <a:extLst>
                <a:ext uri="{FF2B5EF4-FFF2-40B4-BE49-F238E27FC236}">
                  <a16:creationId xmlns:a16="http://schemas.microsoft.com/office/drawing/2014/main" id="{886E5044-8EEA-47AF-B087-075DE71E3890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7" name="Freeform: Shape 9">
              <a:extLst>
                <a:ext uri="{FF2B5EF4-FFF2-40B4-BE49-F238E27FC236}">
                  <a16:creationId xmlns:a16="http://schemas.microsoft.com/office/drawing/2014/main" id="{A9D33A5A-4CF8-431D-AA11-5504DD5DA6E6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8" name="Freeform: Shape 10">
              <a:extLst>
                <a:ext uri="{FF2B5EF4-FFF2-40B4-BE49-F238E27FC236}">
                  <a16:creationId xmlns:a16="http://schemas.microsoft.com/office/drawing/2014/main" id="{434F3F9A-6E6D-4D11-BF85-9670F940EE1B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9" name="Freeform: Shape 11">
              <a:extLst>
                <a:ext uri="{FF2B5EF4-FFF2-40B4-BE49-F238E27FC236}">
                  <a16:creationId xmlns:a16="http://schemas.microsoft.com/office/drawing/2014/main" id="{7D38C817-E407-4DE5-AF1D-0AEEEEB7A02C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0" name="Freeform: Shape 12">
              <a:extLst>
                <a:ext uri="{FF2B5EF4-FFF2-40B4-BE49-F238E27FC236}">
                  <a16:creationId xmlns:a16="http://schemas.microsoft.com/office/drawing/2014/main" id="{BCA19652-C014-42CC-B0D8-2A7EB5F7C68F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1" name="Freeform: Shape 13">
              <a:extLst>
                <a:ext uri="{FF2B5EF4-FFF2-40B4-BE49-F238E27FC236}">
                  <a16:creationId xmlns:a16="http://schemas.microsoft.com/office/drawing/2014/main" id="{D72FC226-FF78-4522-BEE3-70DA63A54611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579201" y="5018159"/>
            <a:ext cx="147508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 smtClean="0">
                <a:solidFill>
                  <a:srgbClr val="589EA5"/>
                </a:solidFill>
                <a:latin typeface="Unica One" charset="0"/>
              </a:rPr>
              <a:t>Smart </a:t>
            </a:r>
            <a:r>
              <a:rPr lang="en-US" sz="2133" dirty="0">
                <a:solidFill>
                  <a:srgbClr val="589EA5"/>
                </a:solidFill>
                <a:latin typeface="Unica One" charset="0"/>
              </a:rPr>
              <a:t>lock</a:t>
            </a:r>
            <a:endParaRPr lang="en-US" sz="2133" dirty="0">
              <a:solidFill>
                <a:srgbClr val="589EA5"/>
              </a:solidFill>
              <a:latin typeface="Unica One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AABCB87-2ECC-4C03-B5BB-6EE11C8A4485}"/>
              </a:ext>
            </a:extLst>
          </p:cNvPr>
          <p:cNvGrpSpPr/>
          <p:nvPr/>
        </p:nvGrpSpPr>
        <p:grpSpPr>
          <a:xfrm>
            <a:off x="8670710" y="175763"/>
            <a:ext cx="3064025" cy="1516520"/>
            <a:chOff x="4853562" y="1589418"/>
            <a:chExt cx="2609520" cy="1291565"/>
          </a:xfrm>
        </p:grpSpPr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03546B24-FABC-4B2A-A80F-B03654D56A7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1">
                <a:solidFill>
                  <a:schemeClr val="tx1"/>
                </a:solidFill>
              </a:endParaRPr>
            </a:p>
          </p:txBody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02E1A011-CDEA-4BBC-B725-C88AF54648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B8BC7BC-BF58-402E-9A69-AA9226DE7CAA}"/>
              </a:ext>
            </a:extLst>
          </p:cNvPr>
          <p:cNvGrpSpPr/>
          <p:nvPr/>
        </p:nvGrpSpPr>
        <p:grpSpPr>
          <a:xfrm>
            <a:off x="9841862" y="837265"/>
            <a:ext cx="1334145" cy="620384"/>
            <a:chOff x="7729280" y="2195997"/>
            <a:chExt cx="2143740" cy="996849"/>
          </a:xfrm>
          <a:solidFill>
            <a:schemeClr val="accent6"/>
          </a:solidFill>
        </p:grpSpPr>
        <p:sp>
          <p:nvSpPr>
            <p:cNvPr id="87" name="Freeform: Shape 66">
              <a:extLst>
                <a:ext uri="{FF2B5EF4-FFF2-40B4-BE49-F238E27FC236}">
                  <a16:creationId xmlns:a16="http://schemas.microsoft.com/office/drawing/2014/main" id="{2A081543-B9FF-49B1-8EEF-ABDF5438EDCD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 dirty="0"/>
            </a:p>
          </p:txBody>
        </p:sp>
        <p:sp>
          <p:nvSpPr>
            <p:cNvPr id="88" name="Freeform: Shape 67">
              <a:extLst>
                <a:ext uri="{FF2B5EF4-FFF2-40B4-BE49-F238E27FC236}">
                  <a16:creationId xmlns:a16="http://schemas.microsoft.com/office/drawing/2014/main" id="{275D1FAA-C13F-4A6B-BA37-7704CFB7ADCD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61920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Referensi 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3" y="138849"/>
            <a:ext cx="5266819" cy="24320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920232"/>
            <a:ext cx="7286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https://www.telkomsel.com/enterprise/product-list-iot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130" y="138849"/>
            <a:ext cx="5830956" cy="25261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475985"/>
            <a:ext cx="6893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https://blog.gamatechno.com/internet-of-things-2/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2570" y="5157767"/>
            <a:ext cx="2255716" cy="16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B310-956B-4986-B649-6C84FE0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286000"/>
            <a:ext cx="10018713" cy="1752599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chemeClr val="accent4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9100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-21781" y="-5325"/>
            <a:ext cx="3466671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Title 3">
            <a:extLst>
              <a:ext uri="{FF2B5EF4-FFF2-40B4-BE49-F238E27FC236}">
                <a16:creationId xmlns:a16="http://schemas.microsoft.com/office/drawing/2014/main" id="{D99876DD-A312-4C15-992F-217B3CD465DC}"/>
              </a:ext>
            </a:extLst>
          </p:cNvPr>
          <p:cNvSpPr txBox="1">
            <a:spLocks/>
          </p:cNvSpPr>
          <p:nvPr/>
        </p:nvSpPr>
        <p:spPr>
          <a:xfrm>
            <a:off x="304296" y="412254"/>
            <a:ext cx="3059113" cy="17907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bg1"/>
                </a:solidFill>
              </a:rPr>
              <a:t>Internet of Things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27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4089151" y="594280"/>
            <a:ext cx="7298052" cy="836933"/>
            <a:chOff x="933685" y="1815665"/>
            <a:chExt cx="6573115" cy="972000"/>
          </a:xfrm>
        </p:grpSpPr>
        <p:sp>
          <p:nvSpPr>
            <p:cNvPr id="128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600">
                  <a:solidFill>
                    <a:schemeClr val="tx1"/>
                  </a:solidFill>
                  <a:latin typeface="Rockwell" panose="02060603020205020403" pitchFamily="18" charset="0"/>
                </a:rPr>
                <a:t>Sejarah dan Definisi</a:t>
              </a:r>
              <a:endParaRPr lang="ko-KR" altLang="en-US" sz="36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29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rgbClr val="00B0F0"/>
            </a:solidFill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</p:grpSp>
      <p:grpSp>
        <p:nvGrpSpPr>
          <p:cNvPr id="132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4089151" y="1844190"/>
            <a:ext cx="7298052" cy="836933"/>
            <a:chOff x="933685" y="1815665"/>
            <a:chExt cx="6573115" cy="972000"/>
          </a:xfrm>
        </p:grpSpPr>
        <p:sp>
          <p:nvSpPr>
            <p:cNvPr id="133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600">
                  <a:solidFill>
                    <a:schemeClr val="tx1"/>
                  </a:solidFill>
                  <a:latin typeface="Rockwell" panose="02060603020205020403" pitchFamily="18" charset="0"/>
                </a:rPr>
                <a:t>Paradigma</a:t>
              </a:r>
              <a:endParaRPr lang="ko-KR" altLang="en-US" sz="36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34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rgbClr val="00B0F0"/>
            </a:solidFill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</p:grpSp>
      <p:grpSp>
        <p:nvGrpSpPr>
          <p:cNvPr id="137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4058226" y="3094099"/>
            <a:ext cx="7298052" cy="836933"/>
            <a:chOff x="933685" y="1815665"/>
            <a:chExt cx="6573115" cy="972000"/>
          </a:xfrm>
        </p:grpSpPr>
        <p:sp>
          <p:nvSpPr>
            <p:cNvPr id="138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600">
                  <a:solidFill>
                    <a:schemeClr val="tx1"/>
                  </a:solidFill>
                  <a:latin typeface="Rockwell" panose="02060603020205020403" pitchFamily="18" charset="0"/>
                </a:rPr>
                <a:t>Model Referensi</a:t>
              </a:r>
              <a:endParaRPr lang="ko-KR" altLang="en-US" sz="36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39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rgbClr val="00B0F0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</p:grpSp>
      <p:grpSp>
        <p:nvGrpSpPr>
          <p:cNvPr id="142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4058226" y="4338356"/>
            <a:ext cx="7298052" cy="836933"/>
            <a:chOff x="933685" y="1815665"/>
            <a:chExt cx="6573115" cy="972000"/>
          </a:xfrm>
        </p:grpSpPr>
        <p:sp>
          <p:nvSpPr>
            <p:cNvPr id="143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600">
                  <a:solidFill>
                    <a:schemeClr val="tx1"/>
                  </a:solidFill>
                  <a:latin typeface="Rockwell" panose="02060603020205020403" pitchFamily="18" charset="0"/>
                </a:rPr>
                <a:t>Kebutuhan</a:t>
              </a:r>
              <a:endParaRPr lang="ko-KR" altLang="en-US" sz="36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44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rgbClr val="00B0F0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</p:grpSp>
      <p:grpSp>
        <p:nvGrpSpPr>
          <p:cNvPr id="153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4058226" y="5565230"/>
            <a:ext cx="7298052" cy="836933"/>
            <a:chOff x="933685" y="1815665"/>
            <a:chExt cx="6573115" cy="972000"/>
          </a:xfrm>
        </p:grpSpPr>
        <p:sp>
          <p:nvSpPr>
            <p:cNvPr id="154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600">
                  <a:solidFill>
                    <a:schemeClr val="tx1"/>
                  </a:solidFill>
                  <a:latin typeface="Rockwell" panose="02060603020205020403" pitchFamily="18" charset="0"/>
                </a:rPr>
                <a:t>Aplikasi dan Manfaat</a:t>
              </a:r>
              <a:endParaRPr lang="ko-KR" altLang="en-US" sz="36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55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rgbClr val="00B0F0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CA5AD93-33BD-4CC6-B1E2-E81221FE1A47}"/>
              </a:ext>
            </a:extLst>
          </p:cNvPr>
          <p:cNvGrpSpPr/>
          <p:nvPr/>
        </p:nvGrpSpPr>
        <p:grpSpPr>
          <a:xfrm>
            <a:off x="686503" y="2425347"/>
            <a:ext cx="2149690" cy="2174436"/>
            <a:chOff x="398105" y="1056729"/>
            <a:chExt cx="3095529" cy="313116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B47A7E1-A22A-4B3F-9FE5-3A3A01D58538}"/>
                </a:ext>
              </a:extLst>
            </p:cNvPr>
            <p:cNvGrpSpPr/>
            <p:nvPr/>
          </p:nvGrpSpPr>
          <p:grpSpPr>
            <a:xfrm>
              <a:off x="398105" y="1056729"/>
              <a:ext cx="3095529" cy="3131164"/>
              <a:chOff x="369152" y="1617134"/>
              <a:chExt cx="3546035" cy="3586857"/>
            </a:xfrm>
            <a:solidFill>
              <a:schemeClr val="accent6"/>
            </a:solidFill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6667A063-1160-40C1-8C8E-4018BDB59960}"/>
                  </a:ext>
                </a:extLst>
              </p:cNvPr>
              <p:cNvGrpSpPr/>
              <p:nvPr/>
            </p:nvGrpSpPr>
            <p:grpSpPr>
              <a:xfrm>
                <a:off x="926950" y="1617134"/>
                <a:ext cx="2049224" cy="852218"/>
                <a:chOff x="926950" y="1617134"/>
                <a:chExt cx="2049224" cy="852218"/>
              </a:xfrm>
              <a:grpFill/>
            </p:grpSpPr>
            <p:sp>
              <p:nvSpPr>
                <p:cNvPr id="85" name="Rectangle 14">
                  <a:extLst>
                    <a:ext uri="{FF2B5EF4-FFF2-40B4-BE49-F238E27FC236}">
                      <a16:creationId xmlns:a16="http://schemas.microsoft.com/office/drawing/2014/main" id="{2D593987-AAC1-4218-B196-FA66DF07DABF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6" name="Right Triangle 13">
                  <a:extLst>
                    <a:ext uri="{FF2B5EF4-FFF2-40B4-BE49-F238E27FC236}">
                      <a16:creationId xmlns:a16="http://schemas.microsoft.com/office/drawing/2014/main" id="{625FDC05-6379-46E1-B6E3-74172108A0D6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17" name="Rectangle 24">
                  <a:extLst>
                    <a:ext uri="{FF2B5EF4-FFF2-40B4-BE49-F238E27FC236}">
                      <a16:creationId xmlns:a16="http://schemas.microsoft.com/office/drawing/2014/main" id="{54D46EE8-5B4E-40B7-BE07-902DB43E6B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0573" y="1797574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18" name="Rectangle 41">
                  <a:extLst>
                    <a:ext uri="{FF2B5EF4-FFF2-40B4-BE49-F238E27FC236}">
                      <a16:creationId xmlns:a16="http://schemas.microsoft.com/office/drawing/2014/main" id="{3AB8C187-6D05-4384-A570-16C594F09E64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19" name="Isosceles Triangle 3">
                  <a:extLst>
                    <a:ext uri="{FF2B5EF4-FFF2-40B4-BE49-F238E27FC236}">
                      <a16:creationId xmlns:a16="http://schemas.microsoft.com/office/drawing/2014/main" id="{9F93064C-FA82-4CE3-B9C8-D51F6E942A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16513" y="2030577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96E2A8CC-79A6-4188-BFDB-EC85D36B0F3C}"/>
                  </a:ext>
                </a:extLst>
              </p:cNvPr>
              <p:cNvGrpSpPr/>
              <p:nvPr/>
            </p:nvGrpSpPr>
            <p:grpSpPr>
              <a:xfrm rot="4990866">
                <a:off x="2464466" y="2788531"/>
                <a:ext cx="2049224" cy="852218"/>
                <a:chOff x="926950" y="1617134"/>
                <a:chExt cx="2049224" cy="852218"/>
              </a:xfrm>
              <a:grpFill/>
            </p:grpSpPr>
            <p:sp>
              <p:nvSpPr>
                <p:cNvPr id="80" name="Rectangle 14">
                  <a:extLst>
                    <a:ext uri="{FF2B5EF4-FFF2-40B4-BE49-F238E27FC236}">
                      <a16:creationId xmlns:a16="http://schemas.microsoft.com/office/drawing/2014/main" id="{A76793EF-9738-49CD-8D72-CFED517A7794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1" name="Right Triangle 13">
                  <a:extLst>
                    <a:ext uri="{FF2B5EF4-FFF2-40B4-BE49-F238E27FC236}">
                      <a16:creationId xmlns:a16="http://schemas.microsoft.com/office/drawing/2014/main" id="{8F459342-8EA1-4AB3-AE4E-DFAF7276D9C0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2" name="Rectangle 24">
                  <a:extLst>
                    <a:ext uri="{FF2B5EF4-FFF2-40B4-BE49-F238E27FC236}">
                      <a16:creationId xmlns:a16="http://schemas.microsoft.com/office/drawing/2014/main" id="{B0178D23-6EF3-46C9-B282-0435479995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0573" y="1797574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3" name="Rectangle 41">
                  <a:extLst>
                    <a:ext uri="{FF2B5EF4-FFF2-40B4-BE49-F238E27FC236}">
                      <a16:creationId xmlns:a16="http://schemas.microsoft.com/office/drawing/2014/main" id="{89E4940D-48CD-4A7D-9150-9F54A2DB09BC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4" name="Isosceles Triangle 3">
                  <a:extLst>
                    <a:ext uri="{FF2B5EF4-FFF2-40B4-BE49-F238E27FC236}">
                      <a16:creationId xmlns:a16="http://schemas.microsoft.com/office/drawing/2014/main" id="{DE6CAD33-65DD-4EF9-BD97-281D926B5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16513" y="2030577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5FC36ABD-5AA8-44B3-9DB9-8C24A7665DA1}"/>
                  </a:ext>
                </a:extLst>
              </p:cNvPr>
              <p:cNvGrpSpPr/>
              <p:nvPr/>
            </p:nvGrpSpPr>
            <p:grpSpPr>
              <a:xfrm rot="10066674">
                <a:off x="1444650" y="4351773"/>
                <a:ext cx="2063339" cy="852218"/>
                <a:chOff x="926950" y="1617134"/>
                <a:chExt cx="2063339" cy="852218"/>
              </a:xfrm>
              <a:grpFill/>
            </p:grpSpPr>
            <p:sp>
              <p:nvSpPr>
                <p:cNvPr id="75" name="Rectangle 14">
                  <a:extLst>
                    <a:ext uri="{FF2B5EF4-FFF2-40B4-BE49-F238E27FC236}">
                      <a16:creationId xmlns:a16="http://schemas.microsoft.com/office/drawing/2014/main" id="{67881403-9914-415C-B5A7-C5754EED827F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6" name="Right Triangle 13">
                  <a:extLst>
                    <a:ext uri="{FF2B5EF4-FFF2-40B4-BE49-F238E27FC236}">
                      <a16:creationId xmlns:a16="http://schemas.microsoft.com/office/drawing/2014/main" id="{EB421034-5AF3-4471-AD8C-49B7A8A53DB2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7" name="Rectangle 24">
                  <a:extLst>
                    <a:ext uri="{FF2B5EF4-FFF2-40B4-BE49-F238E27FC236}">
                      <a16:creationId xmlns:a16="http://schemas.microsoft.com/office/drawing/2014/main" id="{88E39F22-CD7B-46A1-B499-CF0A59C5F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7865" y="1808900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8" name="Rectangle 41">
                  <a:extLst>
                    <a:ext uri="{FF2B5EF4-FFF2-40B4-BE49-F238E27FC236}">
                      <a16:creationId xmlns:a16="http://schemas.microsoft.com/office/drawing/2014/main" id="{7B0B63EC-4829-4F80-8D8B-061E92198087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9" name="Isosceles Triangle 3">
                  <a:extLst>
                    <a:ext uri="{FF2B5EF4-FFF2-40B4-BE49-F238E27FC236}">
                      <a16:creationId xmlns:a16="http://schemas.microsoft.com/office/drawing/2014/main" id="{37BE62D9-5C29-44E8-B29C-261B4CB152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30628" y="1965414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67643B-CD95-42CE-923E-35F1DB330A9D}"/>
                  </a:ext>
                </a:extLst>
              </p:cNvPr>
              <p:cNvGrpSpPr/>
              <p:nvPr/>
            </p:nvGrpSpPr>
            <p:grpSpPr>
              <a:xfrm rot="15054074">
                <a:off x="-267551" y="3562253"/>
                <a:ext cx="2125623" cy="852218"/>
                <a:chOff x="926950" y="1617134"/>
                <a:chExt cx="2125623" cy="852218"/>
              </a:xfrm>
              <a:grpFill/>
            </p:grpSpPr>
            <p:sp>
              <p:nvSpPr>
                <p:cNvPr id="70" name="Rectangle 14">
                  <a:extLst>
                    <a:ext uri="{FF2B5EF4-FFF2-40B4-BE49-F238E27FC236}">
                      <a16:creationId xmlns:a16="http://schemas.microsoft.com/office/drawing/2014/main" id="{02163E53-C0E0-4BE5-8444-5C865AC25B17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1" name="Right Triangle 13">
                  <a:extLst>
                    <a:ext uri="{FF2B5EF4-FFF2-40B4-BE49-F238E27FC236}">
                      <a16:creationId xmlns:a16="http://schemas.microsoft.com/office/drawing/2014/main" id="{EE5FBE13-437F-4160-95FE-41D26C54C63C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2" name="Rectangle 24">
                  <a:extLst>
                    <a:ext uri="{FF2B5EF4-FFF2-40B4-BE49-F238E27FC236}">
                      <a16:creationId xmlns:a16="http://schemas.microsoft.com/office/drawing/2014/main" id="{AA6A2591-51E8-43EC-803C-B5E01F02F9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7865" y="1808900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3" name="Rectangle 41">
                  <a:extLst>
                    <a:ext uri="{FF2B5EF4-FFF2-40B4-BE49-F238E27FC236}">
                      <a16:creationId xmlns:a16="http://schemas.microsoft.com/office/drawing/2014/main" id="{F24EC7AE-E2EC-4F03-ABA5-26F24F4804DD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4" name="Isosceles Triangle 3">
                  <a:extLst>
                    <a:ext uri="{FF2B5EF4-FFF2-40B4-BE49-F238E27FC236}">
                      <a16:creationId xmlns:a16="http://schemas.microsoft.com/office/drawing/2014/main" id="{250C62EC-801A-4CDD-BD36-01013ECC84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92912" y="1965188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69" name="Rectangle 14">
                <a:extLst>
                  <a:ext uri="{FF2B5EF4-FFF2-40B4-BE49-F238E27FC236}">
                    <a16:creationId xmlns:a16="http://schemas.microsoft.com/office/drawing/2014/main" id="{AC63FCAC-663C-44C9-9ECE-F98D55933CF8}"/>
                  </a:ext>
                </a:extLst>
              </p:cNvPr>
              <p:cNvSpPr/>
              <p:nvPr/>
            </p:nvSpPr>
            <p:spPr>
              <a:xfrm rot="18143891">
                <a:off x="423487" y="2403381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384593B-E280-4E4E-9837-FEE1BF214B8A}"/>
                </a:ext>
              </a:extLst>
            </p:cNvPr>
            <p:cNvGrpSpPr/>
            <p:nvPr/>
          </p:nvGrpSpPr>
          <p:grpSpPr>
            <a:xfrm>
              <a:off x="731770" y="1468269"/>
              <a:ext cx="2311922" cy="2311922"/>
              <a:chOff x="1510528" y="1366070"/>
              <a:chExt cx="3431329" cy="343132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3" name="Freeform: Shape 95">
                <a:extLst>
                  <a:ext uri="{FF2B5EF4-FFF2-40B4-BE49-F238E27FC236}">
                    <a16:creationId xmlns:a16="http://schemas.microsoft.com/office/drawing/2014/main" id="{62244231-24A6-4107-B207-EF377815795B}"/>
                  </a:ext>
                </a:extLst>
              </p:cNvPr>
              <p:cNvSpPr/>
              <p:nvPr/>
            </p:nvSpPr>
            <p:spPr>
              <a:xfrm>
                <a:off x="1510528" y="1366070"/>
                <a:ext cx="3431329" cy="3431329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" name="Freeform: Shape 96">
                <a:extLst>
                  <a:ext uri="{FF2B5EF4-FFF2-40B4-BE49-F238E27FC236}">
                    <a16:creationId xmlns:a16="http://schemas.microsoft.com/office/drawing/2014/main" id="{1809DE9B-E953-452A-8E6F-4F780FC505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9854" y="1388027"/>
                <a:ext cx="3411797" cy="3337560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AABCB87-2ECC-4C03-B5BB-6EE11C8A4485}"/>
              </a:ext>
            </a:extLst>
          </p:cNvPr>
          <p:cNvGrpSpPr/>
          <p:nvPr/>
        </p:nvGrpSpPr>
        <p:grpSpPr>
          <a:xfrm>
            <a:off x="1172308" y="3253984"/>
            <a:ext cx="1079152" cy="468296"/>
            <a:chOff x="4853562" y="1589418"/>
            <a:chExt cx="2609520" cy="1291565"/>
          </a:xfrm>
        </p:grpSpPr>
        <p:sp>
          <p:nvSpPr>
            <p:cNvPr id="121" name="Freeform 7">
              <a:extLst>
                <a:ext uri="{FF2B5EF4-FFF2-40B4-BE49-F238E27FC236}">
                  <a16:creationId xmlns:a16="http://schemas.microsoft.com/office/drawing/2014/main" id="{03546B24-FABC-4B2A-A80F-B03654D56A7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1">
                <a:solidFill>
                  <a:schemeClr val="tx1"/>
                </a:solidFill>
              </a:endParaRPr>
            </a:p>
          </p:txBody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02E1A011-CDEA-4BBC-B725-C88AF54648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B8BC7BC-BF58-402E-9A69-AA9226DE7CAA}"/>
              </a:ext>
            </a:extLst>
          </p:cNvPr>
          <p:cNvGrpSpPr/>
          <p:nvPr/>
        </p:nvGrpSpPr>
        <p:grpSpPr>
          <a:xfrm>
            <a:off x="1628596" y="3409013"/>
            <a:ext cx="257647" cy="237559"/>
            <a:chOff x="7729280" y="2195997"/>
            <a:chExt cx="2143740" cy="996849"/>
          </a:xfrm>
          <a:solidFill>
            <a:schemeClr val="accent6"/>
          </a:solidFill>
        </p:grpSpPr>
        <p:sp>
          <p:nvSpPr>
            <p:cNvPr id="124" name="Freeform: Shape 66">
              <a:extLst>
                <a:ext uri="{FF2B5EF4-FFF2-40B4-BE49-F238E27FC236}">
                  <a16:creationId xmlns:a16="http://schemas.microsoft.com/office/drawing/2014/main" id="{2A081543-B9FF-49B1-8EEF-ABDF5438EDCD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00" dirty="0"/>
            </a:p>
          </p:txBody>
        </p:sp>
        <p:sp>
          <p:nvSpPr>
            <p:cNvPr id="125" name="Freeform: Shape 67">
              <a:extLst>
                <a:ext uri="{FF2B5EF4-FFF2-40B4-BE49-F238E27FC236}">
                  <a16:creationId xmlns:a16="http://schemas.microsoft.com/office/drawing/2014/main" id="{275D1FAA-C13F-4A6B-BA37-7704CFB7ADCD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13550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093" y="871963"/>
            <a:ext cx="23022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>
                <a:solidFill>
                  <a:srgbClr val="080808"/>
                </a:solidFill>
                <a:latin typeface="Unica One" panose="020B0604020202020204" charset="0"/>
              </a:rPr>
              <a:t>Sejarah IoT</a:t>
            </a:r>
            <a:endParaRPr lang="en-US" sz="3200">
              <a:solidFill>
                <a:srgbClr val="080808"/>
              </a:solidFill>
              <a:latin typeface="Unica One" panose="020B0604020202020204" charset="0"/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36F66F2-BC4D-4941-B44D-B95954E6879A}"/>
              </a:ext>
            </a:extLst>
          </p:cNvPr>
          <p:cNvCxnSpPr>
            <a:cxnSpLocks/>
          </p:cNvCxnSpPr>
          <p:nvPr/>
        </p:nvCxnSpPr>
        <p:spPr>
          <a:xfrm>
            <a:off x="5572085" y="8530"/>
            <a:ext cx="0" cy="68494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408849F5-B9A5-4367-A534-2AC253F1B5F7}"/>
              </a:ext>
            </a:extLst>
          </p:cNvPr>
          <p:cNvSpPr/>
          <p:nvPr/>
        </p:nvSpPr>
        <p:spPr>
          <a:xfrm>
            <a:off x="5493239" y="3633973"/>
            <a:ext cx="144016" cy="144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080808"/>
              </a:solidFill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E754E78F-C9E2-4B33-B462-AE3F63E0572E}"/>
              </a:ext>
            </a:extLst>
          </p:cNvPr>
          <p:cNvSpPr/>
          <p:nvPr/>
        </p:nvSpPr>
        <p:spPr>
          <a:xfrm>
            <a:off x="5493239" y="4609653"/>
            <a:ext cx="144016" cy="1440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080808"/>
              </a:solidFill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AE3B362-E247-4767-9ABC-186AEA2B54C0}"/>
              </a:ext>
            </a:extLst>
          </p:cNvPr>
          <p:cNvSpPr/>
          <p:nvPr/>
        </p:nvSpPr>
        <p:spPr>
          <a:xfrm>
            <a:off x="5493239" y="5585333"/>
            <a:ext cx="144016" cy="1440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080808"/>
              </a:solidFill>
            </a:endParaRPr>
          </a:p>
        </p:txBody>
      </p:sp>
      <p:sp>
        <p:nvSpPr>
          <p:cNvPr id="146" name="Pentagon 9">
            <a:extLst>
              <a:ext uri="{FF2B5EF4-FFF2-40B4-BE49-F238E27FC236}">
                <a16:creationId xmlns:a16="http://schemas.microsoft.com/office/drawing/2014/main" id="{16A964ED-3CF4-4584-8A80-67E3B9F00342}"/>
              </a:ext>
            </a:extLst>
          </p:cNvPr>
          <p:cNvSpPr/>
          <p:nvPr/>
        </p:nvSpPr>
        <p:spPr>
          <a:xfrm>
            <a:off x="3981071" y="3463665"/>
            <a:ext cx="1410456" cy="484632"/>
          </a:xfrm>
          <a:prstGeom prst="homePlat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080808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A772DF0-4EFE-4EDB-A0C5-9A036DFEFA88}"/>
              </a:ext>
            </a:extLst>
          </p:cNvPr>
          <p:cNvSpPr txBox="1"/>
          <p:nvPr/>
        </p:nvSpPr>
        <p:spPr>
          <a:xfrm>
            <a:off x="4125087" y="3505927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rgbClr val="080808"/>
                </a:solidFill>
                <a:cs typeface="Arial" pitchFamily="34" charset="0"/>
              </a:rPr>
              <a:t>2008</a:t>
            </a:r>
            <a:endParaRPr lang="ko-KR" altLang="en-US" sz="2000" b="1" dirty="0">
              <a:solidFill>
                <a:srgbClr val="080808"/>
              </a:solidFill>
              <a:cs typeface="Arial" pitchFamily="34" charset="0"/>
            </a:endParaRPr>
          </a:p>
        </p:txBody>
      </p:sp>
      <p:sp>
        <p:nvSpPr>
          <p:cNvPr id="148" name="Pentagon 11">
            <a:extLst>
              <a:ext uri="{FF2B5EF4-FFF2-40B4-BE49-F238E27FC236}">
                <a16:creationId xmlns:a16="http://schemas.microsoft.com/office/drawing/2014/main" id="{F4797709-D835-4CB3-8E9B-74BB5172BAB0}"/>
              </a:ext>
            </a:extLst>
          </p:cNvPr>
          <p:cNvSpPr/>
          <p:nvPr/>
        </p:nvSpPr>
        <p:spPr>
          <a:xfrm>
            <a:off x="3981071" y="4439345"/>
            <a:ext cx="1410456" cy="484632"/>
          </a:xfrm>
          <a:prstGeom prst="homePlat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080808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A039387-38F7-4AD1-BF36-9BD9D1D2B4FD}"/>
              </a:ext>
            </a:extLst>
          </p:cNvPr>
          <p:cNvSpPr txBox="1"/>
          <p:nvPr/>
        </p:nvSpPr>
        <p:spPr>
          <a:xfrm>
            <a:off x="4138941" y="4467752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rgbClr val="080808"/>
                </a:solidFill>
                <a:cs typeface="Arial" pitchFamily="34" charset="0"/>
              </a:rPr>
              <a:t>2011</a:t>
            </a:r>
            <a:endParaRPr lang="ko-KR" altLang="en-US" sz="2000" b="1" dirty="0">
              <a:solidFill>
                <a:srgbClr val="080808"/>
              </a:solidFill>
              <a:cs typeface="Arial" pitchFamily="34" charset="0"/>
            </a:endParaRPr>
          </a:p>
        </p:txBody>
      </p:sp>
      <p:sp>
        <p:nvSpPr>
          <p:cNvPr id="150" name="Pentagon 13">
            <a:extLst>
              <a:ext uri="{FF2B5EF4-FFF2-40B4-BE49-F238E27FC236}">
                <a16:creationId xmlns:a16="http://schemas.microsoft.com/office/drawing/2014/main" id="{4FF476B8-375A-43FB-AA74-8B322C2561FA}"/>
              </a:ext>
            </a:extLst>
          </p:cNvPr>
          <p:cNvSpPr/>
          <p:nvPr/>
        </p:nvSpPr>
        <p:spPr>
          <a:xfrm>
            <a:off x="3981071" y="5415025"/>
            <a:ext cx="1410456" cy="484632"/>
          </a:xfrm>
          <a:prstGeom prst="homePlat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080808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35AAFCD-BBA3-45FC-88AC-6235BA95AE7C}"/>
              </a:ext>
            </a:extLst>
          </p:cNvPr>
          <p:cNvSpPr txBox="1"/>
          <p:nvPr/>
        </p:nvSpPr>
        <p:spPr>
          <a:xfrm>
            <a:off x="4125087" y="5457287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rgbClr val="080808"/>
                </a:solidFill>
                <a:cs typeface="Arial" pitchFamily="34" charset="0"/>
              </a:rPr>
              <a:t>2015</a:t>
            </a:r>
            <a:endParaRPr lang="ko-KR" altLang="en-US" sz="2000" b="1" dirty="0">
              <a:solidFill>
                <a:srgbClr val="080808"/>
              </a:solidFill>
              <a:cs typeface="Arial" pitchFamily="34" charset="0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4764CDD-F06F-4D22-91B6-DCECAF3DE0E6}"/>
              </a:ext>
            </a:extLst>
          </p:cNvPr>
          <p:cNvGrpSpPr/>
          <p:nvPr/>
        </p:nvGrpSpPr>
        <p:grpSpPr>
          <a:xfrm>
            <a:off x="5853807" y="3341764"/>
            <a:ext cx="5779743" cy="743833"/>
            <a:chOff x="-475010" y="1057559"/>
            <a:chExt cx="3859356" cy="743831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5C4E8E05-3AD2-438B-8A53-9510F37BF822}"/>
                </a:ext>
              </a:extLst>
            </p:cNvPr>
            <p:cNvSpPr txBox="1"/>
            <p:nvPr/>
          </p:nvSpPr>
          <p:spPr>
            <a:xfrm>
              <a:off x="-475010" y="1057559"/>
              <a:ext cx="3859356" cy="276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rgbClr val="080808"/>
                  </a:solidFill>
                  <a:latin typeface="Rockwell" panose="02060603020205020403" pitchFamily="18" charset="0"/>
                  <a:cs typeface="Arial" pitchFamily="34" charset="0"/>
                </a:rPr>
                <a:t>Internet Protocol (IP)</a:t>
              </a:r>
              <a:endParaRPr lang="ko-KR" altLang="en-US" sz="1200" b="1" dirty="0">
                <a:solidFill>
                  <a:srgbClr val="080808"/>
                </a:solidFill>
                <a:latin typeface="Rockwell" panose="02060603020205020403" pitchFamily="18" charset="0"/>
                <a:cs typeface="Arial" pitchFamily="34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A297662-52A4-4DA7-BC65-40154A5C7DB8}"/>
                </a:ext>
              </a:extLst>
            </p:cNvPr>
            <p:cNvSpPr txBox="1"/>
            <p:nvPr/>
          </p:nvSpPr>
          <p:spPr>
            <a:xfrm>
              <a:off x="-475010" y="1339726"/>
              <a:ext cx="3859356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080808"/>
                  </a:solidFill>
                  <a:latin typeface="Rockwell" panose="02060603020205020403" pitchFamily="18" charset="0"/>
                  <a:cs typeface="Arial" pitchFamily="34" charset="0"/>
                </a:rPr>
                <a:t>Dimulainya </a:t>
              </a:r>
              <a:r>
                <a:rPr lang="en-US" altLang="ko-KR" sz="1200">
                  <a:solidFill>
                    <a:srgbClr val="080808"/>
                  </a:solidFill>
                  <a:latin typeface="Rockwell" panose="02060603020205020403" pitchFamily="18" charset="0"/>
                  <a:cs typeface="Arial" pitchFamily="34" charset="0"/>
                </a:rPr>
                <a:t>penggunaan Internet Protocol (IP) dalam jaringan smart objects tahun 2008</a:t>
              </a:r>
              <a:endParaRPr lang="en-US" altLang="ko-KR" sz="1200" dirty="0">
                <a:solidFill>
                  <a:srgbClr val="080808"/>
                </a:solidFill>
                <a:latin typeface="Rockwell" panose="02060603020205020403" pitchFamily="18" charset="0"/>
                <a:cs typeface="Arial" pitchFamily="34" charset="0"/>
              </a:endParaRPr>
            </a:p>
          </p:txBody>
        </p:sp>
      </p:grpSp>
      <p:sp>
        <p:nvSpPr>
          <p:cNvPr id="161" name="Oval 4">
            <a:extLst>
              <a:ext uri="{FF2B5EF4-FFF2-40B4-BE49-F238E27FC236}">
                <a16:creationId xmlns:a16="http://schemas.microsoft.com/office/drawing/2014/main" id="{607179A8-3BB9-4B8C-B3B5-760E37E0D3FF}"/>
              </a:ext>
            </a:extLst>
          </p:cNvPr>
          <p:cNvSpPr/>
          <p:nvPr/>
        </p:nvSpPr>
        <p:spPr>
          <a:xfrm>
            <a:off x="5493239" y="2658293"/>
            <a:ext cx="144016" cy="144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080808"/>
              </a:solidFill>
            </a:endParaRPr>
          </a:p>
        </p:txBody>
      </p:sp>
      <p:sp>
        <p:nvSpPr>
          <p:cNvPr id="162" name="Pentagon 9">
            <a:extLst>
              <a:ext uri="{FF2B5EF4-FFF2-40B4-BE49-F238E27FC236}">
                <a16:creationId xmlns:a16="http://schemas.microsoft.com/office/drawing/2014/main" id="{2B8003E0-13C2-4D81-9731-98CCAD4260A7}"/>
              </a:ext>
            </a:extLst>
          </p:cNvPr>
          <p:cNvSpPr/>
          <p:nvPr/>
        </p:nvSpPr>
        <p:spPr>
          <a:xfrm>
            <a:off x="3981071" y="2487985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080808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E04F901-47E1-4F03-A3E3-B4211357380A}"/>
              </a:ext>
            </a:extLst>
          </p:cNvPr>
          <p:cNvSpPr txBox="1"/>
          <p:nvPr/>
        </p:nvSpPr>
        <p:spPr>
          <a:xfrm>
            <a:off x="4125087" y="2530247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rgbClr val="080808"/>
                </a:solidFill>
                <a:cs typeface="Arial" pitchFamily="34" charset="0"/>
              </a:rPr>
              <a:t>1999</a:t>
            </a:r>
            <a:endParaRPr lang="ko-KR" altLang="en-US" sz="2000" b="1" dirty="0">
              <a:solidFill>
                <a:srgbClr val="080808"/>
              </a:solidFill>
              <a:cs typeface="Arial" pitchFamily="34" charset="0"/>
            </a:endParaRPr>
          </a:p>
        </p:txBody>
      </p:sp>
      <p:grpSp>
        <p:nvGrpSpPr>
          <p:cNvPr id="164" name="Group 19">
            <a:extLst>
              <a:ext uri="{FF2B5EF4-FFF2-40B4-BE49-F238E27FC236}">
                <a16:creationId xmlns:a16="http://schemas.microsoft.com/office/drawing/2014/main" id="{2F7F96C3-7AEE-4BC0-B07F-D795709C0D99}"/>
              </a:ext>
            </a:extLst>
          </p:cNvPr>
          <p:cNvGrpSpPr/>
          <p:nvPr/>
        </p:nvGrpSpPr>
        <p:grpSpPr>
          <a:xfrm>
            <a:off x="5853807" y="2366082"/>
            <a:ext cx="5779743" cy="845372"/>
            <a:chOff x="-475010" y="1057558"/>
            <a:chExt cx="3859356" cy="845370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E352248-E3F2-482C-919F-CDF9ACA91BA3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rgbClr val="080808"/>
                  </a:solidFill>
                  <a:latin typeface="Rockwell" panose="02060603020205020403" pitchFamily="18" charset="0"/>
                  <a:cs typeface="Arial" pitchFamily="34" charset="0"/>
                </a:rPr>
                <a:t>Peluncuran RFID oleh Kevin Ashton</a:t>
              </a:r>
              <a:endParaRPr lang="ko-KR" altLang="en-US" sz="1200" b="1" dirty="0">
                <a:solidFill>
                  <a:srgbClr val="080808"/>
                </a:solidFill>
                <a:latin typeface="Rockwell" panose="02060603020205020403" pitchFamily="18" charset="0"/>
                <a:cs typeface="Arial" pitchFamily="34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FB35455-A76A-4E20-B268-44FED123AEBB}"/>
                </a:ext>
              </a:extLst>
            </p:cNvPr>
            <p:cNvSpPr txBox="1"/>
            <p:nvPr/>
          </p:nvSpPr>
          <p:spPr>
            <a:xfrm>
              <a:off x="-475010" y="1256598"/>
              <a:ext cx="3859356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080808"/>
                  </a:solidFill>
                  <a:latin typeface="Rockwell" panose="02060603020205020403" pitchFamily="18" charset="0"/>
                  <a:cs typeface="Arial" pitchFamily="34" charset="0"/>
                </a:rPr>
                <a:t>Istilah Internet of Things (IoT) diperkenalkan oleh Kevin Ashton ketika presentasi Proctor &amp; Gamble pada tahun 1999 mengikuti peluncuran teknologi RFID </a:t>
              </a:r>
              <a:endParaRPr lang="en-US" altLang="ko-KR" sz="1200" dirty="0">
                <a:solidFill>
                  <a:srgbClr val="080808"/>
                </a:solidFill>
                <a:latin typeface="Rockwell" panose="02060603020205020403" pitchFamily="18" charset="0"/>
                <a:cs typeface="Arial" pitchFamily="34" charset="0"/>
              </a:endParaRPr>
            </a:p>
          </p:txBody>
        </p:sp>
      </p:grpSp>
      <p:grpSp>
        <p:nvGrpSpPr>
          <p:cNvPr id="167" name="Group 19">
            <a:extLst>
              <a:ext uri="{FF2B5EF4-FFF2-40B4-BE49-F238E27FC236}">
                <a16:creationId xmlns:a16="http://schemas.microsoft.com/office/drawing/2014/main" id="{2F7F96C3-7AEE-4BC0-B07F-D795709C0D99}"/>
              </a:ext>
            </a:extLst>
          </p:cNvPr>
          <p:cNvGrpSpPr/>
          <p:nvPr/>
        </p:nvGrpSpPr>
        <p:grpSpPr>
          <a:xfrm>
            <a:off x="5853807" y="4349226"/>
            <a:ext cx="5779743" cy="660705"/>
            <a:chOff x="-475010" y="1057558"/>
            <a:chExt cx="3859356" cy="660704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E352248-E3F2-482C-919F-CDF9ACA91BA3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rgbClr val="080808"/>
                  </a:solidFill>
                  <a:latin typeface="Rockwell" panose="02060603020205020403" pitchFamily="18" charset="0"/>
                  <a:cs typeface="Arial" pitchFamily="34" charset="0"/>
                </a:rPr>
                <a:t>Internet Protocol v6 (IPv6)</a:t>
              </a:r>
              <a:endParaRPr lang="ko-KR" altLang="en-US" sz="1200" b="1" dirty="0">
                <a:solidFill>
                  <a:srgbClr val="080808"/>
                </a:solidFill>
                <a:latin typeface="Rockwell" panose="02060603020205020403" pitchFamily="18" charset="0"/>
                <a:cs typeface="Arial" pitchFamily="34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FB35455-A76A-4E20-B268-44FED123AEBB}"/>
                </a:ext>
              </a:extLst>
            </p:cNvPr>
            <p:cNvSpPr txBox="1"/>
            <p:nvPr/>
          </p:nvSpPr>
          <p:spPr>
            <a:xfrm>
              <a:off x="-475010" y="1256598"/>
              <a:ext cx="3859356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080808"/>
                  </a:solidFill>
                  <a:latin typeface="Rockwell" panose="02060603020205020403" pitchFamily="18" charset="0"/>
                  <a:cs typeface="Arial" pitchFamily="34" charset="0"/>
                </a:rPr>
                <a:t>Penggunaan IPv6 </a:t>
              </a:r>
              <a:r>
                <a:rPr lang="en-US" altLang="ko-KR" sz="1200">
                  <a:solidFill>
                    <a:srgbClr val="080808"/>
                  </a:solidFill>
                  <a:latin typeface="Rockwell" panose="02060603020205020403" pitchFamily="18" charset="0"/>
                  <a:cs typeface="Arial" pitchFamily="34" charset="0"/>
                </a:rPr>
                <a:t>di tahun 2011 </a:t>
              </a:r>
              <a:r>
                <a:rPr lang="en-US" altLang="ko-KR" sz="1200">
                  <a:solidFill>
                    <a:srgbClr val="080808"/>
                  </a:solidFill>
                  <a:latin typeface="Rockwell" panose="02060603020205020403" pitchFamily="18" charset="0"/>
                  <a:cs typeface="Arial" pitchFamily="34" charset="0"/>
                </a:rPr>
                <a:t>memberikan </a:t>
              </a:r>
              <a:r>
                <a:rPr lang="en-US" altLang="ko-KR" sz="1200">
                  <a:solidFill>
                    <a:srgbClr val="080808"/>
                  </a:solidFill>
                  <a:latin typeface="Rockwell" panose="02060603020205020403" pitchFamily="18" charset="0"/>
                  <a:cs typeface="Arial" pitchFamily="34" charset="0"/>
                </a:rPr>
                <a:t>informasi identitas dan lokasi sebuah perangkat dalam jaringan internet</a:t>
              </a:r>
              <a:endParaRPr lang="en-US" altLang="ko-KR" sz="1200" dirty="0">
                <a:solidFill>
                  <a:srgbClr val="080808"/>
                </a:solidFill>
                <a:latin typeface="Rockwell" panose="02060603020205020403" pitchFamily="18" charset="0"/>
                <a:cs typeface="Arial" pitchFamily="34" charset="0"/>
              </a:endParaRPr>
            </a:p>
          </p:txBody>
        </p:sp>
      </p:grpSp>
      <p:grpSp>
        <p:nvGrpSpPr>
          <p:cNvPr id="171" name="Group 19">
            <a:extLst>
              <a:ext uri="{FF2B5EF4-FFF2-40B4-BE49-F238E27FC236}">
                <a16:creationId xmlns:a16="http://schemas.microsoft.com/office/drawing/2014/main" id="{2F7F96C3-7AEE-4BC0-B07F-D795709C0D99}"/>
              </a:ext>
            </a:extLst>
          </p:cNvPr>
          <p:cNvGrpSpPr/>
          <p:nvPr/>
        </p:nvGrpSpPr>
        <p:grpSpPr>
          <a:xfrm>
            <a:off x="5842629" y="5319294"/>
            <a:ext cx="5779743" cy="845372"/>
            <a:chOff x="-475010" y="1057558"/>
            <a:chExt cx="3859356" cy="845370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CE352248-E3F2-482C-919F-CDF9ACA91BA3}"/>
                </a:ext>
              </a:extLst>
            </p:cNvPr>
            <p:cNvSpPr txBox="1"/>
            <p:nvPr/>
          </p:nvSpPr>
          <p:spPr>
            <a:xfrm>
              <a:off x="-475010" y="1057558"/>
              <a:ext cx="3859356" cy="276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rgbClr val="080808"/>
                  </a:solidFill>
                  <a:latin typeface="Rockwell" panose="02060603020205020403" pitchFamily="18" charset="0"/>
                  <a:cs typeface="Arial" pitchFamily="34" charset="0"/>
                </a:rPr>
                <a:t>Smart City</a:t>
              </a:r>
              <a:endParaRPr lang="ko-KR" altLang="en-US" sz="1200" b="1" dirty="0">
                <a:solidFill>
                  <a:srgbClr val="080808"/>
                </a:solidFill>
                <a:latin typeface="Rockwell" panose="02060603020205020403" pitchFamily="18" charset="0"/>
                <a:cs typeface="Arial" pitchFamily="34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FB35455-A76A-4E20-B268-44FED123AEBB}"/>
                </a:ext>
              </a:extLst>
            </p:cNvPr>
            <p:cNvSpPr txBox="1"/>
            <p:nvPr/>
          </p:nvSpPr>
          <p:spPr>
            <a:xfrm>
              <a:off x="-475010" y="1256598"/>
              <a:ext cx="3859356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080808"/>
                  </a:solidFill>
                  <a:latin typeface="Rockwell" panose="02060603020205020403" pitchFamily="18" charset="0"/>
                  <a:cs typeface="Arial" pitchFamily="34" charset="0"/>
                </a:rPr>
                <a:t>Dengan pesatnya perkembangan ini, IoT diprediksi akan segera mendominasi dunia. Sebab teknologi ini secara drastis mengubah bagaimana cara bisnis dijalankan, cara hidup dijalani, dan cara masyarakat berfungsi secara umum</a:t>
              </a:r>
              <a:endParaRPr lang="en-US" altLang="ko-KR" sz="1200" dirty="0">
                <a:solidFill>
                  <a:srgbClr val="080808"/>
                </a:solidFill>
                <a:latin typeface="Rockwell" panose="02060603020205020403" pitchFamily="18" charset="0"/>
                <a:cs typeface="Arial" pitchFamily="34" charset="0"/>
              </a:endParaRPr>
            </a:p>
          </p:txBody>
        </p:sp>
      </p:grpSp>
      <p:sp>
        <p:nvSpPr>
          <p:cNvPr id="180" name="Oval 4">
            <a:extLst>
              <a:ext uri="{FF2B5EF4-FFF2-40B4-BE49-F238E27FC236}">
                <a16:creationId xmlns:a16="http://schemas.microsoft.com/office/drawing/2014/main" id="{607179A8-3BB9-4B8C-B3B5-760E37E0D3FF}"/>
              </a:ext>
            </a:extLst>
          </p:cNvPr>
          <p:cNvSpPr/>
          <p:nvPr/>
        </p:nvSpPr>
        <p:spPr>
          <a:xfrm>
            <a:off x="5495915" y="1572903"/>
            <a:ext cx="144016" cy="144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080808"/>
              </a:solidFill>
            </a:endParaRPr>
          </a:p>
        </p:txBody>
      </p:sp>
      <p:sp>
        <p:nvSpPr>
          <p:cNvPr id="181" name="Pentagon 9">
            <a:extLst>
              <a:ext uri="{FF2B5EF4-FFF2-40B4-BE49-F238E27FC236}">
                <a16:creationId xmlns:a16="http://schemas.microsoft.com/office/drawing/2014/main" id="{2B8003E0-13C2-4D81-9731-98CCAD4260A7}"/>
              </a:ext>
            </a:extLst>
          </p:cNvPr>
          <p:cNvSpPr/>
          <p:nvPr/>
        </p:nvSpPr>
        <p:spPr>
          <a:xfrm>
            <a:off x="3969892" y="1402595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080808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E04F901-47E1-4F03-A3E3-B4211357380A}"/>
              </a:ext>
            </a:extLst>
          </p:cNvPr>
          <p:cNvSpPr txBox="1"/>
          <p:nvPr/>
        </p:nvSpPr>
        <p:spPr>
          <a:xfrm>
            <a:off x="3868181" y="1429467"/>
            <a:ext cx="1458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rgbClr val="080808"/>
                </a:solidFill>
                <a:cs typeface="Arial" pitchFamily="34" charset="0"/>
              </a:rPr>
              <a:t>1980an</a:t>
            </a:r>
            <a:endParaRPr lang="ko-KR" altLang="en-US" sz="2000" b="1" dirty="0">
              <a:solidFill>
                <a:srgbClr val="080808"/>
              </a:solidFill>
              <a:cs typeface="Arial" pitchFamily="34" charset="0"/>
            </a:endParaRPr>
          </a:p>
        </p:txBody>
      </p:sp>
      <p:grpSp>
        <p:nvGrpSpPr>
          <p:cNvPr id="183" name="Group 19">
            <a:extLst>
              <a:ext uri="{FF2B5EF4-FFF2-40B4-BE49-F238E27FC236}">
                <a16:creationId xmlns:a16="http://schemas.microsoft.com/office/drawing/2014/main" id="{2F7F96C3-7AEE-4BC0-B07F-D795709C0D99}"/>
              </a:ext>
            </a:extLst>
          </p:cNvPr>
          <p:cNvGrpSpPr/>
          <p:nvPr/>
        </p:nvGrpSpPr>
        <p:grpSpPr>
          <a:xfrm>
            <a:off x="5842629" y="1257630"/>
            <a:ext cx="5790921" cy="1035406"/>
            <a:chOff x="-475010" y="965225"/>
            <a:chExt cx="3866820" cy="103540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CE352248-E3F2-482C-919F-CDF9ACA91BA3}"/>
                </a:ext>
              </a:extLst>
            </p:cNvPr>
            <p:cNvSpPr txBox="1"/>
            <p:nvPr/>
          </p:nvSpPr>
          <p:spPr>
            <a:xfrm>
              <a:off x="-475010" y="965225"/>
              <a:ext cx="3859356" cy="461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>
                  <a:solidFill>
                    <a:srgbClr val="080808"/>
                  </a:solidFill>
                  <a:latin typeface="Rockwell" panose="02060603020205020403" pitchFamily="18" charset="0"/>
                  <a:cs typeface="Arial" pitchFamily="34" charset="0"/>
                </a:rPr>
                <a:t>Munculnya ide </a:t>
              </a:r>
              <a:r>
                <a:rPr lang="en-US" altLang="ko-KR" sz="1200" b="1">
                  <a:solidFill>
                    <a:srgbClr val="080808"/>
                  </a:solidFill>
                  <a:latin typeface="Rockwell" panose="02060603020205020403" pitchFamily="18" charset="0"/>
                  <a:cs typeface="Arial" pitchFamily="34" charset="0"/>
                </a:rPr>
                <a:t>untuk menambahkan sensor dan kecerdasan ke objek dasar</a:t>
              </a:r>
              <a:endParaRPr lang="ko-KR" altLang="en-US" sz="1200" b="1" dirty="0">
                <a:solidFill>
                  <a:srgbClr val="080808"/>
                </a:solidFill>
                <a:latin typeface="Rockwell" panose="02060603020205020403" pitchFamily="18" charset="0"/>
                <a:cs typeface="Arial" pitchFamily="34" charset="0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1FB35455-A76A-4E20-B268-44FED123AEBB}"/>
                </a:ext>
              </a:extLst>
            </p:cNvPr>
            <p:cNvSpPr txBox="1"/>
            <p:nvPr/>
          </p:nvSpPr>
          <p:spPr>
            <a:xfrm>
              <a:off x="-467546" y="1354299"/>
              <a:ext cx="3859356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080808"/>
                  </a:solidFill>
                  <a:latin typeface="Rockwell" panose="02060603020205020403" pitchFamily="18" charset="0"/>
                  <a:cs typeface="Arial" pitchFamily="34" charset="0"/>
                </a:rPr>
                <a:t>Kemajuannya </a:t>
              </a:r>
              <a:r>
                <a:rPr lang="en-US" altLang="ko-KR" sz="1200">
                  <a:solidFill>
                    <a:srgbClr val="080808"/>
                  </a:solidFill>
                  <a:latin typeface="Rockwell" panose="02060603020205020403" pitchFamily="18" charset="0"/>
                  <a:cs typeface="Arial" pitchFamily="34" charset="0"/>
                </a:rPr>
                <a:t>terbilang lambat karena teknologi yang belum </a:t>
              </a:r>
              <a:r>
                <a:rPr lang="en-US" altLang="ko-KR" sz="1200">
                  <a:solidFill>
                    <a:srgbClr val="080808"/>
                  </a:solidFill>
                  <a:latin typeface="Rockwell" panose="02060603020205020403" pitchFamily="18" charset="0"/>
                  <a:cs typeface="Arial" pitchFamily="34" charset="0"/>
                </a:rPr>
                <a:t>siap. Pada </a:t>
              </a:r>
              <a:r>
                <a:rPr lang="en-US" altLang="ko-KR" sz="1200">
                  <a:solidFill>
                    <a:srgbClr val="080808"/>
                  </a:solidFill>
                  <a:latin typeface="Rockwell" panose="02060603020205020403" pitchFamily="18" charset="0"/>
                  <a:cs typeface="Arial" pitchFamily="34" charset="0"/>
                </a:rPr>
                <a:t>masa itu, chip terlalu besar dan tebal dan tidak ada cara objek untuk berkomunikasi secara efektif.</a:t>
              </a:r>
              <a:endParaRPr lang="en-US" altLang="ko-KR" sz="1200" dirty="0">
                <a:solidFill>
                  <a:srgbClr val="080808"/>
                </a:solidFill>
                <a:latin typeface="Rockwell" panose="02060603020205020403" pitchFamily="18" charset="0"/>
                <a:cs typeface="Arial" pitchFamily="34" charset="0"/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4" y="4234669"/>
            <a:ext cx="2260256" cy="160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239" y="247494"/>
            <a:ext cx="22349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dirty="0">
                <a:latin typeface="Unica One" panose="020B0604020202020204" charset="0"/>
              </a:rPr>
              <a:t>Definisi IoT</a:t>
            </a:r>
            <a:endParaRPr lang="en-US" sz="3200" dirty="0">
              <a:latin typeface="Unica One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AF75-7154-4843-91D4-00A95463BF98}"/>
              </a:ext>
            </a:extLst>
          </p:cNvPr>
          <p:cNvSpPr txBox="1"/>
          <p:nvPr/>
        </p:nvSpPr>
        <p:spPr>
          <a:xfrm>
            <a:off x="4708382" y="1669291"/>
            <a:ext cx="5950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latin typeface="Rockwell" panose="02060603020205020403" pitchFamily="18" charset="0"/>
              </a:rPr>
              <a:t>S</a:t>
            </a:r>
            <a:r>
              <a:rPr lang="en-US" sz="1600" dirty="0" err="1">
                <a:latin typeface="Rockwell" panose="02060603020205020403" pitchFamily="18" charset="0"/>
              </a:rPr>
              <a:t>ebuah</a:t>
            </a:r>
            <a:r>
              <a:rPr lang="en-US" sz="1600" dirty="0">
                <a:latin typeface="Rockwell" panose="02060603020205020403" pitchFamily="18" charset="0"/>
              </a:rPr>
              <a:t> </a:t>
            </a:r>
            <a:r>
              <a:rPr lang="en-US" sz="1600" dirty="0" err="1">
                <a:latin typeface="Rockwell" panose="02060603020205020403" pitchFamily="18" charset="0"/>
              </a:rPr>
              <a:t>penemuan</a:t>
            </a:r>
            <a:r>
              <a:rPr lang="en-US" sz="1600" dirty="0">
                <a:latin typeface="Rockwell" panose="02060603020205020403" pitchFamily="18" charset="0"/>
              </a:rPr>
              <a:t> yang </a:t>
            </a:r>
            <a:r>
              <a:rPr lang="en-US" sz="1600" dirty="0" err="1">
                <a:latin typeface="Rockwell" panose="02060603020205020403" pitchFamily="18" charset="0"/>
              </a:rPr>
              <a:t>mampu</a:t>
            </a:r>
            <a:r>
              <a:rPr lang="en-US" sz="1600" dirty="0">
                <a:latin typeface="Rockwell" panose="02060603020205020403" pitchFamily="18" charset="0"/>
              </a:rPr>
              <a:t> </a:t>
            </a:r>
            <a:r>
              <a:rPr lang="en-US" sz="1600" dirty="0" err="1">
                <a:latin typeface="Rockwell" panose="02060603020205020403" pitchFamily="18" charset="0"/>
              </a:rPr>
              <a:t>menyelesaikan</a:t>
            </a:r>
            <a:r>
              <a:rPr lang="en-US" sz="1600" dirty="0">
                <a:latin typeface="Rockwell" panose="02060603020205020403" pitchFamily="18" charset="0"/>
              </a:rPr>
              <a:t/>
            </a:r>
            <a:br>
              <a:rPr lang="en-US" sz="1600" dirty="0">
                <a:latin typeface="Rockwell" panose="02060603020205020403" pitchFamily="18" charset="0"/>
              </a:rPr>
            </a:br>
            <a:r>
              <a:rPr lang="en-US" sz="1600" dirty="0" err="1">
                <a:latin typeface="Rockwell" panose="02060603020205020403" pitchFamily="18" charset="0"/>
              </a:rPr>
              <a:t>permasalahan</a:t>
            </a:r>
            <a:r>
              <a:rPr lang="en-US" sz="1600" dirty="0">
                <a:latin typeface="Rockwell" panose="02060603020205020403" pitchFamily="18" charset="0"/>
              </a:rPr>
              <a:t> yang </a:t>
            </a:r>
            <a:r>
              <a:rPr lang="en-US" sz="1600" dirty="0" err="1">
                <a:latin typeface="Rockwell" panose="02060603020205020403" pitchFamily="18" charset="0"/>
              </a:rPr>
              <a:t>ada</a:t>
            </a:r>
            <a:r>
              <a:rPr lang="en-US" sz="1600" dirty="0">
                <a:latin typeface="Rockwell" panose="02060603020205020403" pitchFamily="18" charset="0"/>
              </a:rPr>
              <a:t> </a:t>
            </a:r>
            <a:r>
              <a:rPr lang="en-US" sz="1600" dirty="0" err="1">
                <a:latin typeface="Rockwell" panose="02060603020205020403" pitchFamily="18" charset="0"/>
              </a:rPr>
              <a:t>melalui</a:t>
            </a:r>
            <a:r>
              <a:rPr lang="en-US" sz="1600" dirty="0">
                <a:latin typeface="Rockwell" panose="02060603020205020403" pitchFamily="18" charset="0"/>
              </a:rPr>
              <a:t> </a:t>
            </a:r>
            <a:r>
              <a:rPr lang="en-US" sz="1600" dirty="0" err="1">
                <a:latin typeface="Rockwell" panose="02060603020205020403" pitchFamily="18" charset="0"/>
              </a:rPr>
              <a:t>penggabungan</a:t>
            </a:r>
            <a:r>
              <a:rPr lang="en-US" sz="1600" dirty="0">
                <a:latin typeface="Rockwell" panose="02060603020205020403" pitchFamily="18" charset="0"/>
              </a:rPr>
              <a:t> </a:t>
            </a:r>
            <a:r>
              <a:rPr lang="en-US" sz="1600" dirty="0" err="1">
                <a:latin typeface="Rockwell" panose="02060603020205020403" pitchFamily="18" charset="0"/>
              </a:rPr>
              <a:t>teknologi</a:t>
            </a:r>
            <a:r>
              <a:rPr lang="en-US" sz="1600" dirty="0">
                <a:latin typeface="Rockwell" panose="02060603020205020403" pitchFamily="18" charset="0"/>
              </a:rPr>
              <a:t> </a:t>
            </a:r>
            <a:r>
              <a:rPr lang="en-US" sz="1600" dirty="0" err="1">
                <a:latin typeface="Rockwell" panose="02060603020205020403" pitchFamily="18" charset="0"/>
              </a:rPr>
              <a:t>dan</a:t>
            </a:r>
            <a:r>
              <a:rPr lang="en-US" sz="1600" dirty="0">
                <a:latin typeface="Rockwell" panose="02060603020205020403" pitchFamily="18" charset="0"/>
              </a:rPr>
              <a:t> </a:t>
            </a:r>
            <a:r>
              <a:rPr lang="en-US" sz="1600" dirty="0" err="1">
                <a:latin typeface="Rockwell" panose="02060603020205020403" pitchFamily="18" charset="0"/>
              </a:rPr>
              <a:t>dampak</a:t>
            </a:r>
            <a:r>
              <a:rPr lang="en-US" sz="1600" dirty="0">
                <a:latin typeface="Rockwell" panose="02060603020205020403" pitchFamily="18" charset="0"/>
              </a:rPr>
              <a:t> </a:t>
            </a:r>
            <a:r>
              <a:rPr lang="en-US" sz="1600" dirty="0" err="1">
                <a:latin typeface="Rockwell" panose="02060603020205020403" pitchFamily="18" charset="0"/>
              </a:rPr>
              <a:t>sosial</a:t>
            </a:r>
            <a:r>
              <a:rPr lang="en-US" sz="1600" dirty="0">
                <a:latin typeface="Rockwell" panose="02060603020205020403" pitchFamily="18" charset="0"/>
              </a:rPr>
              <a:t> </a:t>
            </a:r>
            <a:endParaRPr lang="en-US" altLang="ko-KR" sz="1600" dirty="0">
              <a:latin typeface="Rockwell" panose="02060603020205020403" pitchFamily="18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559351" y="1024834"/>
            <a:ext cx="567877" cy="465529"/>
            <a:chOff x="4728417" y="1089327"/>
            <a:chExt cx="648072" cy="443458"/>
          </a:xfrm>
        </p:grpSpPr>
        <p:sp>
          <p:nvSpPr>
            <p:cNvPr id="118" name="Rounded Rectangular Callout 47">
              <a:extLst>
                <a:ext uri="{FF2B5EF4-FFF2-40B4-BE49-F238E27FC236}">
                  <a16:creationId xmlns:a16="http://schemas.microsoft.com/office/drawing/2014/main" id="{0F8847A2-D397-40DB-8037-717E880DA16D}"/>
                </a:ext>
              </a:extLst>
            </p:cNvPr>
            <p:cNvSpPr/>
            <p:nvPr/>
          </p:nvSpPr>
          <p:spPr>
            <a:xfrm flipH="1">
              <a:off x="4728417" y="1089327"/>
              <a:ext cx="648072" cy="443458"/>
            </a:xfrm>
            <a:prstGeom prst="wedgeRoundRectCallout">
              <a:avLst>
                <a:gd name="adj1" fmla="val 49715"/>
                <a:gd name="adj2" fmla="val 100036"/>
                <a:gd name="adj3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19" name="Rounded Rectangle 5">
              <a:extLst>
                <a:ext uri="{FF2B5EF4-FFF2-40B4-BE49-F238E27FC236}">
                  <a16:creationId xmlns:a16="http://schemas.microsoft.com/office/drawing/2014/main" id="{25EF2CB3-68DD-4CC9-87A1-E21A387A9154}"/>
                </a:ext>
              </a:extLst>
            </p:cNvPr>
            <p:cNvSpPr/>
            <p:nvPr/>
          </p:nvSpPr>
          <p:spPr>
            <a:xfrm flipH="1">
              <a:off x="4859065" y="1182897"/>
              <a:ext cx="332679" cy="274440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075546" y="4637437"/>
            <a:ext cx="65059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Rockwell" panose="02060603020205020403" pitchFamily="18" charset="0"/>
              </a:rPr>
              <a:t>Sensor-sensor </a:t>
            </a:r>
            <a:r>
              <a:rPr lang="en-US" sz="1600">
                <a:latin typeface="Rockwell" panose="02060603020205020403" pitchFamily="18" charset="0"/>
              </a:rPr>
              <a:t>yang terhubung ke internet </a:t>
            </a:r>
            <a:r>
              <a:rPr lang="en-US" sz="1600">
                <a:latin typeface="Rockwell" panose="02060603020205020403" pitchFamily="18" charset="0"/>
              </a:rPr>
              <a:t>dan berperilaku </a:t>
            </a:r>
            <a:r>
              <a:rPr lang="en-US" sz="1600">
                <a:latin typeface="Rockwell" panose="02060603020205020403" pitchFamily="18" charset="0"/>
              </a:rPr>
              <a:t>seperti internet dengan membuat koneksi-koneksi terbuka setiap saat, </a:t>
            </a:r>
            <a:r>
              <a:rPr lang="en-US" sz="1600">
                <a:latin typeface="Rockwell" panose="02060603020205020403" pitchFamily="18" charset="0"/>
              </a:rPr>
              <a:t>serta berbagi </a:t>
            </a:r>
            <a:r>
              <a:rPr lang="en-US" sz="1600">
                <a:latin typeface="Rockwell" panose="02060603020205020403" pitchFamily="18" charset="0"/>
              </a:rPr>
              <a:t>data secara bebas dan m</a:t>
            </a:r>
            <a:r>
              <a:rPr lang="en-US" sz="1600">
                <a:latin typeface="Rockwell" panose="02060603020205020403" pitchFamily="18" charset="0"/>
              </a:rPr>
              <a:t>emungkinkan </a:t>
            </a:r>
            <a:r>
              <a:rPr lang="en-US" sz="1600">
                <a:latin typeface="Rockwell" panose="02060603020205020403" pitchFamily="18" charset="0"/>
              </a:rPr>
              <a:t>aplikasi-aplikasi yang tidak </a:t>
            </a:r>
            <a:r>
              <a:rPr lang="en-US" sz="1600">
                <a:latin typeface="Rockwell" panose="02060603020205020403" pitchFamily="18" charset="0"/>
              </a:rPr>
              <a:t>terduga, sehingga </a:t>
            </a:r>
            <a:r>
              <a:rPr lang="en-US" sz="1600">
                <a:latin typeface="Rockwell" panose="02060603020205020403" pitchFamily="18" charset="0"/>
              </a:rPr>
              <a:t>komputer-komputer dapat memahami dunia di sekitar mereka dan </a:t>
            </a:r>
            <a:r>
              <a:rPr lang="en-US" sz="1600">
                <a:latin typeface="Rockwell" panose="02060603020205020403" pitchFamily="18" charset="0"/>
              </a:rPr>
              <a:t>menjadi bagian </a:t>
            </a:r>
            <a:r>
              <a:rPr lang="en-US" sz="1600">
                <a:latin typeface="Rockwell" panose="02060603020205020403" pitchFamily="18" charset="0"/>
              </a:rPr>
              <a:t>dari kehidupan manusia </a:t>
            </a:r>
          </a:p>
        </p:txBody>
      </p:sp>
      <p:grpSp>
        <p:nvGrpSpPr>
          <p:cNvPr id="120" name="Group 119"/>
          <p:cNvGrpSpPr/>
          <p:nvPr/>
        </p:nvGrpSpPr>
        <p:grpSpPr>
          <a:xfrm flipH="1">
            <a:off x="719802" y="4067952"/>
            <a:ext cx="512837" cy="394713"/>
            <a:chOff x="4728417" y="1089327"/>
            <a:chExt cx="648072" cy="443458"/>
          </a:xfrm>
        </p:grpSpPr>
        <p:sp>
          <p:nvSpPr>
            <p:cNvPr id="121" name="Rounded Rectangular Callout 47">
              <a:extLst>
                <a:ext uri="{FF2B5EF4-FFF2-40B4-BE49-F238E27FC236}">
                  <a16:creationId xmlns:a16="http://schemas.microsoft.com/office/drawing/2014/main" id="{0F8847A2-D397-40DB-8037-717E880DA16D}"/>
                </a:ext>
              </a:extLst>
            </p:cNvPr>
            <p:cNvSpPr/>
            <p:nvPr/>
          </p:nvSpPr>
          <p:spPr>
            <a:xfrm flipH="1">
              <a:off x="4728417" y="1089327"/>
              <a:ext cx="648072" cy="443458"/>
            </a:xfrm>
            <a:prstGeom prst="wedgeRoundRectCallout">
              <a:avLst>
                <a:gd name="adj1" fmla="val 49715"/>
                <a:gd name="adj2" fmla="val 100036"/>
                <a:gd name="adj3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2" name="Rounded Rectangle 5">
              <a:extLst>
                <a:ext uri="{FF2B5EF4-FFF2-40B4-BE49-F238E27FC236}">
                  <a16:creationId xmlns:a16="http://schemas.microsoft.com/office/drawing/2014/main" id="{25EF2CB3-68DD-4CC9-87A1-E21A387A9154}"/>
                </a:ext>
              </a:extLst>
            </p:cNvPr>
            <p:cNvSpPr/>
            <p:nvPr/>
          </p:nvSpPr>
          <p:spPr>
            <a:xfrm>
              <a:off x="4840687" y="1184099"/>
              <a:ext cx="431087" cy="274440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5897888" y="1024834"/>
            <a:ext cx="47613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>
                <a:latin typeface="Rockwell" panose="02060603020205020403" pitchFamily="18" charset="0"/>
              </a:rPr>
              <a:t>Rekomendasi International Telecommunication </a:t>
            </a:r>
            <a:r>
              <a:rPr lang="fr-FR" sz="1600">
                <a:latin typeface="Rockwell" panose="02060603020205020403" pitchFamily="18" charset="0"/>
              </a:rPr>
              <a:t>Union  ITU-T </a:t>
            </a:r>
            <a:r>
              <a:rPr lang="fr-FR" sz="1600">
                <a:latin typeface="Rockwell" panose="02060603020205020403" pitchFamily="18" charset="0"/>
              </a:rPr>
              <a:t>Y.2060 </a:t>
            </a:r>
            <a:endParaRPr lang="en-US" sz="1600">
              <a:latin typeface="Rockwell" panose="02060603020205020403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288693" y="3957533"/>
            <a:ext cx="47613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>
                <a:latin typeface="Rockwell" panose="02060603020205020403" pitchFamily="18" charset="0"/>
              </a:rPr>
              <a:t>Kevin Ashton, p</a:t>
            </a:r>
            <a:r>
              <a:rPr lang="en-US" sz="1600">
                <a:latin typeface="Rockwell" panose="02060603020205020403" pitchFamily="18" charset="0"/>
              </a:rPr>
              <a:t>encipta </a:t>
            </a:r>
            <a:r>
              <a:rPr lang="en-US" sz="1600">
                <a:latin typeface="Rockwell" panose="02060603020205020403" pitchFamily="18" charset="0"/>
              </a:rPr>
              <a:t>istilah Internet of</a:t>
            </a:r>
          </a:p>
          <a:p>
            <a:r>
              <a:rPr lang="en-US" sz="1600">
                <a:latin typeface="Rockwell" panose="02060603020205020403" pitchFamily="18" charset="0"/>
              </a:rPr>
              <a:t>Things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095" y="3445727"/>
            <a:ext cx="3936580" cy="279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6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43" y="233295"/>
            <a:ext cx="3016255" cy="45808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Paradigma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699" y="462335"/>
            <a:ext cx="6870700" cy="528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1156" y="1109407"/>
            <a:ext cx="4170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ckwell" panose="02060603020205020403" pitchFamily="18" charset="0"/>
              </a:rPr>
              <a:t>Konsep</a:t>
            </a:r>
            <a:r>
              <a:rPr lang="en-US" sz="2400" dirty="0">
                <a:latin typeface="Rockwell" panose="02060603020205020403" pitchFamily="18" charset="0"/>
              </a:rPr>
              <a:t> </a:t>
            </a:r>
            <a:r>
              <a:rPr lang="en-US" sz="2400" dirty="0" err="1">
                <a:latin typeface="Rockwell" panose="02060603020205020403" pitchFamily="18" charset="0"/>
              </a:rPr>
              <a:t>Utama</a:t>
            </a:r>
            <a:r>
              <a:rPr lang="en-US" sz="2400" dirty="0">
                <a:latin typeface="Rockwell" panose="02060603020205020403" pitchFamily="18" charset="0"/>
              </a:rPr>
              <a:t>, </a:t>
            </a:r>
            <a:r>
              <a:rPr lang="en-US" sz="2400" dirty="0" err="1">
                <a:latin typeface="Rockwell" panose="02060603020205020403" pitchFamily="18" charset="0"/>
              </a:rPr>
              <a:t>Lahirnya</a:t>
            </a:r>
            <a:r>
              <a:rPr lang="en-US" sz="2400" dirty="0">
                <a:latin typeface="Rockwell" panose="02060603020205020403" pitchFamily="18" charset="0"/>
              </a:rPr>
              <a:t> </a:t>
            </a:r>
            <a:r>
              <a:rPr lang="en-US" sz="2400" dirty="0" err="1">
                <a:latin typeface="Rockwell" panose="02060603020205020403" pitchFamily="18" charset="0"/>
              </a:rPr>
              <a:t>Teknologi</a:t>
            </a:r>
            <a:r>
              <a:rPr lang="en-US" sz="2400" dirty="0">
                <a:latin typeface="Rockwell" panose="02060603020205020403" pitchFamily="18" charset="0"/>
              </a:rPr>
              <a:t>, </a:t>
            </a:r>
          </a:p>
          <a:p>
            <a:r>
              <a:rPr lang="en-US" sz="2400" dirty="0" err="1">
                <a:latin typeface="Rockwell" panose="02060603020205020403" pitchFamily="18" charset="0"/>
              </a:rPr>
              <a:t>dan</a:t>
            </a:r>
            <a:r>
              <a:rPr lang="en-US" sz="2400" dirty="0">
                <a:latin typeface="Rockwell" panose="02060603020205020403" pitchFamily="18" charset="0"/>
              </a:rPr>
              <a:t> </a:t>
            </a:r>
            <a:r>
              <a:rPr lang="en-US" sz="2400" dirty="0" err="1">
                <a:latin typeface="Rockwell" panose="02060603020205020403" pitchFamily="18" charset="0"/>
              </a:rPr>
              <a:t>Standarisasi</a:t>
            </a:r>
            <a:r>
              <a:rPr lang="en-US" sz="2400" dirty="0">
                <a:latin typeface="Rockwell" panose="02060603020205020403" pitchFamily="18" charset="0"/>
              </a:rPr>
              <a:t> </a:t>
            </a:r>
            <a:r>
              <a:rPr lang="en-US" sz="2400" dirty="0" err="1">
                <a:latin typeface="Rockwell" panose="02060603020205020403" pitchFamily="18" charset="0"/>
              </a:rPr>
              <a:t>dari</a:t>
            </a:r>
            <a:r>
              <a:rPr lang="en-US" sz="2400" dirty="0">
                <a:latin typeface="Rockwell" panose="02060603020205020403" pitchFamily="18" charset="0"/>
              </a:rPr>
              <a:t> </a:t>
            </a:r>
            <a:r>
              <a:rPr lang="en-US" sz="2400" dirty="0" err="1">
                <a:latin typeface="Rockwell" panose="02060603020205020403" pitchFamily="18" charset="0"/>
              </a:rPr>
              <a:t>Paradigma</a:t>
            </a:r>
            <a:r>
              <a:rPr lang="en-US" sz="2400" dirty="0">
                <a:latin typeface="Rockwell" panose="02060603020205020403" pitchFamily="18" charset="0"/>
              </a:rPr>
              <a:t> Internet of Things</a:t>
            </a:r>
            <a:endParaRPr lang="en-US" sz="2400" dirty="0">
              <a:latin typeface="Rockwell" panose="020606030202050204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368" y="4864608"/>
            <a:ext cx="2260256" cy="160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2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324;p40"/>
          <p:cNvCxnSpPr/>
          <p:nvPr/>
        </p:nvCxnSpPr>
        <p:spPr>
          <a:xfrm flipH="1">
            <a:off x="2201661" y="5349269"/>
            <a:ext cx="1844601" cy="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324;p40"/>
          <p:cNvCxnSpPr/>
          <p:nvPr/>
        </p:nvCxnSpPr>
        <p:spPr>
          <a:xfrm flipH="1">
            <a:off x="3329078" y="5992970"/>
            <a:ext cx="1844601" cy="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324;p40"/>
          <p:cNvCxnSpPr/>
          <p:nvPr/>
        </p:nvCxnSpPr>
        <p:spPr>
          <a:xfrm flipH="1">
            <a:off x="1073444" y="4737366"/>
            <a:ext cx="1844601" cy="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40"/>
          <p:cNvSpPr txBox="1">
            <a:spLocks noGrp="1"/>
          </p:cNvSpPr>
          <p:nvPr>
            <p:ph type="title"/>
          </p:nvPr>
        </p:nvSpPr>
        <p:spPr>
          <a:xfrm>
            <a:off x="110232" y="534696"/>
            <a:ext cx="4555868" cy="1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sz="2133" dirty="0"/>
              <a:t>Referensi M</a:t>
            </a:r>
            <a:r>
              <a:rPr lang="en-US" sz="2133" dirty="0"/>
              <a:t>o</a:t>
            </a:r>
            <a:r>
              <a:rPr lang="en" sz="2133" dirty="0"/>
              <a:t>del </a:t>
            </a:r>
            <a:r>
              <a:rPr lang="en" sz="2133" dirty="0" smtClean="0"/>
              <a:t>IoT</a:t>
            </a:r>
            <a:endParaRPr sz="2133" dirty="0"/>
          </a:p>
        </p:txBody>
      </p:sp>
      <p:cxnSp>
        <p:nvCxnSpPr>
          <p:cNvPr id="324" name="Google Shape;324;p40"/>
          <p:cNvCxnSpPr/>
          <p:nvPr/>
        </p:nvCxnSpPr>
        <p:spPr>
          <a:xfrm flipH="1">
            <a:off x="5101948" y="2427822"/>
            <a:ext cx="1844601" cy="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40"/>
          <p:cNvSpPr txBox="1"/>
          <p:nvPr/>
        </p:nvSpPr>
        <p:spPr>
          <a:xfrm>
            <a:off x="4605919" y="2725419"/>
            <a:ext cx="2374269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sz="1600">
                <a:latin typeface="Lato Light"/>
                <a:ea typeface="Lato Light"/>
                <a:cs typeface="Lato Light"/>
                <a:sym typeface="Lato Light"/>
              </a:rPr>
              <a:t>Connectivity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28" name="Google Shape;328;p40"/>
          <p:cNvSpPr txBox="1"/>
          <p:nvPr/>
        </p:nvSpPr>
        <p:spPr>
          <a:xfrm>
            <a:off x="6715517" y="3946003"/>
            <a:ext cx="2367156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sz="1600">
                <a:latin typeface="Lato Light"/>
                <a:ea typeface="Lato Light"/>
                <a:cs typeface="Lato Light"/>
                <a:sym typeface="Lato Light"/>
              </a:rPr>
              <a:t>Data Accumulation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98" name="Google Shape;324;p40"/>
          <p:cNvCxnSpPr/>
          <p:nvPr/>
        </p:nvCxnSpPr>
        <p:spPr>
          <a:xfrm flipH="1">
            <a:off x="6114812" y="3073444"/>
            <a:ext cx="1844601" cy="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324;p40"/>
          <p:cNvCxnSpPr/>
          <p:nvPr/>
        </p:nvCxnSpPr>
        <p:spPr>
          <a:xfrm flipH="1">
            <a:off x="7208366" y="3692942"/>
            <a:ext cx="1844601" cy="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324;p40"/>
          <p:cNvCxnSpPr/>
          <p:nvPr/>
        </p:nvCxnSpPr>
        <p:spPr>
          <a:xfrm flipH="1">
            <a:off x="8295969" y="4303674"/>
            <a:ext cx="1844601" cy="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" name="Google Shape;330;p40"/>
          <p:cNvSpPr txBox="1"/>
          <p:nvPr/>
        </p:nvSpPr>
        <p:spPr>
          <a:xfrm>
            <a:off x="3601885" y="1909328"/>
            <a:ext cx="2427195" cy="338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sz="1600">
                <a:latin typeface="Lato Light"/>
                <a:ea typeface="Lato Light"/>
                <a:cs typeface="Lato Light"/>
                <a:sym typeface="Lato Light"/>
              </a:rPr>
              <a:t>Physical Devices &amp; Controler 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1" name="Google Shape;331;p40"/>
          <p:cNvSpPr txBox="1"/>
          <p:nvPr/>
        </p:nvSpPr>
        <p:spPr>
          <a:xfrm>
            <a:off x="5725080" y="3337683"/>
            <a:ext cx="2339957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sz="1600">
                <a:latin typeface="Lato Light"/>
                <a:ea typeface="Lato Light"/>
                <a:cs typeface="Lato Light"/>
                <a:sym typeface="Lato Light"/>
              </a:rPr>
              <a:t>Edge Computing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332" name="Google Shape;332;p40"/>
          <p:cNvGrpSpPr/>
          <p:nvPr/>
        </p:nvGrpSpPr>
        <p:grpSpPr>
          <a:xfrm>
            <a:off x="6208085" y="706062"/>
            <a:ext cx="4566103" cy="3767676"/>
            <a:chOff x="421450" y="238125"/>
            <a:chExt cx="5422925" cy="4474675"/>
          </a:xfrm>
        </p:grpSpPr>
        <p:sp>
          <p:nvSpPr>
            <p:cNvPr id="334" name="Google Shape;334;p40"/>
            <p:cNvSpPr/>
            <p:nvPr/>
          </p:nvSpPr>
          <p:spPr>
            <a:xfrm>
              <a:off x="3103900" y="1713375"/>
              <a:ext cx="1467150" cy="2267900"/>
            </a:xfrm>
            <a:custGeom>
              <a:avLst/>
              <a:gdLst/>
              <a:ahLst/>
              <a:cxnLst/>
              <a:rect l="l" t="t" r="r" b="b"/>
              <a:pathLst>
                <a:path w="58686" h="90716" extrusionOk="0">
                  <a:moveTo>
                    <a:pt x="29322" y="1"/>
                  </a:moveTo>
                  <a:lnTo>
                    <a:pt x="15302" y="8140"/>
                  </a:lnTo>
                  <a:lnTo>
                    <a:pt x="15241" y="56835"/>
                  </a:lnTo>
                  <a:lnTo>
                    <a:pt x="0" y="65646"/>
                  </a:lnTo>
                  <a:lnTo>
                    <a:pt x="21" y="73724"/>
                  </a:lnTo>
                  <a:lnTo>
                    <a:pt x="29261" y="90715"/>
                  </a:lnTo>
                  <a:lnTo>
                    <a:pt x="58686" y="73724"/>
                  </a:lnTo>
                  <a:lnTo>
                    <a:pt x="58686" y="65646"/>
                  </a:lnTo>
                  <a:lnTo>
                    <a:pt x="43383" y="56753"/>
                  </a:lnTo>
                  <a:lnTo>
                    <a:pt x="43444" y="8140"/>
                  </a:lnTo>
                  <a:lnTo>
                    <a:pt x="29322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1765450" y="983900"/>
              <a:ext cx="1467175" cy="2267875"/>
            </a:xfrm>
            <a:custGeom>
              <a:avLst/>
              <a:gdLst/>
              <a:ahLst/>
              <a:cxnLst/>
              <a:rect l="l" t="t" r="r" b="b"/>
              <a:pathLst>
                <a:path w="58687" h="90715" extrusionOk="0">
                  <a:moveTo>
                    <a:pt x="29323" y="0"/>
                  </a:moveTo>
                  <a:lnTo>
                    <a:pt x="15303" y="8140"/>
                  </a:lnTo>
                  <a:lnTo>
                    <a:pt x="15242" y="56834"/>
                  </a:lnTo>
                  <a:lnTo>
                    <a:pt x="1" y="65645"/>
                  </a:lnTo>
                  <a:lnTo>
                    <a:pt x="21" y="73723"/>
                  </a:lnTo>
                  <a:lnTo>
                    <a:pt x="29262" y="90714"/>
                  </a:lnTo>
                  <a:lnTo>
                    <a:pt x="58686" y="73723"/>
                  </a:lnTo>
                  <a:lnTo>
                    <a:pt x="58686" y="65645"/>
                  </a:lnTo>
                  <a:lnTo>
                    <a:pt x="43384" y="56752"/>
                  </a:lnTo>
                  <a:lnTo>
                    <a:pt x="43445" y="8140"/>
                  </a:lnTo>
                  <a:lnTo>
                    <a:pt x="29323" y="0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4377200" y="2444925"/>
              <a:ext cx="1467175" cy="2267875"/>
            </a:xfrm>
            <a:custGeom>
              <a:avLst/>
              <a:gdLst/>
              <a:ahLst/>
              <a:cxnLst/>
              <a:rect l="l" t="t" r="r" b="b"/>
              <a:pathLst>
                <a:path w="58687" h="90715" extrusionOk="0">
                  <a:moveTo>
                    <a:pt x="29323" y="0"/>
                  </a:moveTo>
                  <a:lnTo>
                    <a:pt x="15303" y="8140"/>
                  </a:lnTo>
                  <a:lnTo>
                    <a:pt x="15242" y="56834"/>
                  </a:lnTo>
                  <a:lnTo>
                    <a:pt x="1" y="65645"/>
                  </a:lnTo>
                  <a:lnTo>
                    <a:pt x="1" y="73723"/>
                  </a:lnTo>
                  <a:lnTo>
                    <a:pt x="29242" y="90714"/>
                  </a:lnTo>
                  <a:lnTo>
                    <a:pt x="58686" y="73723"/>
                  </a:lnTo>
                  <a:lnTo>
                    <a:pt x="58666" y="65645"/>
                  </a:lnTo>
                  <a:lnTo>
                    <a:pt x="43384" y="56753"/>
                  </a:lnTo>
                  <a:lnTo>
                    <a:pt x="43425" y="8140"/>
                  </a:lnTo>
                  <a:lnTo>
                    <a:pt x="29323" y="0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4377200" y="3661250"/>
              <a:ext cx="1466650" cy="849575"/>
            </a:xfrm>
            <a:custGeom>
              <a:avLst/>
              <a:gdLst/>
              <a:ahLst/>
              <a:cxnLst/>
              <a:rect l="l" t="t" r="r" b="b"/>
              <a:pathLst>
                <a:path w="58666" h="33983" extrusionOk="0">
                  <a:moveTo>
                    <a:pt x="29425" y="1"/>
                  </a:moveTo>
                  <a:lnTo>
                    <a:pt x="1" y="16992"/>
                  </a:lnTo>
                  <a:lnTo>
                    <a:pt x="29242" y="33983"/>
                  </a:lnTo>
                  <a:lnTo>
                    <a:pt x="58666" y="16992"/>
                  </a:lnTo>
                  <a:lnTo>
                    <a:pt x="294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4377200" y="4086025"/>
              <a:ext cx="731050" cy="626775"/>
            </a:xfrm>
            <a:custGeom>
              <a:avLst/>
              <a:gdLst/>
              <a:ahLst/>
              <a:cxnLst/>
              <a:rect l="l" t="t" r="r" b="b"/>
              <a:pathLst>
                <a:path w="29242" h="25071" extrusionOk="0">
                  <a:moveTo>
                    <a:pt x="1" y="1"/>
                  </a:moveTo>
                  <a:lnTo>
                    <a:pt x="1" y="8079"/>
                  </a:lnTo>
                  <a:lnTo>
                    <a:pt x="29242" y="25070"/>
                  </a:lnTo>
                  <a:lnTo>
                    <a:pt x="29242" y="169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5108225" y="4086025"/>
              <a:ext cx="736150" cy="626775"/>
            </a:xfrm>
            <a:custGeom>
              <a:avLst/>
              <a:gdLst/>
              <a:ahLst/>
              <a:cxnLst/>
              <a:rect l="l" t="t" r="r" b="b"/>
              <a:pathLst>
                <a:path w="29446" h="25071" extrusionOk="0">
                  <a:moveTo>
                    <a:pt x="29425" y="1"/>
                  </a:moveTo>
                  <a:lnTo>
                    <a:pt x="1" y="16992"/>
                  </a:lnTo>
                  <a:lnTo>
                    <a:pt x="1" y="25070"/>
                  </a:lnTo>
                  <a:lnTo>
                    <a:pt x="29445" y="8079"/>
                  </a:lnTo>
                  <a:lnTo>
                    <a:pt x="294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4759750" y="2444925"/>
              <a:ext cx="703075" cy="407500"/>
            </a:xfrm>
            <a:custGeom>
              <a:avLst/>
              <a:gdLst/>
              <a:ahLst/>
              <a:cxnLst/>
              <a:rect l="l" t="t" r="r" b="b"/>
              <a:pathLst>
                <a:path w="28123" h="16300" extrusionOk="0">
                  <a:moveTo>
                    <a:pt x="14021" y="0"/>
                  </a:moveTo>
                  <a:lnTo>
                    <a:pt x="1" y="8140"/>
                  </a:lnTo>
                  <a:lnTo>
                    <a:pt x="14102" y="16300"/>
                  </a:lnTo>
                  <a:lnTo>
                    <a:pt x="28123" y="8140"/>
                  </a:lnTo>
                  <a:lnTo>
                    <a:pt x="140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5110775" y="2648400"/>
              <a:ext cx="352050" cy="1626900"/>
            </a:xfrm>
            <a:custGeom>
              <a:avLst/>
              <a:gdLst/>
              <a:ahLst/>
              <a:cxnLst/>
              <a:rect l="l" t="t" r="r" b="b"/>
              <a:pathLst>
                <a:path w="14082" h="65076" extrusionOk="0">
                  <a:moveTo>
                    <a:pt x="14082" y="1"/>
                  </a:moveTo>
                  <a:lnTo>
                    <a:pt x="61" y="8161"/>
                  </a:lnTo>
                  <a:lnTo>
                    <a:pt x="0" y="65076"/>
                  </a:lnTo>
                  <a:lnTo>
                    <a:pt x="14021" y="56936"/>
                  </a:lnTo>
                  <a:lnTo>
                    <a:pt x="140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4758225" y="2648400"/>
              <a:ext cx="354100" cy="1626900"/>
            </a:xfrm>
            <a:custGeom>
              <a:avLst/>
              <a:gdLst/>
              <a:ahLst/>
              <a:cxnLst/>
              <a:rect l="l" t="t" r="r" b="b"/>
              <a:pathLst>
                <a:path w="14164" h="65076" extrusionOk="0">
                  <a:moveTo>
                    <a:pt x="62" y="1"/>
                  </a:moveTo>
                  <a:lnTo>
                    <a:pt x="1" y="56936"/>
                  </a:lnTo>
                  <a:lnTo>
                    <a:pt x="14102" y="65076"/>
                  </a:lnTo>
                  <a:lnTo>
                    <a:pt x="14163" y="816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3103900" y="2929725"/>
              <a:ext cx="1467150" cy="849575"/>
            </a:xfrm>
            <a:custGeom>
              <a:avLst/>
              <a:gdLst/>
              <a:ahLst/>
              <a:cxnLst/>
              <a:rect l="l" t="t" r="r" b="b"/>
              <a:pathLst>
                <a:path w="58686" h="33983" extrusionOk="0">
                  <a:moveTo>
                    <a:pt x="29424" y="1"/>
                  </a:moveTo>
                  <a:lnTo>
                    <a:pt x="0" y="16992"/>
                  </a:lnTo>
                  <a:lnTo>
                    <a:pt x="29241" y="33983"/>
                  </a:lnTo>
                  <a:lnTo>
                    <a:pt x="58686" y="16992"/>
                  </a:lnTo>
                  <a:lnTo>
                    <a:pt x="29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3103900" y="3354500"/>
              <a:ext cx="731550" cy="626775"/>
            </a:xfrm>
            <a:custGeom>
              <a:avLst/>
              <a:gdLst/>
              <a:ahLst/>
              <a:cxnLst/>
              <a:rect l="l" t="t" r="r" b="b"/>
              <a:pathLst>
                <a:path w="29262" h="25071" extrusionOk="0">
                  <a:moveTo>
                    <a:pt x="0" y="1"/>
                  </a:moveTo>
                  <a:lnTo>
                    <a:pt x="21" y="8079"/>
                  </a:lnTo>
                  <a:lnTo>
                    <a:pt x="29261" y="25070"/>
                  </a:lnTo>
                  <a:lnTo>
                    <a:pt x="29261" y="25070"/>
                  </a:lnTo>
                  <a:lnTo>
                    <a:pt x="29241" y="169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3834925" y="3354500"/>
              <a:ext cx="736125" cy="626775"/>
            </a:xfrm>
            <a:custGeom>
              <a:avLst/>
              <a:gdLst/>
              <a:ahLst/>
              <a:cxnLst/>
              <a:rect l="l" t="t" r="r" b="b"/>
              <a:pathLst>
                <a:path w="29445" h="25071" extrusionOk="0">
                  <a:moveTo>
                    <a:pt x="29445" y="1"/>
                  </a:moveTo>
                  <a:lnTo>
                    <a:pt x="0" y="16992"/>
                  </a:lnTo>
                  <a:lnTo>
                    <a:pt x="20" y="25070"/>
                  </a:lnTo>
                  <a:lnTo>
                    <a:pt x="29445" y="8079"/>
                  </a:lnTo>
                  <a:lnTo>
                    <a:pt x="29445" y="1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3486450" y="1713375"/>
              <a:ext cx="703575" cy="407525"/>
            </a:xfrm>
            <a:custGeom>
              <a:avLst/>
              <a:gdLst/>
              <a:ahLst/>
              <a:cxnLst/>
              <a:rect l="l" t="t" r="r" b="b"/>
              <a:pathLst>
                <a:path w="28143" h="16301" extrusionOk="0">
                  <a:moveTo>
                    <a:pt x="14020" y="1"/>
                  </a:moveTo>
                  <a:lnTo>
                    <a:pt x="0" y="8140"/>
                  </a:lnTo>
                  <a:lnTo>
                    <a:pt x="14102" y="16300"/>
                  </a:lnTo>
                  <a:lnTo>
                    <a:pt x="28142" y="8140"/>
                  </a:lnTo>
                  <a:lnTo>
                    <a:pt x="14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3837975" y="1916875"/>
              <a:ext cx="352050" cy="1626900"/>
            </a:xfrm>
            <a:custGeom>
              <a:avLst/>
              <a:gdLst/>
              <a:ahLst/>
              <a:cxnLst/>
              <a:rect l="l" t="t" r="r" b="b"/>
              <a:pathLst>
                <a:path w="14082" h="65076" extrusionOk="0">
                  <a:moveTo>
                    <a:pt x="14081" y="0"/>
                  </a:moveTo>
                  <a:lnTo>
                    <a:pt x="41" y="8160"/>
                  </a:lnTo>
                  <a:lnTo>
                    <a:pt x="0" y="65075"/>
                  </a:lnTo>
                  <a:lnTo>
                    <a:pt x="14020" y="56936"/>
                  </a:lnTo>
                  <a:lnTo>
                    <a:pt x="14081" y="0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3484925" y="1916875"/>
              <a:ext cx="354075" cy="1626900"/>
            </a:xfrm>
            <a:custGeom>
              <a:avLst/>
              <a:gdLst/>
              <a:ahLst/>
              <a:cxnLst/>
              <a:rect l="l" t="t" r="r" b="b"/>
              <a:pathLst>
                <a:path w="14163" h="65076" extrusionOk="0">
                  <a:moveTo>
                    <a:pt x="61" y="0"/>
                  </a:moveTo>
                  <a:lnTo>
                    <a:pt x="0" y="56936"/>
                  </a:lnTo>
                  <a:lnTo>
                    <a:pt x="14122" y="65075"/>
                  </a:lnTo>
                  <a:lnTo>
                    <a:pt x="14163" y="81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1765450" y="2200225"/>
              <a:ext cx="1467175" cy="849575"/>
            </a:xfrm>
            <a:custGeom>
              <a:avLst/>
              <a:gdLst/>
              <a:ahLst/>
              <a:cxnLst/>
              <a:rect l="l" t="t" r="r" b="b"/>
              <a:pathLst>
                <a:path w="58687" h="33983" extrusionOk="0">
                  <a:moveTo>
                    <a:pt x="29445" y="1"/>
                  </a:moveTo>
                  <a:lnTo>
                    <a:pt x="1" y="16992"/>
                  </a:lnTo>
                  <a:lnTo>
                    <a:pt x="29242" y="33983"/>
                  </a:lnTo>
                  <a:lnTo>
                    <a:pt x="58686" y="16992"/>
                  </a:lnTo>
                  <a:lnTo>
                    <a:pt x="294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1765450" y="2625000"/>
              <a:ext cx="731575" cy="626775"/>
            </a:xfrm>
            <a:custGeom>
              <a:avLst/>
              <a:gdLst/>
              <a:ahLst/>
              <a:cxnLst/>
              <a:rect l="l" t="t" r="r" b="b"/>
              <a:pathLst>
                <a:path w="29263" h="25071" extrusionOk="0">
                  <a:moveTo>
                    <a:pt x="1" y="1"/>
                  </a:moveTo>
                  <a:lnTo>
                    <a:pt x="21" y="8079"/>
                  </a:lnTo>
                  <a:lnTo>
                    <a:pt x="29262" y="25070"/>
                  </a:lnTo>
                  <a:lnTo>
                    <a:pt x="29242" y="169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2496475" y="2625000"/>
              <a:ext cx="736150" cy="626775"/>
            </a:xfrm>
            <a:custGeom>
              <a:avLst/>
              <a:gdLst/>
              <a:ahLst/>
              <a:cxnLst/>
              <a:rect l="l" t="t" r="r" b="b"/>
              <a:pathLst>
                <a:path w="29446" h="25071" extrusionOk="0">
                  <a:moveTo>
                    <a:pt x="29445" y="1"/>
                  </a:moveTo>
                  <a:lnTo>
                    <a:pt x="1" y="16992"/>
                  </a:lnTo>
                  <a:lnTo>
                    <a:pt x="21" y="25070"/>
                  </a:lnTo>
                  <a:lnTo>
                    <a:pt x="29445" y="8079"/>
                  </a:lnTo>
                  <a:lnTo>
                    <a:pt x="29445" y="1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2148025" y="983900"/>
              <a:ext cx="703575" cy="406975"/>
            </a:xfrm>
            <a:custGeom>
              <a:avLst/>
              <a:gdLst/>
              <a:ahLst/>
              <a:cxnLst/>
              <a:rect l="l" t="t" r="r" b="b"/>
              <a:pathLst>
                <a:path w="28143" h="16279" extrusionOk="0">
                  <a:moveTo>
                    <a:pt x="14020" y="0"/>
                  </a:moveTo>
                  <a:lnTo>
                    <a:pt x="0" y="8140"/>
                  </a:lnTo>
                  <a:lnTo>
                    <a:pt x="14102" y="16279"/>
                  </a:lnTo>
                  <a:lnTo>
                    <a:pt x="28142" y="8140"/>
                  </a:lnTo>
                  <a:lnTo>
                    <a:pt x="140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2499025" y="1187375"/>
              <a:ext cx="352575" cy="1626900"/>
            </a:xfrm>
            <a:custGeom>
              <a:avLst/>
              <a:gdLst/>
              <a:ahLst/>
              <a:cxnLst/>
              <a:rect l="l" t="t" r="r" b="b"/>
              <a:pathLst>
                <a:path w="14103" h="65076" extrusionOk="0">
                  <a:moveTo>
                    <a:pt x="14102" y="1"/>
                  </a:moveTo>
                  <a:lnTo>
                    <a:pt x="62" y="8140"/>
                  </a:lnTo>
                  <a:lnTo>
                    <a:pt x="1" y="65075"/>
                  </a:lnTo>
                  <a:lnTo>
                    <a:pt x="14041" y="56936"/>
                  </a:lnTo>
                  <a:lnTo>
                    <a:pt x="14102" y="1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2146500" y="1187375"/>
              <a:ext cx="354075" cy="1626900"/>
            </a:xfrm>
            <a:custGeom>
              <a:avLst/>
              <a:gdLst/>
              <a:ahLst/>
              <a:cxnLst/>
              <a:rect l="l" t="t" r="r" b="b"/>
              <a:pathLst>
                <a:path w="14163" h="65076" extrusionOk="0">
                  <a:moveTo>
                    <a:pt x="61" y="1"/>
                  </a:moveTo>
                  <a:lnTo>
                    <a:pt x="0" y="56936"/>
                  </a:lnTo>
                  <a:lnTo>
                    <a:pt x="14102" y="65075"/>
                  </a:lnTo>
                  <a:lnTo>
                    <a:pt x="14163" y="8140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421450" y="238125"/>
              <a:ext cx="1467150" cy="2268375"/>
            </a:xfrm>
            <a:custGeom>
              <a:avLst/>
              <a:gdLst/>
              <a:ahLst/>
              <a:cxnLst/>
              <a:rect l="l" t="t" r="r" b="b"/>
              <a:pathLst>
                <a:path w="58686" h="90735" extrusionOk="0">
                  <a:moveTo>
                    <a:pt x="29322" y="0"/>
                  </a:moveTo>
                  <a:lnTo>
                    <a:pt x="15302" y="8160"/>
                  </a:lnTo>
                  <a:lnTo>
                    <a:pt x="15241" y="56854"/>
                  </a:lnTo>
                  <a:lnTo>
                    <a:pt x="0" y="65645"/>
                  </a:lnTo>
                  <a:lnTo>
                    <a:pt x="20" y="73723"/>
                  </a:lnTo>
                  <a:lnTo>
                    <a:pt x="29261" y="90734"/>
                  </a:lnTo>
                  <a:lnTo>
                    <a:pt x="58685" y="73723"/>
                  </a:lnTo>
                  <a:lnTo>
                    <a:pt x="58685" y="65645"/>
                  </a:lnTo>
                  <a:lnTo>
                    <a:pt x="43383" y="56773"/>
                  </a:lnTo>
                  <a:lnTo>
                    <a:pt x="43424" y="8160"/>
                  </a:lnTo>
                  <a:lnTo>
                    <a:pt x="29322" y="0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421450" y="1454450"/>
              <a:ext cx="1466625" cy="849575"/>
            </a:xfrm>
            <a:custGeom>
              <a:avLst/>
              <a:gdLst/>
              <a:ahLst/>
              <a:cxnLst/>
              <a:rect l="l" t="t" r="r" b="b"/>
              <a:pathLst>
                <a:path w="58665" h="33983" extrusionOk="0">
                  <a:moveTo>
                    <a:pt x="29424" y="1"/>
                  </a:moveTo>
                  <a:lnTo>
                    <a:pt x="0" y="16992"/>
                  </a:lnTo>
                  <a:lnTo>
                    <a:pt x="29241" y="33983"/>
                  </a:lnTo>
                  <a:lnTo>
                    <a:pt x="58665" y="16992"/>
                  </a:lnTo>
                  <a:lnTo>
                    <a:pt x="294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421450" y="1879225"/>
              <a:ext cx="731550" cy="627275"/>
            </a:xfrm>
            <a:custGeom>
              <a:avLst/>
              <a:gdLst/>
              <a:ahLst/>
              <a:cxnLst/>
              <a:rect l="l" t="t" r="r" b="b"/>
              <a:pathLst>
                <a:path w="29262" h="25091" extrusionOk="0">
                  <a:moveTo>
                    <a:pt x="0" y="1"/>
                  </a:moveTo>
                  <a:lnTo>
                    <a:pt x="20" y="8079"/>
                  </a:lnTo>
                  <a:lnTo>
                    <a:pt x="29261" y="25090"/>
                  </a:lnTo>
                  <a:lnTo>
                    <a:pt x="29241" y="169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1152450" y="1879225"/>
              <a:ext cx="736150" cy="627275"/>
            </a:xfrm>
            <a:custGeom>
              <a:avLst/>
              <a:gdLst/>
              <a:ahLst/>
              <a:cxnLst/>
              <a:rect l="l" t="t" r="r" b="b"/>
              <a:pathLst>
                <a:path w="29446" h="25091" extrusionOk="0">
                  <a:moveTo>
                    <a:pt x="29425" y="1"/>
                  </a:moveTo>
                  <a:lnTo>
                    <a:pt x="1" y="16992"/>
                  </a:lnTo>
                  <a:lnTo>
                    <a:pt x="21" y="25090"/>
                  </a:lnTo>
                  <a:lnTo>
                    <a:pt x="29445" y="8079"/>
                  </a:lnTo>
                  <a:lnTo>
                    <a:pt x="294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804000" y="238125"/>
              <a:ext cx="703050" cy="407500"/>
            </a:xfrm>
            <a:custGeom>
              <a:avLst/>
              <a:gdLst/>
              <a:ahLst/>
              <a:cxnLst/>
              <a:rect l="l" t="t" r="r" b="b"/>
              <a:pathLst>
                <a:path w="28122" h="16300" extrusionOk="0">
                  <a:moveTo>
                    <a:pt x="14020" y="0"/>
                  </a:moveTo>
                  <a:lnTo>
                    <a:pt x="0" y="8160"/>
                  </a:lnTo>
                  <a:lnTo>
                    <a:pt x="14102" y="16299"/>
                  </a:lnTo>
                  <a:lnTo>
                    <a:pt x="28122" y="8160"/>
                  </a:lnTo>
                  <a:lnTo>
                    <a:pt x="140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1155000" y="442100"/>
              <a:ext cx="352050" cy="1626900"/>
            </a:xfrm>
            <a:custGeom>
              <a:avLst/>
              <a:gdLst/>
              <a:ahLst/>
              <a:cxnLst/>
              <a:rect l="l" t="t" r="r" b="b"/>
              <a:pathLst>
                <a:path w="14082" h="65076" extrusionOk="0">
                  <a:moveTo>
                    <a:pt x="14082" y="1"/>
                  </a:moveTo>
                  <a:lnTo>
                    <a:pt x="62" y="8140"/>
                  </a:lnTo>
                  <a:lnTo>
                    <a:pt x="1" y="65076"/>
                  </a:lnTo>
                  <a:lnTo>
                    <a:pt x="14041" y="56916"/>
                  </a:lnTo>
                  <a:lnTo>
                    <a:pt x="140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802475" y="442100"/>
              <a:ext cx="354075" cy="1626900"/>
            </a:xfrm>
            <a:custGeom>
              <a:avLst/>
              <a:gdLst/>
              <a:ahLst/>
              <a:cxnLst/>
              <a:rect l="l" t="t" r="r" b="b"/>
              <a:pathLst>
                <a:path w="14163" h="65076" extrusionOk="0">
                  <a:moveTo>
                    <a:pt x="61" y="1"/>
                  </a:moveTo>
                  <a:lnTo>
                    <a:pt x="0" y="56916"/>
                  </a:lnTo>
                  <a:lnTo>
                    <a:pt x="14102" y="65076"/>
                  </a:lnTo>
                  <a:lnTo>
                    <a:pt x="14163" y="8140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68" name="Google Shape;368;p40"/>
          <p:cNvGrpSpPr/>
          <p:nvPr/>
        </p:nvGrpSpPr>
        <p:grpSpPr>
          <a:xfrm>
            <a:off x="10012409" y="2378912"/>
            <a:ext cx="538551" cy="475592"/>
            <a:chOff x="1802075" y="1136925"/>
            <a:chExt cx="3817700" cy="3371400"/>
          </a:xfrm>
        </p:grpSpPr>
        <p:sp>
          <p:nvSpPr>
            <p:cNvPr id="369" name="Google Shape;369;p40"/>
            <p:cNvSpPr/>
            <p:nvPr/>
          </p:nvSpPr>
          <p:spPr>
            <a:xfrm>
              <a:off x="1802075" y="1136925"/>
              <a:ext cx="2568425" cy="3342000"/>
            </a:xfrm>
            <a:custGeom>
              <a:avLst/>
              <a:gdLst/>
              <a:ahLst/>
              <a:cxnLst/>
              <a:rect l="l" t="t" r="r" b="b"/>
              <a:pathLst>
                <a:path w="102737" h="133680" extrusionOk="0">
                  <a:moveTo>
                    <a:pt x="59458" y="0"/>
                  </a:moveTo>
                  <a:cubicBezTo>
                    <a:pt x="54279" y="0"/>
                    <a:pt x="48562" y="1642"/>
                    <a:pt x="42559" y="5102"/>
                  </a:cubicBezTo>
                  <a:cubicBezTo>
                    <a:pt x="19062" y="18673"/>
                    <a:pt x="1" y="55074"/>
                    <a:pt x="1" y="86419"/>
                  </a:cubicBezTo>
                  <a:cubicBezTo>
                    <a:pt x="1" y="105046"/>
                    <a:pt x="6748" y="116135"/>
                    <a:pt x="17154" y="122029"/>
                  </a:cubicBezTo>
                  <a:lnTo>
                    <a:pt x="32974" y="131164"/>
                  </a:lnTo>
                  <a:cubicBezTo>
                    <a:pt x="36075" y="132818"/>
                    <a:pt x="39547" y="133679"/>
                    <a:pt x="43298" y="133679"/>
                  </a:cubicBezTo>
                  <a:cubicBezTo>
                    <a:pt x="48477" y="133679"/>
                    <a:pt x="54187" y="132037"/>
                    <a:pt x="60178" y="128574"/>
                  </a:cubicBezTo>
                  <a:cubicBezTo>
                    <a:pt x="83690" y="115003"/>
                    <a:pt x="102736" y="78602"/>
                    <a:pt x="102736" y="47272"/>
                  </a:cubicBezTo>
                  <a:cubicBezTo>
                    <a:pt x="102736" y="20875"/>
                    <a:pt x="88886" y="13368"/>
                    <a:pt x="88886" y="13368"/>
                  </a:cubicBezTo>
                  <a:lnTo>
                    <a:pt x="69561" y="2403"/>
                  </a:lnTo>
                  <a:cubicBezTo>
                    <a:pt x="66521" y="822"/>
                    <a:pt x="63124" y="0"/>
                    <a:pt x="59458" y="0"/>
                  </a:cubicBez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2242950" y="1386825"/>
              <a:ext cx="2127550" cy="3092125"/>
            </a:xfrm>
            <a:custGeom>
              <a:avLst/>
              <a:gdLst/>
              <a:ahLst/>
              <a:cxnLst/>
              <a:rect l="l" t="t" r="r" b="b"/>
              <a:pathLst>
                <a:path w="85102" h="123685" extrusionOk="0">
                  <a:moveTo>
                    <a:pt x="59454" y="0"/>
                  </a:moveTo>
                  <a:cubicBezTo>
                    <a:pt x="54275" y="0"/>
                    <a:pt x="48562" y="1642"/>
                    <a:pt x="42558" y="5110"/>
                  </a:cubicBezTo>
                  <a:cubicBezTo>
                    <a:pt x="19046" y="18665"/>
                    <a:pt x="0" y="55066"/>
                    <a:pt x="0" y="86411"/>
                  </a:cubicBezTo>
                  <a:cubicBezTo>
                    <a:pt x="0" y="109738"/>
                    <a:pt x="10560" y="123685"/>
                    <a:pt x="25660" y="123685"/>
                  </a:cubicBezTo>
                  <a:cubicBezTo>
                    <a:pt x="30839" y="123685"/>
                    <a:pt x="36553" y="122044"/>
                    <a:pt x="42558" y="118578"/>
                  </a:cubicBezTo>
                  <a:cubicBezTo>
                    <a:pt x="66055" y="105007"/>
                    <a:pt x="85101" y="68606"/>
                    <a:pt x="85101" y="37276"/>
                  </a:cubicBezTo>
                  <a:cubicBezTo>
                    <a:pt x="85101" y="13940"/>
                    <a:pt x="74545" y="0"/>
                    <a:pt x="59454" y="0"/>
                  </a:cubicBezTo>
                  <a:close/>
                </a:path>
              </a:pathLst>
            </a:custGeom>
            <a:solidFill>
              <a:srgbClr val="5C8C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2568250" y="1859500"/>
              <a:ext cx="1476925" cy="2146475"/>
            </a:xfrm>
            <a:custGeom>
              <a:avLst/>
              <a:gdLst/>
              <a:ahLst/>
              <a:cxnLst/>
              <a:rect l="l" t="t" r="r" b="b"/>
              <a:pathLst>
                <a:path w="59077" h="85859" extrusionOk="0">
                  <a:moveTo>
                    <a:pt x="41261" y="1"/>
                  </a:moveTo>
                  <a:cubicBezTo>
                    <a:pt x="37669" y="1"/>
                    <a:pt x="33708" y="1139"/>
                    <a:pt x="29546" y="3542"/>
                  </a:cubicBezTo>
                  <a:cubicBezTo>
                    <a:pt x="13230" y="12972"/>
                    <a:pt x="1" y="38237"/>
                    <a:pt x="1" y="59982"/>
                  </a:cubicBezTo>
                  <a:cubicBezTo>
                    <a:pt x="1" y="76183"/>
                    <a:pt x="7335" y="85859"/>
                    <a:pt x="17816" y="85859"/>
                  </a:cubicBezTo>
                  <a:cubicBezTo>
                    <a:pt x="21412" y="85859"/>
                    <a:pt x="25379" y="84720"/>
                    <a:pt x="29546" y="82315"/>
                  </a:cubicBezTo>
                  <a:cubicBezTo>
                    <a:pt x="45847" y="72901"/>
                    <a:pt x="59077" y="47636"/>
                    <a:pt x="59077" y="25876"/>
                  </a:cubicBezTo>
                  <a:cubicBezTo>
                    <a:pt x="59077" y="9683"/>
                    <a:pt x="51740" y="1"/>
                    <a:pt x="4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2903650" y="2347175"/>
              <a:ext cx="806125" cy="1171475"/>
            </a:xfrm>
            <a:custGeom>
              <a:avLst/>
              <a:gdLst/>
              <a:ahLst/>
              <a:cxnLst/>
              <a:rect l="l" t="t" r="r" b="b"/>
              <a:pathLst>
                <a:path w="32245" h="46859" extrusionOk="0">
                  <a:moveTo>
                    <a:pt x="22530" y="1"/>
                  </a:moveTo>
                  <a:cubicBezTo>
                    <a:pt x="20568" y="1"/>
                    <a:pt x="18404" y="622"/>
                    <a:pt x="16130" y="1933"/>
                  </a:cubicBezTo>
                  <a:cubicBezTo>
                    <a:pt x="7228" y="7083"/>
                    <a:pt x="0" y="20871"/>
                    <a:pt x="0" y="32735"/>
                  </a:cubicBezTo>
                  <a:cubicBezTo>
                    <a:pt x="0" y="41581"/>
                    <a:pt x="4007" y="46858"/>
                    <a:pt x="9729" y="46858"/>
                  </a:cubicBezTo>
                  <a:cubicBezTo>
                    <a:pt x="11692" y="46858"/>
                    <a:pt x="13856" y="46237"/>
                    <a:pt x="16130" y="44926"/>
                  </a:cubicBezTo>
                  <a:cubicBezTo>
                    <a:pt x="25017" y="39792"/>
                    <a:pt x="32245" y="25989"/>
                    <a:pt x="32245" y="14124"/>
                  </a:cubicBezTo>
                  <a:cubicBezTo>
                    <a:pt x="32245" y="5278"/>
                    <a:pt x="28247" y="1"/>
                    <a:pt x="22530" y="1"/>
                  </a:cubicBezTo>
                  <a:close/>
                </a:path>
              </a:pathLst>
            </a:custGeom>
            <a:solidFill>
              <a:srgbClr val="5C8C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4287100" y="3513725"/>
              <a:ext cx="940300" cy="994600"/>
            </a:xfrm>
            <a:custGeom>
              <a:avLst/>
              <a:gdLst/>
              <a:ahLst/>
              <a:cxnLst/>
              <a:rect l="l" t="t" r="r" b="b"/>
              <a:pathLst>
                <a:path w="37612" h="39784" extrusionOk="0">
                  <a:moveTo>
                    <a:pt x="0" y="1"/>
                  </a:moveTo>
                  <a:lnTo>
                    <a:pt x="5739" y="21373"/>
                  </a:lnTo>
                  <a:lnTo>
                    <a:pt x="37611" y="39783"/>
                  </a:lnTo>
                  <a:lnTo>
                    <a:pt x="31842" y="182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4289050" y="3367175"/>
              <a:ext cx="1330725" cy="604125"/>
            </a:xfrm>
            <a:custGeom>
              <a:avLst/>
              <a:gdLst/>
              <a:ahLst/>
              <a:cxnLst/>
              <a:rect l="l" t="t" r="r" b="b"/>
              <a:pathLst>
                <a:path w="53229" h="24165" extrusionOk="0">
                  <a:moveTo>
                    <a:pt x="21512" y="0"/>
                  </a:moveTo>
                  <a:lnTo>
                    <a:pt x="0" y="5770"/>
                  </a:lnTo>
                  <a:lnTo>
                    <a:pt x="31857" y="24164"/>
                  </a:lnTo>
                  <a:lnTo>
                    <a:pt x="53229" y="18441"/>
                  </a:lnTo>
                  <a:lnTo>
                    <a:pt x="21512" y="0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3258050" y="2885850"/>
              <a:ext cx="2001125" cy="1230450"/>
            </a:xfrm>
            <a:custGeom>
              <a:avLst/>
              <a:gdLst/>
              <a:ahLst/>
              <a:cxnLst/>
              <a:rect l="l" t="t" r="r" b="b"/>
              <a:pathLst>
                <a:path w="80045" h="49218" extrusionOk="0">
                  <a:moveTo>
                    <a:pt x="5025" y="0"/>
                  </a:moveTo>
                  <a:cubicBezTo>
                    <a:pt x="3502" y="0"/>
                    <a:pt x="2021" y="794"/>
                    <a:pt x="1210" y="2208"/>
                  </a:cubicBezTo>
                  <a:cubicBezTo>
                    <a:pt x="0" y="4318"/>
                    <a:pt x="729" y="7016"/>
                    <a:pt x="2838" y="8226"/>
                  </a:cubicBezTo>
                  <a:lnTo>
                    <a:pt x="73081" y="48644"/>
                  </a:lnTo>
                  <a:cubicBezTo>
                    <a:pt x="73748" y="49016"/>
                    <a:pt x="74508" y="49218"/>
                    <a:pt x="75268" y="49218"/>
                  </a:cubicBezTo>
                  <a:cubicBezTo>
                    <a:pt x="77269" y="49218"/>
                    <a:pt x="79021" y="47869"/>
                    <a:pt x="79533" y="45945"/>
                  </a:cubicBezTo>
                  <a:cubicBezTo>
                    <a:pt x="80045" y="44022"/>
                    <a:pt x="79207" y="41990"/>
                    <a:pt x="77470" y="40982"/>
                  </a:cubicBezTo>
                  <a:lnTo>
                    <a:pt x="7228" y="595"/>
                  </a:lnTo>
                  <a:cubicBezTo>
                    <a:pt x="6533" y="192"/>
                    <a:pt x="5774" y="0"/>
                    <a:pt x="5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82" name="Google Shape;382;p40"/>
          <p:cNvGrpSpPr/>
          <p:nvPr/>
        </p:nvGrpSpPr>
        <p:grpSpPr>
          <a:xfrm>
            <a:off x="7765453" y="1031994"/>
            <a:ext cx="445108" cy="518321"/>
            <a:chOff x="2136700" y="1062050"/>
            <a:chExt cx="3334975" cy="3883525"/>
          </a:xfrm>
        </p:grpSpPr>
        <p:sp>
          <p:nvSpPr>
            <p:cNvPr id="383" name="Google Shape;383;p40"/>
            <p:cNvSpPr/>
            <p:nvPr/>
          </p:nvSpPr>
          <p:spPr>
            <a:xfrm>
              <a:off x="3226625" y="3687725"/>
              <a:ext cx="1154725" cy="1257850"/>
            </a:xfrm>
            <a:custGeom>
              <a:avLst/>
              <a:gdLst/>
              <a:ahLst/>
              <a:cxnLst/>
              <a:rect l="l" t="t" r="r" b="b"/>
              <a:pathLst>
                <a:path w="46189" h="50314" extrusionOk="0">
                  <a:moveTo>
                    <a:pt x="21549" y="0"/>
                  </a:moveTo>
                  <a:cubicBezTo>
                    <a:pt x="16278" y="0"/>
                    <a:pt x="9928" y="5019"/>
                    <a:pt x="5631" y="13250"/>
                  </a:cubicBezTo>
                  <a:cubicBezTo>
                    <a:pt x="1" y="24014"/>
                    <a:pt x="1" y="36173"/>
                    <a:pt x="5631" y="40438"/>
                  </a:cubicBezTo>
                  <a:cubicBezTo>
                    <a:pt x="5879" y="40640"/>
                    <a:pt x="20830" y="49279"/>
                    <a:pt x="20830" y="49279"/>
                  </a:cubicBezTo>
                  <a:cubicBezTo>
                    <a:pt x="21992" y="49979"/>
                    <a:pt x="23279" y="50313"/>
                    <a:pt x="24638" y="50313"/>
                  </a:cubicBezTo>
                  <a:cubicBezTo>
                    <a:pt x="29906" y="50313"/>
                    <a:pt x="36256" y="45292"/>
                    <a:pt x="40558" y="37057"/>
                  </a:cubicBezTo>
                  <a:cubicBezTo>
                    <a:pt x="46188" y="26294"/>
                    <a:pt x="46188" y="14119"/>
                    <a:pt x="40558" y="9869"/>
                  </a:cubicBezTo>
                  <a:cubicBezTo>
                    <a:pt x="40341" y="9698"/>
                    <a:pt x="25623" y="1199"/>
                    <a:pt x="25623" y="1199"/>
                  </a:cubicBezTo>
                  <a:cubicBezTo>
                    <a:pt x="24393" y="387"/>
                    <a:pt x="23013" y="0"/>
                    <a:pt x="21549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3589950" y="3897450"/>
              <a:ext cx="791775" cy="1048000"/>
            </a:xfrm>
            <a:custGeom>
              <a:avLst/>
              <a:gdLst/>
              <a:ahLst/>
              <a:cxnLst/>
              <a:rect l="l" t="t" r="r" b="b"/>
              <a:pathLst>
                <a:path w="31671" h="41920" extrusionOk="0">
                  <a:moveTo>
                    <a:pt x="21562" y="1"/>
                  </a:moveTo>
                  <a:cubicBezTo>
                    <a:pt x="16296" y="1"/>
                    <a:pt x="9947" y="5021"/>
                    <a:pt x="5630" y="13252"/>
                  </a:cubicBezTo>
                  <a:cubicBezTo>
                    <a:pt x="0" y="24015"/>
                    <a:pt x="0" y="36190"/>
                    <a:pt x="5630" y="40440"/>
                  </a:cubicBezTo>
                  <a:cubicBezTo>
                    <a:pt x="6955" y="41444"/>
                    <a:pt x="8475" y="41919"/>
                    <a:pt x="10098" y="41919"/>
                  </a:cubicBezTo>
                  <a:cubicBezTo>
                    <a:pt x="15371" y="41919"/>
                    <a:pt x="21732" y="36899"/>
                    <a:pt x="26025" y="28668"/>
                  </a:cubicBezTo>
                  <a:cubicBezTo>
                    <a:pt x="31655" y="17905"/>
                    <a:pt x="31671" y="5730"/>
                    <a:pt x="26025" y="1480"/>
                  </a:cubicBezTo>
                  <a:cubicBezTo>
                    <a:pt x="24700" y="476"/>
                    <a:pt x="23182" y="1"/>
                    <a:pt x="215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2832300" y="2809975"/>
              <a:ext cx="1943375" cy="1499275"/>
            </a:xfrm>
            <a:custGeom>
              <a:avLst/>
              <a:gdLst/>
              <a:ahLst/>
              <a:cxnLst/>
              <a:rect l="l" t="t" r="r" b="b"/>
              <a:pathLst>
                <a:path w="77735" h="59971" extrusionOk="0">
                  <a:moveTo>
                    <a:pt x="47833" y="0"/>
                  </a:moveTo>
                  <a:cubicBezTo>
                    <a:pt x="32932" y="0"/>
                    <a:pt x="14936" y="14193"/>
                    <a:pt x="2777" y="37426"/>
                  </a:cubicBezTo>
                  <a:cubicBezTo>
                    <a:pt x="1" y="42730"/>
                    <a:pt x="1" y="48748"/>
                    <a:pt x="2777" y="50857"/>
                  </a:cubicBezTo>
                  <a:cubicBezTo>
                    <a:pt x="2917" y="50950"/>
                    <a:pt x="17651" y="59465"/>
                    <a:pt x="17651" y="59465"/>
                  </a:cubicBezTo>
                  <a:cubicBezTo>
                    <a:pt x="18224" y="59807"/>
                    <a:pt x="18859" y="59971"/>
                    <a:pt x="19528" y="59971"/>
                  </a:cubicBezTo>
                  <a:cubicBezTo>
                    <a:pt x="22134" y="59971"/>
                    <a:pt x="25268" y="57492"/>
                    <a:pt x="27391" y="53432"/>
                  </a:cubicBezTo>
                  <a:cubicBezTo>
                    <a:pt x="35307" y="38324"/>
                    <a:pt x="47010" y="29091"/>
                    <a:pt x="56697" y="29091"/>
                  </a:cubicBezTo>
                  <a:cubicBezTo>
                    <a:pt x="59669" y="29091"/>
                    <a:pt x="62452" y="29960"/>
                    <a:pt x="64877" y="31796"/>
                  </a:cubicBezTo>
                  <a:cubicBezTo>
                    <a:pt x="65531" y="32283"/>
                    <a:pt x="66281" y="32514"/>
                    <a:pt x="67079" y="32514"/>
                  </a:cubicBezTo>
                  <a:cubicBezTo>
                    <a:pt x="67985" y="32514"/>
                    <a:pt x="68953" y="32217"/>
                    <a:pt x="69918" y="31656"/>
                  </a:cubicBezTo>
                  <a:cubicBezTo>
                    <a:pt x="71748" y="30617"/>
                    <a:pt x="73562" y="28632"/>
                    <a:pt x="74958" y="25980"/>
                  </a:cubicBezTo>
                  <a:cubicBezTo>
                    <a:pt x="77734" y="20660"/>
                    <a:pt x="77734" y="14642"/>
                    <a:pt x="74958" y="12548"/>
                  </a:cubicBezTo>
                  <a:cubicBezTo>
                    <a:pt x="74121" y="11912"/>
                    <a:pt x="73252" y="11354"/>
                    <a:pt x="72337" y="10858"/>
                  </a:cubicBezTo>
                  <a:lnTo>
                    <a:pt x="58534" y="2886"/>
                  </a:lnTo>
                  <a:cubicBezTo>
                    <a:pt x="55271" y="933"/>
                    <a:pt x="51654" y="0"/>
                    <a:pt x="47833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2486050" y="1939950"/>
              <a:ext cx="2635875" cy="1950225"/>
            </a:xfrm>
            <a:custGeom>
              <a:avLst/>
              <a:gdLst/>
              <a:ahLst/>
              <a:cxnLst/>
              <a:rect l="l" t="t" r="r" b="b"/>
              <a:pathLst>
                <a:path w="105435" h="78009" extrusionOk="0">
                  <a:moveTo>
                    <a:pt x="69408" y="0"/>
                  </a:moveTo>
                  <a:cubicBezTo>
                    <a:pt x="61944" y="0"/>
                    <a:pt x="53826" y="2421"/>
                    <a:pt x="45444" y="7257"/>
                  </a:cubicBezTo>
                  <a:cubicBezTo>
                    <a:pt x="29329" y="16563"/>
                    <a:pt x="14176" y="33685"/>
                    <a:pt x="2777" y="55461"/>
                  </a:cubicBezTo>
                  <a:cubicBezTo>
                    <a:pt x="1" y="60765"/>
                    <a:pt x="1" y="66783"/>
                    <a:pt x="2777" y="68892"/>
                  </a:cubicBezTo>
                  <a:cubicBezTo>
                    <a:pt x="2917" y="69001"/>
                    <a:pt x="17713" y="77531"/>
                    <a:pt x="17713" y="77531"/>
                  </a:cubicBezTo>
                  <a:cubicBezTo>
                    <a:pt x="18271" y="77854"/>
                    <a:pt x="18887" y="78008"/>
                    <a:pt x="19537" y="78008"/>
                  </a:cubicBezTo>
                  <a:cubicBezTo>
                    <a:pt x="22135" y="78008"/>
                    <a:pt x="25272" y="75536"/>
                    <a:pt x="27406" y="71467"/>
                  </a:cubicBezTo>
                  <a:cubicBezTo>
                    <a:pt x="41150" y="45190"/>
                    <a:pt x="61496" y="29140"/>
                    <a:pt x="78346" y="29140"/>
                  </a:cubicBezTo>
                  <a:cubicBezTo>
                    <a:pt x="83516" y="29140"/>
                    <a:pt x="88357" y="30651"/>
                    <a:pt x="92577" y="33840"/>
                  </a:cubicBezTo>
                  <a:cubicBezTo>
                    <a:pt x="93233" y="34329"/>
                    <a:pt x="93983" y="34561"/>
                    <a:pt x="94782" y="34561"/>
                  </a:cubicBezTo>
                  <a:cubicBezTo>
                    <a:pt x="95683" y="34561"/>
                    <a:pt x="96648" y="34267"/>
                    <a:pt x="97618" y="33716"/>
                  </a:cubicBezTo>
                  <a:cubicBezTo>
                    <a:pt x="99448" y="32662"/>
                    <a:pt x="101262" y="30677"/>
                    <a:pt x="102658" y="28024"/>
                  </a:cubicBezTo>
                  <a:cubicBezTo>
                    <a:pt x="105434" y="22705"/>
                    <a:pt x="105434" y="16687"/>
                    <a:pt x="102658" y="14593"/>
                  </a:cubicBezTo>
                  <a:cubicBezTo>
                    <a:pt x="101681" y="13864"/>
                    <a:pt x="100673" y="13182"/>
                    <a:pt x="99634" y="12577"/>
                  </a:cubicBezTo>
                  <a:lnTo>
                    <a:pt x="84838" y="4031"/>
                  </a:lnTo>
                  <a:cubicBezTo>
                    <a:pt x="80164" y="1343"/>
                    <a:pt x="74967" y="0"/>
                    <a:pt x="69408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2136700" y="1062050"/>
              <a:ext cx="3334975" cy="2404100"/>
            </a:xfrm>
            <a:custGeom>
              <a:avLst/>
              <a:gdLst/>
              <a:ahLst/>
              <a:cxnLst/>
              <a:rect l="l" t="t" r="r" b="b"/>
              <a:pathLst>
                <a:path w="133399" h="96164" extrusionOk="0">
                  <a:moveTo>
                    <a:pt x="91267" y="1"/>
                  </a:moveTo>
                  <a:cubicBezTo>
                    <a:pt x="90699" y="1"/>
                    <a:pt x="90127" y="11"/>
                    <a:pt x="89553" y="32"/>
                  </a:cubicBezTo>
                  <a:cubicBezTo>
                    <a:pt x="79968" y="389"/>
                    <a:pt x="69825" y="3615"/>
                    <a:pt x="59418" y="9617"/>
                  </a:cubicBezTo>
                  <a:cubicBezTo>
                    <a:pt x="49011" y="15619"/>
                    <a:pt x="38868" y="24103"/>
                    <a:pt x="29283" y="34835"/>
                  </a:cubicBezTo>
                  <a:cubicBezTo>
                    <a:pt x="19341" y="45956"/>
                    <a:pt x="10423" y="58999"/>
                    <a:pt x="2777" y="73609"/>
                  </a:cubicBezTo>
                  <a:cubicBezTo>
                    <a:pt x="1" y="78929"/>
                    <a:pt x="1" y="84947"/>
                    <a:pt x="2777" y="87041"/>
                  </a:cubicBezTo>
                  <a:cubicBezTo>
                    <a:pt x="2885" y="87134"/>
                    <a:pt x="17666" y="95664"/>
                    <a:pt x="17666" y="95664"/>
                  </a:cubicBezTo>
                  <a:cubicBezTo>
                    <a:pt x="18235" y="96002"/>
                    <a:pt x="18865" y="96164"/>
                    <a:pt x="19530" y="96164"/>
                  </a:cubicBezTo>
                  <a:cubicBezTo>
                    <a:pt x="22129" y="96164"/>
                    <a:pt x="25266" y="93694"/>
                    <a:pt x="27390" y="89631"/>
                  </a:cubicBezTo>
                  <a:cubicBezTo>
                    <a:pt x="47046" y="52076"/>
                    <a:pt x="76131" y="29128"/>
                    <a:pt x="100212" y="29128"/>
                  </a:cubicBezTo>
                  <a:cubicBezTo>
                    <a:pt x="107598" y="29128"/>
                    <a:pt x="114513" y="31286"/>
                    <a:pt x="120541" y="35844"/>
                  </a:cubicBezTo>
                  <a:cubicBezTo>
                    <a:pt x="121198" y="36340"/>
                    <a:pt x="121951" y="36575"/>
                    <a:pt x="122753" y="36575"/>
                  </a:cubicBezTo>
                  <a:cubicBezTo>
                    <a:pt x="123656" y="36575"/>
                    <a:pt x="124621" y="36278"/>
                    <a:pt x="125581" y="35719"/>
                  </a:cubicBezTo>
                  <a:cubicBezTo>
                    <a:pt x="127411" y="34665"/>
                    <a:pt x="129226" y="32680"/>
                    <a:pt x="130622" y="30027"/>
                  </a:cubicBezTo>
                  <a:cubicBezTo>
                    <a:pt x="133398" y="24708"/>
                    <a:pt x="133398" y="18690"/>
                    <a:pt x="130606" y="16581"/>
                  </a:cubicBezTo>
                  <a:cubicBezTo>
                    <a:pt x="129133" y="15479"/>
                    <a:pt x="127598" y="14456"/>
                    <a:pt x="125985" y="13556"/>
                  </a:cubicBezTo>
                  <a:lnTo>
                    <a:pt x="110770" y="4793"/>
                  </a:lnTo>
                  <a:lnTo>
                    <a:pt x="110739" y="4793"/>
                  </a:lnTo>
                  <a:cubicBezTo>
                    <a:pt x="104853" y="1606"/>
                    <a:pt x="98330" y="1"/>
                    <a:pt x="91267" y="1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3195225" y="3019675"/>
              <a:ext cx="1580050" cy="1289650"/>
            </a:xfrm>
            <a:custGeom>
              <a:avLst/>
              <a:gdLst/>
              <a:ahLst/>
              <a:cxnLst/>
              <a:rect l="l" t="t" r="r" b="b"/>
              <a:pathLst>
                <a:path w="63202" h="51586" extrusionOk="0">
                  <a:moveTo>
                    <a:pt x="47838" y="0"/>
                  </a:moveTo>
                  <a:cubicBezTo>
                    <a:pt x="32940" y="0"/>
                    <a:pt x="14956" y="14193"/>
                    <a:pt x="2792" y="37428"/>
                  </a:cubicBezTo>
                  <a:cubicBezTo>
                    <a:pt x="16" y="42748"/>
                    <a:pt x="1" y="48750"/>
                    <a:pt x="2792" y="50860"/>
                  </a:cubicBezTo>
                  <a:cubicBezTo>
                    <a:pt x="3449" y="51352"/>
                    <a:pt x="4200" y="51585"/>
                    <a:pt x="5001" y="51585"/>
                  </a:cubicBezTo>
                  <a:cubicBezTo>
                    <a:pt x="7610" y="51585"/>
                    <a:pt x="10750" y="49113"/>
                    <a:pt x="12874" y="45044"/>
                  </a:cubicBezTo>
                  <a:cubicBezTo>
                    <a:pt x="20793" y="29930"/>
                    <a:pt x="32501" y="20696"/>
                    <a:pt x="42191" y="20696"/>
                  </a:cubicBezTo>
                  <a:cubicBezTo>
                    <a:pt x="45159" y="20696"/>
                    <a:pt x="47938" y="21563"/>
                    <a:pt x="50360" y="23392"/>
                  </a:cubicBezTo>
                  <a:cubicBezTo>
                    <a:pt x="51017" y="23889"/>
                    <a:pt x="51770" y="24124"/>
                    <a:pt x="52573" y="24124"/>
                  </a:cubicBezTo>
                  <a:cubicBezTo>
                    <a:pt x="53475" y="24124"/>
                    <a:pt x="54440" y="23826"/>
                    <a:pt x="55401" y="23268"/>
                  </a:cubicBezTo>
                  <a:cubicBezTo>
                    <a:pt x="57231" y="22213"/>
                    <a:pt x="59045" y="20244"/>
                    <a:pt x="60426" y="17592"/>
                  </a:cubicBezTo>
                  <a:cubicBezTo>
                    <a:pt x="63202" y="12272"/>
                    <a:pt x="63202" y="6254"/>
                    <a:pt x="60426" y="4160"/>
                  </a:cubicBezTo>
                  <a:cubicBezTo>
                    <a:pt x="56692" y="1337"/>
                    <a:pt x="52410" y="0"/>
                    <a:pt x="47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2848975" y="2149775"/>
              <a:ext cx="2272550" cy="1740550"/>
            </a:xfrm>
            <a:custGeom>
              <a:avLst/>
              <a:gdLst/>
              <a:ahLst/>
              <a:cxnLst/>
              <a:rect l="l" t="t" r="r" b="b"/>
              <a:pathLst>
                <a:path w="90902" h="69622" extrusionOk="0">
                  <a:moveTo>
                    <a:pt x="69439" y="1"/>
                  </a:moveTo>
                  <a:cubicBezTo>
                    <a:pt x="61968" y="1"/>
                    <a:pt x="53844" y="2428"/>
                    <a:pt x="45459" y="7270"/>
                  </a:cubicBezTo>
                  <a:cubicBezTo>
                    <a:pt x="29345" y="16576"/>
                    <a:pt x="14192" y="33683"/>
                    <a:pt x="2792" y="55459"/>
                  </a:cubicBezTo>
                  <a:cubicBezTo>
                    <a:pt x="16" y="60778"/>
                    <a:pt x="1" y="66796"/>
                    <a:pt x="2792" y="68890"/>
                  </a:cubicBezTo>
                  <a:cubicBezTo>
                    <a:pt x="3450" y="69386"/>
                    <a:pt x="4202" y="69622"/>
                    <a:pt x="5005" y="69622"/>
                  </a:cubicBezTo>
                  <a:cubicBezTo>
                    <a:pt x="7613" y="69622"/>
                    <a:pt x="10751" y="67141"/>
                    <a:pt x="12874" y="63074"/>
                  </a:cubicBezTo>
                  <a:cubicBezTo>
                    <a:pt x="26629" y="36797"/>
                    <a:pt x="46978" y="20747"/>
                    <a:pt x="63829" y="20747"/>
                  </a:cubicBezTo>
                  <a:cubicBezTo>
                    <a:pt x="68999" y="20747"/>
                    <a:pt x="73840" y="22258"/>
                    <a:pt x="78060" y="25447"/>
                  </a:cubicBezTo>
                  <a:cubicBezTo>
                    <a:pt x="78714" y="25942"/>
                    <a:pt x="79464" y="26174"/>
                    <a:pt x="80262" y="26174"/>
                  </a:cubicBezTo>
                  <a:cubicBezTo>
                    <a:pt x="81168" y="26174"/>
                    <a:pt x="82137" y="25876"/>
                    <a:pt x="83101" y="25323"/>
                  </a:cubicBezTo>
                  <a:cubicBezTo>
                    <a:pt x="84931" y="24269"/>
                    <a:pt x="86745" y="22284"/>
                    <a:pt x="88126" y="19631"/>
                  </a:cubicBezTo>
                  <a:cubicBezTo>
                    <a:pt x="90902" y="14312"/>
                    <a:pt x="90902" y="8294"/>
                    <a:pt x="88126" y="6200"/>
                  </a:cubicBezTo>
                  <a:cubicBezTo>
                    <a:pt x="82658" y="2064"/>
                    <a:pt x="76326" y="1"/>
                    <a:pt x="694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2499250" y="1271825"/>
              <a:ext cx="2972425" cy="2194150"/>
            </a:xfrm>
            <a:custGeom>
              <a:avLst/>
              <a:gdLst/>
              <a:ahLst/>
              <a:cxnLst/>
              <a:rect l="l" t="t" r="r" b="b"/>
              <a:pathLst>
                <a:path w="118897" h="87766" extrusionOk="0">
                  <a:moveTo>
                    <a:pt x="91320" y="1"/>
                  </a:moveTo>
                  <a:cubicBezTo>
                    <a:pt x="90755" y="1"/>
                    <a:pt x="90186" y="11"/>
                    <a:pt x="89614" y="32"/>
                  </a:cubicBezTo>
                  <a:cubicBezTo>
                    <a:pt x="80014" y="388"/>
                    <a:pt x="69870" y="3614"/>
                    <a:pt x="59464" y="9616"/>
                  </a:cubicBezTo>
                  <a:cubicBezTo>
                    <a:pt x="49057" y="15619"/>
                    <a:pt x="38929" y="24118"/>
                    <a:pt x="29329" y="34851"/>
                  </a:cubicBezTo>
                  <a:cubicBezTo>
                    <a:pt x="19371" y="45955"/>
                    <a:pt x="10453" y="58999"/>
                    <a:pt x="2792" y="73609"/>
                  </a:cubicBezTo>
                  <a:cubicBezTo>
                    <a:pt x="16" y="78929"/>
                    <a:pt x="0" y="84931"/>
                    <a:pt x="2792" y="87040"/>
                  </a:cubicBezTo>
                  <a:cubicBezTo>
                    <a:pt x="3448" y="87532"/>
                    <a:pt x="4199" y="87766"/>
                    <a:pt x="5001" y="87766"/>
                  </a:cubicBezTo>
                  <a:cubicBezTo>
                    <a:pt x="7609" y="87766"/>
                    <a:pt x="10749" y="85294"/>
                    <a:pt x="12873" y="81224"/>
                  </a:cubicBezTo>
                  <a:cubicBezTo>
                    <a:pt x="32529" y="43669"/>
                    <a:pt x="61622" y="20721"/>
                    <a:pt x="85708" y="20721"/>
                  </a:cubicBezTo>
                  <a:cubicBezTo>
                    <a:pt x="93095" y="20721"/>
                    <a:pt x="100011" y="22880"/>
                    <a:pt x="106039" y="27437"/>
                  </a:cubicBezTo>
                  <a:cubicBezTo>
                    <a:pt x="106696" y="27933"/>
                    <a:pt x="107445" y="28169"/>
                    <a:pt x="108246" y="28169"/>
                  </a:cubicBezTo>
                  <a:cubicBezTo>
                    <a:pt x="109146" y="28169"/>
                    <a:pt x="110111" y="27871"/>
                    <a:pt x="111079" y="27313"/>
                  </a:cubicBezTo>
                  <a:cubicBezTo>
                    <a:pt x="112894" y="26258"/>
                    <a:pt x="114724" y="24289"/>
                    <a:pt x="116120" y="21621"/>
                  </a:cubicBezTo>
                  <a:cubicBezTo>
                    <a:pt x="118896" y="16317"/>
                    <a:pt x="118896" y="10299"/>
                    <a:pt x="116120" y="8190"/>
                  </a:cubicBezTo>
                  <a:cubicBezTo>
                    <a:pt x="108914" y="2752"/>
                    <a:pt x="100578" y="1"/>
                    <a:pt x="91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91" name="Google Shape;391;p40"/>
          <p:cNvGrpSpPr/>
          <p:nvPr/>
        </p:nvGrpSpPr>
        <p:grpSpPr>
          <a:xfrm>
            <a:off x="8836261" y="1626842"/>
            <a:ext cx="513409" cy="564927"/>
            <a:chOff x="1939725" y="950400"/>
            <a:chExt cx="3481525" cy="3830875"/>
          </a:xfrm>
        </p:grpSpPr>
        <p:sp>
          <p:nvSpPr>
            <p:cNvPr id="392" name="Google Shape;392;p40"/>
            <p:cNvSpPr/>
            <p:nvPr/>
          </p:nvSpPr>
          <p:spPr>
            <a:xfrm>
              <a:off x="3361950" y="4408650"/>
              <a:ext cx="636700" cy="372625"/>
            </a:xfrm>
            <a:custGeom>
              <a:avLst/>
              <a:gdLst/>
              <a:ahLst/>
              <a:cxnLst/>
              <a:rect l="l" t="t" r="r" b="b"/>
              <a:pathLst>
                <a:path w="25468" h="14905" extrusionOk="0">
                  <a:moveTo>
                    <a:pt x="1" y="0"/>
                  </a:moveTo>
                  <a:lnTo>
                    <a:pt x="1" y="2171"/>
                  </a:lnTo>
                  <a:cubicBezTo>
                    <a:pt x="1" y="9197"/>
                    <a:pt x="5708" y="14905"/>
                    <a:pt x="12734" y="14905"/>
                  </a:cubicBezTo>
                  <a:cubicBezTo>
                    <a:pt x="19775" y="14905"/>
                    <a:pt x="25467" y="9197"/>
                    <a:pt x="25467" y="2171"/>
                  </a:cubicBezTo>
                  <a:lnTo>
                    <a:pt x="25467" y="0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3074650" y="3652550"/>
              <a:ext cx="1211700" cy="942625"/>
            </a:xfrm>
            <a:custGeom>
              <a:avLst/>
              <a:gdLst/>
              <a:ahLst/>
              <a:cxnLst/>
              <a:rect l="l" t="t" r="r" b="b"/>
              <a:pathLst>
                <a:path w="48468" h="37705" extrusionOk="0">
                  <a:moveTo>
                    <a:pt x="0" y="0"/>
                  </a:moveTo>
                  <a:lnTo>
                    <a:pt x="0" y="23373"/>
                  </a:lnTo>
                  <a:cubicBezTo>
                    <a:pt x="0" y="31283"/>
                    <a:pt x="10857" y="37704"/>
                    <a:pt x="24226" y="37704"/>
                  </a:cubicBezTo>
                  <a:cubicBezTo>
                    <a:pt x="37611" y="37704"/>
                    <a:pt x="48467" y="31283"/>
                    <a:pt x="48467" y="23373"/>
                  </a:cubicBezTo>
                  <a:lnTo>
                    <a:pt x="48467" y="0"/>
                  </a:lnTo>
                  <a:close/>
                </a:path>
              </a:pathLst>
            </a:custGeom>
            <a:solidFill>
              <a:srgbClr val="9BB9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3074650" y="4041850"/>
              <a:ext cx="1211700" cy="553325"/>
            </a:xfrm>
            <a:custGeom>
              <a:avLst/>
              <a:gdLst/>
              <a:ahLst/>
              <a:cxnLst/>
              <a:rect l="l" t="t" r="r" b="b"/>
              <a:pathLst>
                <a:path w="48468" h="22133" extrusionOk="0">
                  <a:moveTo>
                    <a:pt x="0" y="0"/>
                  </a:moveTo>
                  <a:lnTo>
                    <a:pt x="0" y="7801"/>
                  </a:lnTo>
                  <a:cubicBezTo>
                    <a:pt x="0" y="15711"/>
                    <a:pt x="10857" y="22132"/>
                    <a:pt x="24226" y="22132"/>
                  </a:cubicBezTo>
                  <a:cubicBezTo>
                    <a:pt x="37611" y="22132"/>
                    <a:pt x="48467" y="15711"/>
                    <a:pt x="48467" y="7801"/>
                  </a:cubicBezTo>
                  <a:lnTo>
                    <a:pt x="48467" y="0"/>
                  </a:lnTo>
                  <a:cubicBezTo>
                    <a:pt x="48467" y="7910"/>
                    <a:pt x="37611" y="14331"/>
                    <a:pt x="24226" y="14331"/>
                  </a:cubicBezTo>
                  <a:cubicBezTo>
                    <a:pt x="10841" y="14331"/>
                    <a:pt x="0" y="7910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3074650" y="3652550"/>
              <a:ext cx="1211700" cy="552950"/>
            </a:xfrm>
            <a:custGeom>
              <a:avLst/>
              <a:gdLst/>
              <a:ahLst/>
              <a:cxnLst/>
              <a:rect l="l" t="t" r="r" b="b"/>
              <a:pathLst>
                <a:path w="48468" h="22118" extrusionOk="0">
                  <a:moveTo>
                    <a:pt x="0" y="0"/>
                  </a:moveTo>
                  <a:lnTo>
                    <a:pt x="0" y="7802"/>
                  </a:lnTo>
                  <a:cubicBezTo>
                    <a:pt x="0" y="15712"/>
                    <a:pt x="10857" y="22117"/>
                    <a:pt x="24226" y="22117"/>
                  </a:cubicBezTo>
                  <a:cubicBezTo>
                    <a:pt x="37611" y="22117"/>
                    <a:pt x="48467" y="15712"/>
                    <a:pt x="48467" y="7802"/>
                  </a:cubicBezTo>
                  <a:lnTo>
                    <a:pt x="48467" y="0"/>
                  </a:lnTo>
                  <a:cubicBezTo>
                    <a:pt x="48467" y="7926"/>
                    <a:pt x="37611" y="14331"/>
                    <a:pt x="24226" y="14331"/>
                  </a:cubicBezTo>
                  <a:cubicBezTo>
                    <a:pt x="10841" y="14331"/>
                    <a:pt x="0" y="7926"/>
                    <a:pt x="0" y="0"/>
                  </a:cubicBezTo>
                  <a:close/>
                </a:path>
              </a:pathLst>
            </a:custGeom>
            <a:solidFill>
              <a:srgbClr val="D2DF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2606250" y="1615375"/>
              <a:ext cx="2148475" cy="2395475"/>
            </a:xfrm>
            <a:custGeom>
              <a:avLst/>
              <a:gdLst/>
              <a:ahLst/>
              <a:cxnLst/>
              <a:rect l="l" t="t" r="r" b="b"/>
              <a:pathLst>
                <a:path w="85939" h="95819" extrusionOk="0">
                  <a:moveTo>
                    <a:pt x="42962" y="0"/>
                  </a:moveTo>
                  <a:cubicBezTo>
                    <a:pt x="19232" y="0"/>
                    <a:pt x="1" y="19232"/>
                    <a:pt x="1" y="42962"/>
                  </a:cubicBezTo>
                  <a:cubicBezTo>
                    <a:pt x="1" y="57153"/>
                    <a:pt x="7011" y="70429"/>
                    <a:pt x="18736" y="78432"/>
                  </a:cubicBezTo>
                  <a:lnTo>
                    <a:pt x="18736" y="81487"/>
                  </a:lnTo>
                  <a:cubicBezTo>
                    <a:pt x="18736" y="89413"/>
                    <a:pt x="29593" y="95818"/>
                    <a:pt x="42962" y="95818"/>
                  </a:cubicBezTo>
                  <a:cubicBezTo>
                    <a:pt x="56347" y="95818"/>
                    <a:pt x="67203" y="89413"/>
                    <a:pt x="67203" y="81487"/>
                  </a:cubicBezTo>
                  <a:lnTo>
                    <a:pt x="67203" y="78432"/>
                  </a:lnTo>
                  <a:cubicBezTo>
                    <a:pt x="78929" y="70445"/>
                    <a:pt x="85939" y="57153"/>
                    <a:pt x="85923" y="42962"/>
                  </a:cubicBezTo>
                  <a:cubicBezTo>
                    <a:pt x="85923" y="19232"/>
                    <a:pt x="66692" y="0"/>
                    <a:pt x="42962" y="0"/>
                  </a:cubicBezTo>
                  <a:close/>
                </a:path>
              </a:pathLst>
            </a:custGeom>
            <a:solidFill>
              <a:srgbClr val="BAD3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3074650" y="3294275"/>
              <a:ext cx="1211700" cy="716575"/>
            </a:xfrm>
            <a:custGeom>
              <a:avLst/>
              <a:gdLst/>
              <a:ahLst/>
              <a:cxnLst/>
              <a:rect l="l" t="t" r="r" b="b"/>
              <a:pathLst>
                <a:path w="48468" h="28663" extrusionOk="0">
                  <a:moveTo>
                    <a:pt x="24226" y="1"/>
                  </a:moveTo>
                  <a:cubicBezTo>
                    <a:pt x="10857" y="1"/>
                    <a:pt x="0" y="6422"/>
                    <a:pt x="0" y="14331"/>
                  </a:cubicBezTo>
                  <a:cubicBezTo>
                    <a:pt x="0" y="22257"/>
                    <a:pt x="10857" y="28662"/>
                    <a:pt x="24226" y="28662"/>
                  </a:cubicBezTo>
                  <a:cubicBezTo>
                    <a:pt x="37611" y="28662"/>
                    <a:pt x="48467" y="22257"/>
                    <a:pt x="48467" y="14331"/>
                  </a:cubicBezTo>
                  <a:cubicBezTo>
                    <a:pt x="48467" y="6422"/>
                    <a:pt x="37611" y="1"/>
                    <a:pt x="24226" y="1"/>
                  </a:cubicBezTo>
                  <a:close/>
                </a:path>
              </a:pathLst>
            </a:custGeom>
            <a:solidFill>
              <a:srgbClr val="D6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3232450" y="2028600"/>
              <a:ext cx="895325" cy="1674775"/>
            </a:xfrm>
            <a:custGeom>
              <a:avLst/>
              <a:gdLst/>
              <a:ahLst/>
              <a:cxnLst/>
              <a:rect l="l" t="t" r="r" b="b"/>
              <a:pathLst>
                <a:path w="35813" h="66991" extrusionOk="0">
                  <a:moveTo>
                    <a:pt x="15827" y="0"/>
                  </a:moveTo>
                  <a:cubicBezTo>
                    <a:pt x="15545" y="0"/>
                    <a:pt x="15232" y="89"/>
                    <a:pt x="14905" y="283"/>
                  </a:cubicBezTo>
                  <a:cubicBezTo>
                    <a:pt x="13618" y="1028"/>
                    <a:pt x="12532" y="3029"/>
                    <a:pt x="12532" y="4750"/>
                  </a:cubicBezTo>
                  <a:lnTo>
                    <a:pt x="12532" y="6255"/>
                  </a:lnTo>
                  <a:cubicBezTo>
                    <a:pt x="5786" y="10876"/>
                    <a:pt x="1195" y="18864"/>
                    <a:pt x="1195" y="26557"/>
                  </a:cubicBezTo>
                  <a:cubicBezTo>
                    <a:pt x="1195" y="30713"/>
                    <a:pt x="2172" y="33226"/>
                    <a:pt x="4142" y="34436"/>
                  </a:cubicBezTo>
                  <a:cubicBezTo>
                    <a:pt x="4142" y="34436"/>
                    <a:pt x="11198" y="38902"/>
                    <a:pt x="12749" y="39166"/>
                  </a:cubicBezTo>
                  <a:lnTo>
                    <a:pt x="12749" y="48890"/>
                  </a:lnTo>
                  <a:cubicBezTo>
                    <a:pt x="11428" y="49333"/>
                    <a:pt x="10200" y="49535"/>
                    <a:pt x="9020" y="49535"/>
                  </a:cubicBezTo>
                  <a:cubicBezTo>
                    <a:pt x="7554" y="49535"/>
                    <a:pt x="6163" y="49223"/>
                    <a:pt x="4762" y="48673"/>
                  </a:cubicBezTo>
                  <a:cubicBezTo>
                    <a:pt x="4581" y="48594"/>
                    <a:pt x="4381" y="48554"/>
                    <a:pt x="4169" y="48554"/>
                  </a:cubicBezTo>
                  <a:cubicBezTo>
                    <a:pt x="3800" y="48554"/>
                    <a:pt x="3392" y="48675"/>
                    <a:pt x="2978" y="48921"/>
                  </a:cubicBezTo>
                  <a:cubicBezTo>
                    <a:pt x="1303" y="49883"/>
                    <a:pt x="1" y="52365"/>
                    <a:pt x="1" y="54598"/>
                  </a:cubicBezTo>
                  <a:cubicBezTo>
                    <a:pt x="1" y="55653"/>
                    <a:pt x="280" y="56382"/>
                    <a:pt x="761" y="56816"/>
                  </a:cubicBezTo>
                  <a:cubicBezTo>
                    <a:pt x="761" y="56816"/>
                    <a:pt x="7786" y="61128"/>
                    <a:pt x="8515" y="61298"/>
                  </a:cubicBezTo>
                  <a:cubicBezTo>
                    <a:pt x="9880" y="61779"/>
                    <a:pt x="11307" y="62027"/>
                    <a:pt x="12749" y="62043"/>
                  </a:cubicBezTo>
                  <a:cubicBezTo>
                    <a:pt x="12873" y="62384"/>
                    <a:pt x="13137" y="62663"/>
                    <a:pt x="13463" y="62818"/>
                  </a:cubicBezTo>
                  <a:cubicBezTo>
                    <a:pt x="13463" y="62818"/>
                    <a:pt x="20411" y="66851"/>
                    <a:pt x="20489" y="66882"/>
                  </a:cubicBezTo>
                  <a:cubicBezTo>
                    <a:pt x="20644" y="66953"/>
                    <a:pt x="20815" y="66990"/>
                    <a:pt x="20998" y="66990"/>
                  </a:cubicBezTo>
                  <a:cubicBezTo>
                    <a:pt x="21291" y="66990"/>
                    <a:pt x="21613" y="66896"/>
                    <a:pt x="21947" y="66695"/>
                  </a:cubicBezTo>
                  <a:cubicBezTo>
                    <a:pt x="23249" y="65951"/>
                    <a:pt x="24273" y="63981"/>
                    <a:pt x="24273" y="62260"/>
                  </a:cubicBezTo>
                  <a:lnTo>
                    <a:pt x="24273" y="57964"/>
                  </a:lnTo>
                  <a:cubicBezTo>
                    <a:pt x="31144" y="53140"/>
                    <a:pt x="35781" y="45199"/>
                    <a:pt x="35781" y="37289"/>
                  </a:cubicBezTo>
                  <a:cubicBezTo>
                    <a:pt x="35812" y="33489"/>
                    <a:pt x="34959" y="30992"/>
                    <a:pt x="33098" y="29674"/>
                  </a:cubicBezTo>
                  <a:lnTo>
                    <a:pt x="33082" y="29674"/>
                  </a:lnTo>
                  <a:cubicBezTo>
                    <a:pt x="32819" y="29472"/>
                    <a:pt x="26103" y="25642"/>
                    <a:pt x="26103" y="25642"/>
                  </a:cubicBezTo>
                  <a:cubicBezTo>
                    <a:pt x="25498" y="25207"/>
                    <a:pt x="24816" y="24897"/>
                    <a:pt x="24087" y="24727"/>
                  </a:cubicBezTo>
                  <a:lnTo>
                    <a:pt x="24087" y="15390"/>
                  </a:lnTo>
                  <a:cubicBezTo>
                    <a:pt x="25025" y="15149"/>
                    <a:pt x="25989" y="15029"/>
                    <a:pt x="26954" y="15029"/>
                  </a:cubicBezTo>
                  <a:cubicBezTo>
                    <a:pt x="27854" y="15029"/>
                    <a:pt x="28756" y="15134"/>
                    <a:pt x="29639" y="15343"/>
                  </a:cubicBezTo>
                  <a:cubicBezTo>
                    <a:pt x="29792" y="15377"/>
                    <a:pt x="29948" y="15394"/>
                    <a:pt x="30103" y="15394"/>
                  </a:cubicBezTo>
                  <a:cubicBezTo>
                    <a:pt x="30513" y="15394"/>
                    <a:pt x="30919" y="15278"/>
                    <a:pt x="31268" y="15064"/>
                  </a:cubicBezTo>
                  <a:cubicBezTo>
                    <a:pt x="32927" y="14087"/>
                    <a:pt x="34292" y="11590"/>
                    <a:pt x="34292" y="9357"/>
                  </a:cubicBezTo>
                  <a:cubicBezTo>
                    <a:pt x="34292" y="8209"/>
                    <a:pt x="33951" y="7542"/>
                    <a:pt x="33486" y="7185"/>
                  </a:cubicBezTo>
                  <a:lnTo>
                    <a:pt x="26305" y="3013"/>
                  </a:lnTo>
                  <a:cubicBezTo>
                    <a:pt x="26088" y="2889"/>
                    <a:pt x="25855" y="2796"/>
                    <a:pt x="25607" y="2749"/>
                  </a:cubicBezTo>
                  <a:cubicBezTo>
                    <a:pt x="24674" y="2510"/>
                    <a:pt x="23716" y="2387"/>
                    <a:pt x="22756" y="2387"/>
                  </a:cubicBezTo>
                  <a:cubicBezTo>
                    <a:pt x="22039" y="2387"/>
                    <a:pt x="21322" y="2455"/>
                    <a:pt x="20613" y="2594"/>
                  </a:cubicBezTo>
                  <a:lnTo>
                    <a:pt x="16410" y="144"/>
                  </a:lnTo>
                  <a:cubicBezTo>
                    <a:pt x="16236" y="51"/>
                    <a:pt x="16040" y="0"/>
                    <a:pt x="15827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3409250" y="2130975"/>
              <a:ext cx="718525" cy="1573000"/>
            </a:xfrm>
            <a:custGeom>
              <a:avLst/>
              <a:gdLst/>
              <a:ahLst/>
              <a:cxnLst/>
              <a:rect l="l" t="t" r="r" b="b"/>
              <a:pathLst>
                <a:path w="28741" h="62920" extrusionOk="0">
                  <a:moveTo>
                    <a:pt x="12750" y="13327"/>
                  </a:moveTo>
                  <a:lnTo>
                    <a:pt x="12750" y="26075"/>
                  </a:lnTo>
                  <a:cubicBezTo>
                    <a:pt x="12089" y="26169"/>
                    <a:pt x="11507" y="26216"/>
                    <a:pt x="10996" y="26216"/>
                  </a:cubicBezTo>
                  <a:cubicBezTo>
                    <a:pt x="8293" y="26216"/>
                    <a:pt x="7570" y="24912"/>
                    <a:pt x="7570" y="22369"/>
                  </a:cubicBezTo>
                  <a:cubicBezTo>
                    <a:pt x="7570" y="19205"/>
                    <a:pt x="9307" y="15762"/>
                    <a:pt x="12750" y="13327"/>
                  </a:cubicBezTo>
                  <a:close/>
                  <a:moveTo>
                    <a:pt x="18910" y="33441"/>
                  </a:moveTo>
                  <a:cubicBezTo>
                    <a:pt x="21548" y="33441"/>
                    <a:pt x="22366" y="34761"/>
                    <a:pt x="22366" y="37366"/>
                  </a:cubicBezTo>
                  <a:cubicBezTo>
                    <a:pt x="22366" y="40825"/>
                    <a:pt x="20473" y="44222"/>
                    <a:pt x="17015" y="46719"/>
                  </a:cubicBezTo>
                  <a:lnTo>
                    <a:pt x="17015" y="33613"/>
                  </a:lnTo>
                  <a:cubicBezTo>
                    <a:pt x="17732" y="33498"/>
                    <a:pt x="18361" y="33441"/>
                    <a:pt x="18910" y="33441"/>
                  </a:cubicBezTo>
                  <a:close/>
                  <a:moveTo>
                    <a:pt x="15843" y="0"/>
                  </a:moveTo>
                  <a:cubicBezTo>
                    <a:pt x="15558" y="0"/>
                    <a:pt x="15241" y="91"/>
                    <a:pt x="14906" y="283"/>
                  </a:cubicBezTo>
                  <a:cubicBezTo>
                    <a:pt x="13618" y="1027"/>
                    <a:pt x="12533" y="3013"/>
                    <a:pt x="12533" y="4750"/>
                  </a:cubicBezTo>
                  <a:lnTo>
                    <a:pt x="12533" y="6254"/>
                  </a:lnTo>
                  <a:cubicBezTo>
                    <a:pt x="5786" y="10876"/>
                    <a:pt x="1195" y="18848"/>
                    <a:pt x="1195" y="26556"/>
                  </a:cubicBezTo>
                  <a:cubicBezTo>
                    <a:pt x="1195" y="32821"/>
                    <a:pt x="3380" y="35354"/>
                    <a:pt x="7990" y="35354"/>
                  </a:cubicBezTo>
                  <a:cubicBezTo>
                    <a:pt x="9360" y="35354"/>
                    <a:pt x="10945" y="35130"/>
                    <a:pt x="12750" y="34714"/>
                  </a:cubicBezTo>
                  <a:lnTo>
                    <a:pt x="12750" y="48906"/>
                  </a:lnTo>
                  <a:cubicBezTo>
                    <a:pt x="11424" y="49350"/>
                    <a:pt x="10192" y="49552"/>
                    <a:pt x="9008" y="49552"/>
                  </a:cubicBezTo>
                  <a:cubicBezTo>
                    <a:pt x="7546" y="49552"/>
                    <a:pt x="6159" y="49244"/>
                    <a:pt x="4762" y="48704"/>
                  </a:cubicBezTo>
                  <a:cubicBezTo>
                    <a:pt x="4580" y="48619"/>
                    <a:pt x="4380" y="48577"/>
                    <a:pt x="4166" y="48577"/>
                  </a:cubicBezTo>
                  <a:cubicBezTo>
                    <a:pt x="3798" y="48577"/>
                    <a:pt x="3391" y="48701"/>
                    <a:pt x="2979" y="48937"/>
                  </a:cubicBezTo>
                  <a:cubicBezTo>
                    <a:pt x="1304" y="49898"/>
                    <a:pt x="1" y="52380"/>
                    <a:pt x="1" y="54613"/>
                  </a:cubicBezTo>
                  <a:cubicBezTo>
                    <a:pt x="1" y="56117"/>
                    <a:pt x="544" y="56955"/>
                    <a:pt x="1474" y="57219"/>
                  </a:cubicBezTo>
                  <a:cubicBezTo>
                    <a:pt x="2846" y="57717"/>
                    <a:pt x="4293" y="57972"/>
                    <a:pt x="5808" y="57972"/>
                  </a:cubicBezTo>
                  <a:cubicBezTo>
                    <a:pt x="7924" y="57972"/>
                    <a:pt x="10173" y="57474"/>
                    <a:pt x="12533" y="56443"/>
                  </a:cubicBezTo>
                  <a:lnTo>
                    <a:pt x="12533" y="60910"/>
                  </a:lnTo>
                  <a:cubicBezTo>
                    <a:pt x="12533" y="62181"/>
                    <a:pt x="13124" y="62919"/>
                    <a:pt x="13952" y="62919"/>
                  </a:cubicBezTo>
                  <a:cubicBezTo>
                    <a:pt x="14245" y="62919"/>
                    <a:pt x="14569" y="62826"/>
                    <a:pt x="14906" y="62632"/>
                  </a:cubicBezTo>
                  <a:cubicBezTo>
                    <a:pt x="16208" y="61872"/>
                    <a:pt x="17232" y="59917"/>
                    <a:pt x="17232" y="58196"/>
                  </a:cubicBezTo>
                  <a:lnTo>
                    <a:pt x="17232" y="53869"/>
                  </a:lnTo>
                  <a:cubicBezTo>
                    <a:pt x="24103" y="49045"/>
                    <a:pt x="28740" y="41120"/>
                    <a:pt x="28740" y="33194"/>
                  </a:cubicBezTo>
                  <a:cubicBezTo>
                    <a:pt x="28740" y="27220"/>
                    <a:pt x="26626" y="24454"/>
                    <a:pt x="21837" y="24454"/>
                  </a:cubicBezTo>
                  <a:cubicBezTo>
                    <a:pt x="20461" y="24454"/>
                    <a:pt x="18863" y="24683"/>
                    <a:pt x="17030" y="25129"/>
                  </a:cubicBezTo>
                  <a:lnTo>
                    <a:pt x="17030" y="11310"/>
                  </a:lnTo>
                  <a:cubicBezTo>
                    <a:pt x="17969" y="11070"/>
                    <a:pt x="18932" y="10949"/>
                    <a:pt x="19897" y="10949"/>
                  </a:cubicBezTo>
                  <a:cubicBezTo>
                    <a:pt x="20798" y="10949"/>
                    <a:pt x="21699" y="11054"/>
                    <a:pt x="22583" y="11264"/>
                  </a:cubicBezTo>
                  <a:cubicBezTo>
                    <a:pt x="22732" y="11293"/>
                    <a:pt x="22881" y="11307"/>
                    <a:pt x="23031" y="11307"/>
                  </a:cubicBezTo>
                  <a:cubicBezTo>
                    <a:pt x="23441" y="11307"/>
                    <a:pt x="23847" y="11197"/>
                    <a:pt x="24211" y="10969"/>
                  </a:cubicBezTo>
                  <a:cubicBezTo>
                    <a:pt x="25871" y="10007"/>
                    <a:pt x="27236" y="7510"/>
                    <a:pt x="27236" y="5277"/>
                  </a:cubicBezTo>
                  <a:cubicBezTo>
                    <a:pt x="27236" y="3540"/>
                    <a:pt x="26476" y="2904"/>
                    <a:pt x="25607" y="2749"/>
                  </a:cubicBezTo>
                  <a:cubicBezTo>
                    <a:pt x="24703" y="2512"/>
                    <a:pt x="23770" y="2386"/>
                    <a:pt x="22795" y="2386"/>
                  </a:cubicBezTo>
                  <a:cubicBezTo>
                    <a:pt x="21093" y="2386"/>
                    <a:pt x="19263" y="2770"/>
                    <a:pt x="17232" y="3618"/>
                  </a:cubicBezTo>
                  <a:lnTo>
                    <a:pt x="17232" y="2036"/>
                  </a:lnTo>
                  <a:cubicBezTo>
                    <a:pt x="17232" y="757"/>
                    <a:pt x="16668" y="0"/>
                    <a:pt x="15843" y="0"/>
                  </a:cubicBezTo>
                  <a:close/>
                </a:path>
              </a:pathLst>
            </a:custGeom>
            <a:solidFill>
              <a:srgbClr val="81AF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3580250" y="950400"/>
              <a:ext cx="200100" cy="483525"/>
            </a:xfrm>
            <a:custGeom>
              <a:avLst/>
              <a:gdLst/>
              <a:ahLst/>
              <a:cxnLst/>
              <a:rect l="l" t="t" r="r" b="b"/>
              <a:pathLst>
                <a:path w="8004" h="19341" extrusionOk="0">
                  <a:moveTo>
                    <a:pt x="4002" y="0"/>
                  </a:moveTo>
                  <a:cubicBezTo>
                    <a:pt x="1800" y="0"/>
                    <a:pt x="1" y="1799"/>
                    <a:pt x="1" y="4017"/>
                  </a:cubicBezTo>
                  <a:lnTo>
                    <a:pt x="1" y="15339"/>
                  </a:lnTo>
                  <a:cubicBezTo>
                    <a:pt x="1" y="17557"/>
                    <a:pt x="1800" y="19341"/>
                    <a:pt x="4002" y="19341"/>
                  </a:cubicBezTo>
                  <a:cubicBezTo>
                    <a:pt x="6220" y="19341"/>
                    <a:pt x="8004" y="17557"/>
                    <a:pt x="8004" y="15339"/>
                  </a:cubicBezTo>
                  <a:lnTo>
                    <a:pt x="8004" y="4017"/>
                  </a:lnTo>
                  <a:cubicBezTo>
                    <a:pt x="8004" y="1799"/>
                    <a:pt x="6220" y="0"/>
                    <a:pt x="40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2410450" y="1431275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4390" y="1"/>
                  </a:moveTo>
                  <a:cubicBezTo>
                    <a:pt x="3362" y="1"/>
                    <a:pt x="2335" y="392"/>
                    <a:pt x="1551" y="1176"/>
                  </a:cubicBezTo>
                  <a:cubicBezTo>
                    <a:pt x="0" y="2742"/>
                    <a:pt x="0" y="5270"/>
                    <a:pt x="1567" y="6837"/>
                  </a:cubicBezTo>
                  <a:lnTo>
                    <a:pt x="9570" y="14840"/>
                  </a:lnTo>
                  <a:cubicBezTo>
                    <a:pt x="10353" y="15623"/>
                    <a:pt x="11377" y="16015"/>
                    <a:pt x="12400" y="16015"/>
                  </a:cubicBezTo>
                  <a:cubicBezTo>
                    <a:pt x="13424" y="16015"/>
                    <a:pt x="14447" y="15623"/>
                    <a:pt x="15231" y="14840"/>
                  </a:cubicBezTo>
                  <a:cubicBezTo>
                    <a:pt x="16797" y="13273"/>
                    <a:pt x="16797" y="10745"/>
                    <a:pt x="15231" y="9179"/>
                  </a:cubicBezTo>
                  <a:lnTo>
                    <a:pt x="7228" y="1176"/>
                  </a:lnTo>
                  <a:cubicBezTo>
                    <a:pt x="6445" y="392"/>
                    <a:pt x="5417" y="1"/>
                    <a:pt x="43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1939725" y="2591300"/>
              <a:ext cx="483550" cy="200100"/>
            </a:xfrm>
            <a:custGeom>
              <a:avLst/>
              <a:gdLst/>
              <a:ahLst/>
              <a:cxnLst/>
              <a:rect l="l" t="t" r="r" b="b"/>
              <a:pathLst>
                <a:path w="19342" h="8004" extrusionOk="0">
                  <a:moveTo>
                    <a:pt x="4018" y="1"/>
                  </a:moveTo>
                  <a:cubicBezTo>
                    <a:pt x="1800" y="1"/>
                    <a:pt x="1" y="1784"/>
                    <a:pt x="1" y="4002"/>
                  </a:cubicBezTo>
                  <a:cubicBezTo>
                    <a:pt x="1" y="6220"/>
                    <a:pt x="1800" y="8004"/>
                    <a:pt x="4018" y="8004"/>
                  </a:cubicBezTo>
                  <a:lnTo>
                    <a:pt x="15340" y="8004"/>
                  </a:lnTo>
                  <a:cubicBezTo>
                    <a:pt x="17542" y="8004"/>
                    <a:pt x="19341" y="6220"/>
                    <a:pt x="19341" y="4002"/>
                  </a:cubicBezTo>
                  <a:cubicBezTo>
                    <a:pt x="19341" y="1784"/>
                    <a:pt x="17542" y="1"/>
                    <a:pt x="15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2410825" y="3551050"/>
              <a:ext cx="419950" cy="400375"/>
            </a:xfrm>
            <a:custGeom>
              <a:avLst/>
              <a:gdLst/>
              <a:ahLst/>
              <a:cxnLst/>
              <a:rect l="l" t="t" r="r" b="b"/>
              <a:pathLst>
                <a:path w="16798" h="16015" extrusionOk="0">
                  <a:moveTo>
                    <a:pt x="12401" y="1"/>
                  </a:moveTo>
                  <a:cubicBezTo>
                    <a:pt x="11377" y="1"/>
                    <a:pt x="10353" y="392"/>
                    <a:pt x="9570" y="1176"/>
                  </a:cubicBezTo>
                  <a:lnTo>
                    <a:pt x="1552" y="9179"/>
                  </a:lnTo>
                  <a:cubicBezTo>
                    <a:pt x="1" y="10745"/>
                    <a:pt x="1" y="13289"/>
                    <a:pt x="1552" y="14840"/>
                  </a:cubicBezTo>
                  <a:cubicBezTo>
                    <a:pt x="2335" y="15623"/>
                    <a:pt x="3363" y="16014"/>
                    <a:pt x="4390" y="16014"/>
                  </a:cubicBezTo>
                  <a:cubicBezTo>
                    <a:pt x="5418" y="16014"/>
                    <a:pt x="6445" y="15623"/>
                    <a:pt x="7228" y="14840"/>
                  </a:cubicBezTo>
                  <a:lnTo>
                    <a:pt x="15231" y="6837"/>
                  </a:lnTo>
                  <a:cubicBezTo>
                    <a:pt x="16798" y="5270"/>
                    <a:pt x="16798" y="2742"/>
                    <a:pt x="15231" y="1176"/>
                  </a:cubicBezTo>
                  <a:cubicBezTo>
                    <a:pt x="14448" y="392"/>
                    <a:pt x="13424" y="1"/>
                    <a:pt x="12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4530600" y="3550675"/>
              <a:ext cx="419950" cy="400750"/>
            </a:xfrm>
            <a:custGeom>
              <a:avLst/>
              <a:gdLst/>
              <a:ahLst/>
              <a:cxnLst/>
              <a:rect l="l" t="t" r="r" b="b"/>
              <a:pathLst>
                <a:path w="16798" h="16030" extrusionOk="0">
                  <a:moveTo>
                    <a:pt x="4397" y="0"/>
                  </a:moveTo>
                  <a:cubicBezTo>
                    <a:pt x="3374" y="0"/>
                    <a:pt x="2350" y="392"/>
                    <a:pt x="1567" y="1175"/>
                  </a:cubicBezTo>
                  <a:cubicBezTo>
                    <a:pt x="0" y="2742"/>
                    <a:pt x="0" y="5270"/>
                    <a:pt x="1567" y="6836"/>
                  </a:cubicBezTo>
                  <a:lnTo>
                    <a:pt x="9570" y="14855"/>
                  </a:lnTo>
                  <a:cubicBezTo>
                    <a:pt x="10353" y="15638"/>
                    <a:pt x="11377" y="16029"/>
                    <a:pt x="12400" y="16029"/>
                  </a:cubicBezTo>
                  <a:cubicBezTo>
                    <a:pt x="13424" y="16029"/>
                    <a:pt x="14448" y="15638"/>
                    <a:pt x="15231" y="14855"/>
                  </a:cubicBezTo>
                  <a:cubicBezTo>
                    <a:pt x="16797" y="13288"/>
                    <a:pt x="16797" y="10745"/>
                    <a:pt x="15231" y="9194"/>
                  </a:cubicBezTo>
                  <a:lnTo>
                    <a:pt x="7228" y="1175"/>
                  </a:lnTo>
                  <a:cubicBezTo>
                    <a:pt x="6445" y="392"/>
                    <a:pt x="5421" y="0"/>
                    <a:pt x="4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4937725" y="2590925"/>
              <a:ext cx="483525" cy="200475"/>
            </a:xfrm>
            <a:custGeom>
              <a:avLst/>
              <a:gdLst/>
              <a:ahLst/>
              <a:cxnLst/>
              <a:rect l="l" t="t" r="r" b="b"/>
              <a:pathLst>
                <a:path w="19341" h="8019" extrusionOk="0">
                  <a:moveTo>
                    <a:pt x="4002" y="0"/>
                  </a:moveTo>
                  <a:cubicBezTo>
                    <a:pt x="1800" y="0"/>
                    <a:pt x="0" y="1799"/>
                    <a:pt x="0" y="4002"/>
                  </a:cubicBezTo>
                  <a:cubicBezTo>
                    <a:pt x="0" y="6220"/>
                    <a:pt x="1800" y="8019"/>
                    <a:pt x="4002" y="8019"/>
                  </a:cubicBezTo>
                  <a:lnTo>
                    <a:pt x="15339" y="8019"/>
                  </a:lnTo>
                  <a:cubicBezTo>
                    <a:pt x="17557" y="8019"/>
                    <a:pt x="19341" y="6220"/>
                    <a:pt x="19341" y="4002"/>
                  </a:cubicBezTo>
                  <a:cubicBezTo>
                    <a:pt x="19341" y="1799"/>
                    <a:pt x="17557" y="0"/>
                    <a:pt x="15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4530200" y="1430900"/>
              <a:ext cx="419950" cy="400450"/>
            </a:xfrm>
            <a:custGeom>
              <a:avLst/>
              <a:gdLst/>
              <a:ahLst/>
              <a:cxnLst/>
              <a:rect l="l" t="t" r="r" b="b"/>
              <a:pathLst>
                <a:path w="16798" h="16018" extrusionOk="0">
                  <a:moveTo>
                    <a:pt x="12411" y="0"/>
                  </a:moveTo>
                  <a:cubicBezTo>
                    <a:pt x="11385" y="0"/>
                    <a:pt x="10361" y="392"/>
                    <a:pt x="9586" y="1175"/>
                  </a:cubicBezTo>
                  <a:lnTo>
                    <a:pt x="1567" y="9194"/>
                  </a:lnTo>
                  <a:cubicBezTo>
                    <a:pt x="1" y="10745"/>
                    <a:pt x="1" y="13288"/>
                    <a:pt x="1567" y="14855"/>
                  </a:cubicBezTo>
                  <a:cubicBezTo>
                    <a:pt x="2351" y="15630"/>
                    <a:pt x="3374" y="16018"/>
                    <a:pt x="4398" y="16018"/>
                  </a:cubicBezTo>
                  <a:cubicBezTo>
                    <a:pt x="5422" y="16018"/>
                    <a:pt x="6445" y="15630"/>
                    <a:pt x="7228" y="14855"/>
                  </a:cubicBezTo>
                  <a:lnTo>
                    <a:pt x="15247" y="6836"/>
                  </a:lnTo>
                  <a:cubicBezTo>
                    <a:pt x="16798" y="5270"/>
                    <a:pt x="16798" y="2742"/>
                    <a:pt x="15247" y="1175"/>
                  </a:cubicBezTo>
                  <a:cubicBezTo>
                    <a:pt x="14464" y="392"/>
                    <a:pt x="13436" y="0"/>
                    <a:pt x="124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07" name="Google Shape;407;p40"/>
          <p:cNvGrpSpPr/>
          <p:nvPr/>
        </p:nvGrpSpPr>
        <p:grpSpPr>
          <a:xfrm>
            <a:off x="6604205" y="266408"/>
            <a:ext cx="394735" cy="702709"/>
            <a:chOff x="2390675" y="509525"/>
            <a:chExt cx="2636250" cy="4693075"/>
          </a:xfrm>
        </p:grpSpPr>
        <p:sp>
          <p:nvSpPr>
            <p:cNvPr id="408" name="Google Shape;408;p40"/>
            <p:cNvSpPr/>
            <p:nvPr/>
          </p:nvSpPr>
          <p:spPr>
            <a:xfrm>
              <a:off x="2390675" y="1802775"/>
              <a:ext cx="2542025" cy="3399575"/>
            </a:xfrm>
            <a:custGeom>
              <a:avLst/>
              <a:gdLst/>
              <a:ahLst/>
              <a:cxnLst/>
              <a:rect l="l" t="t" r="r" b="b"/>
              <a:pathLst>
                <a:path w="101681" h="135983" extrusionOk="0">
                  <a:moveTo>
                    <a:pt x="67216" y="1"/>
                  </a:moveTo>
                  <a:cubicBezTo>
                    <a:pt x="66862" y="1"/>
                    <a:pt x="66490" y="103"/>
                    <a:pt x="66055" y="352"/>
                  </a:cubicBezTo>
                  <a:lnTo>
                    <a:pt x="44482" y="12915"/>
                  </a:lnTo>
                  <a:cubicBezTo>
                    <a:pt x="42652" y="13969"/>
                    <a:pt x="41178" y="16808"/>
                    <a:pt x="41178" y="19243"/>
                  </a:cubicBezTo>
                  <a:lnTo>
                    <a:pt x="41178" y="42352"/>
                  </a:lnTo>
                  <a:lnTo>
                    <a:pt x="23947" y="52293"/>
                  </a:lnTo>
                  <a:cubicBezTo>
                    <a:pt x="22117" y="53348"/>
                    <a:pt x="20644" y="56186"/>
                    <a:pt x="20644" y="58621"/>
                  </a:cubicBezTo>
                  <a:lnTo>
                    <a:pt x="20644" y="81731"/>
                  </a:lnTo>
                  <a:lnTo>
                    <a:pt x="3304" y="91734"/>
                  </a:lnTo>
                  <a:cubicBezTo>
                    <a:pt x="1474" y="92789"/>
                    <a:pt x="0" y="95627"/>
                    <a:pt x="0" y="98062"/>
                  </a:cubicBezTo>
                  <a:lnTo>
                    <a:pt x="0" y="116751"/>
                  </a:lnTo>
                  <a:cubicBezTo>
                    <a:pt x="0" y="117821"/>
                    <a:pt x="295" y="118628"/>
                    <a:pt x="776" y="119109"/>
                  </a:cubicBezTo>
                  <a:lnTo>
                    <a:pt x="33361" y="135704"/>
                  </a:lnTo>
                  <a:cubicBezTo>
                    <a:pt x="33638" y="135886"/>
                    <a:pt x="33959" y="135983"/>
                    <a:pt x="34311" y="135983"/>
                  </a:cubicBezTo>
                  <a:cubicBezTo>
                    <a:pt x="34710" y="135983"/>
                    <a:pt x="35149" y="135859"/>
                    <a:pt x="35610" y="135595"/>
                  </a:cubicBezTo>
                  <a:lnTo>
                    <a:pt x="96190" y="100497"/>
                  </a:lnTo>
                  <a:cubicBezTo>
                    <a:pt x="99230" y="98760"/>
                    <a:pt x="101681" y="94076"/>
                    <a:pt x="101681" y="90028"/>
                  </a:cubicBezTo>
                  <a:lnTo>
                    <a:pt x="101681" y="19196"/>
                  </a:lnTo>
                  <a:cubicBezTo>
                    <a:pt x="101681" y="17800"/>
                    <a:pt x="101200" y="16854"/>
                    <a:pt x="100440" y="16482"/>
                  </a:cubicBezTo>
                  <a:lnTo>
                    <a:pt x="68459" y="352"/>
                  </a:lnTo>
                  <a:cubicBezTo>
                    <a:pt x="68023" y="142"/>
                    <a:pt x="67632" y="1"/>
                    <a:pt x="67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3198325" y="2210150"/>
              <a:ext cx="1734375" cy="2992450"/>
            </a:xfrm>
            <a:custGeom>
              <a:avLst/>
              <a:gdLst/>
              <a:ahLst/>
              <a:cxnLst/>
              <a:rect l="l" t="t" r="r" b="b"/>
              <a:pathLst>
                <a:path w="69375" h="119698" extrusionOk="0">
                  <a:moveTo>
                    <a:pt x="67390" y="0"/>
                  </a:moveTo>
                  <a:cubicBezTo>
                    <a:pt x="66986" y="0"/>
                    <a:pt x="66541" y="130"/>
                    <a:pt x="66071" y="404"/>
                  </a:cubicBezTo>
                  <a:lnTo>
                    <a:pt x="44482" y="12967"/>
                  </a:lnTo>
                  <a:cubicBezTo>
                    <a:pt x="42652" y="14021"/>
                    <a:pt x="41163" y="16860"/>
                    <a:pt x="41163" y="19295"/>
                  </a:cubicBezTo>
                  <a:lnTo>
                    <a:pt x="41163" y="42404"/>
                  </a:lnTo>
                  <a:lnTo>
                    <a:pt x="23947" y="52346"/>
                  </a:lnTo>
                  <a:cubicBezTo>
                    <a:pt x="22117" y="53400"/>
                    <a:pt x="20628" y="56239"/>
                    <a:pt x="20628" y="58674"/>
                  </a:cubicBezTo>
                  <a:lnTo>
                    <a:pt x="20628" y="81783"/>
                  </a:lnTo>
                  <a:lnTo>
                    <a:pt x="3304" y="91786"/>
                  </a:lnTo>
                  <a:cubicBezTo>
                    <a:pt x="1474" y="92841"/>
                    <a:pt x="1" y="95664"/>
                    <a:pt x="1" y="98114"/>
                  </a:cubicBezTo>
                  <a:lnTo>
                    <a:pt x="1" y="116803"/>
                  </a:lnTo>
                  <a:cubicBezTo>
                    <a:pt x="1" y="118616"/>
                    <a:pt x="826" y="119698"/>
                    <a:pt x="2002" y="119698"/>
                  </a:cubicBezTo>
                  <a:cubicBezTo>
                    <a:pt x="2406" y="119698"/>
                    <a:pt x="2852" y="119570"/>
                    <a:pt x="3320" y="119300"/>
                  </a:cubicBezTo>
                  <a:lnTo>
                    <a:pt x="63900" y="84202"/>
                  </a:lnTo>
                  <a:cubicBezTo>
                    <a:pt x="66924" y="82465"/>
                    <a:pt x="69375" y="77781"/>
                    <a:pt x="69375" y="73733"/>
                  </a:cubicBezTo>
                  <a:lnTo>
                    <a:pt x="69375" y="2901"/>
                  </a:lnTo>
                  <a:cubicBezTo>
                    <a:pt x="69375" y="1090"/>
                    <a:pt x="68560" y="0"/>
                    <a:pt x="67390" y="0"/>
                  </a:cubicBezTo>
                  <a:close/>
                </a:path>
              </a:pathLst>
            </a:custGeom>
            <a:solidFill>
              <a:srgbClr val="B2D2D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2390675" y="3846025"/>
              <a:ext cx="1323375" cy="817000"/>
            </a:xfrm>
            <a:custGeom>
              <a:avLst/>
              <a:gdLst/>
              <a:ahLst/>
              <a:cxnLst/>
              <a:rect l="l" t="t" r="r" b="b"/>
              <a:pathLst>
                <a:path w="52935" h="32680" extrusionOk="0">
                  <a:moveTo>
                    <a:pt x="20644" y="1"/>
                  </a:moveTo>
                  <a:lnTo>
                    <a:pt x="3304" y="10004"/>
                  </a:lnTo>
                  <a:cubicBezTo>
                    <a:pt x="1474" y="11059"/>
                    <a:pt x="0" y="13897"/>
                    <a:pt x="0" y="16332"/>
                  </a:cubicBezTo>
                  <a:lnTo>
                    <a:pt x="32307" y="32679"/>
                  </a:lnTo>
                  <a:cubicBezTo>
                    <a:pt x="32307" y="30229"/>
                    <a:pt x="33780" y="27406"/>
                    <a:pt x="35610" y="26351"/>
                  </a:cubicBezTo>
                  <a:lnTo>
                    <a:pt x="52934" y="16348"/>
                  </a:lnTo>
                  <a:lnTo>
                    <a:pt x="20644" y="1"/>
                  </a:lnTo>
                  <a:close/>
                </a:path>
              </a:pathLst>
            </a:custGeom>
            <a:solidFill>
              <a:srgbClr val="79B1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2906750" y="2861550"/>
              <a:ext cx="1320650" cy="815050"/>
            </a:xfrm>
            <a:custGeom>
              <a:avLst/>
              <a:gdLst/>
              <a:ahLst/>
              <a:cxnLst/>
              <a:rect l="l" t="t" r="r" b="b"/>
              <a:pathLst>
                <a:path w="52826" h="32602" extrusionOk="0">
                  <a:moveTo>
                    <a:pt x="20535" y="1"/>
                  </a:moveTo>
                  <a:lnTo>
                    <a:pt x="3304" y="9942"/>
                  </a:lnTo>
                  <a:cubicBezTo>
                    <a:pt x="1474" y="10997"/>
                    <a:pt x="1" y="13835"/>
                    <a:pt x="1" y="16270"/>
                  </a:cubicBezTo>
                  <a:lnTo>
                    <a:pt x="32307" y="32602"/>
                  </a:lnTo>
                  <a:cubicBezTo>
                    <a:pt x="32291" y="30167"/>
                    <a:pt x="33780" y="27344"/>
                    <a:pt x="35610" y="26290"/>
                  </a:cubicBezTo>
                  <a:lnTo>
                    <a:pt x="52826" y="16348"/>
                  </a:lnTo>
                  <a:lnTo>
                    <a:pt x="20535" y="1"/>
                  </a:lnTo>
                  <a:close/>
                </a:path>
              </a:pathLst>
            </a:custGeom>
            <a:solidFill>
              <a:srgbClr val="79B1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3419725" y="1802400"/>
              <a:ext cx="1481975" cy="889750"/>
            </a:xfrm>
            <a:custGeom>
              <a:avLst/>
              <a:gdLst/>
              <a:ahLst/>
              <a:cxnLst/>
              <a:rect l="l" t="t" r="r" b="b"/>
              <a:pathLst>
                <a:path w="59279" h="35590" extrusionOk="0">
                  <a:moveTo>
                    <a:pt x="26054" y="0"/>
                  </a:moveTo>
                  <a:cubicBezTo>
                    <a:pt x="25700" y="0"/>
                    <a:pt x="25328" y="102"/>
                    <a:pt x="24893" y="351"/>
                  </a:cubicBezTo>
                  <a:lnTo>
                    <a:pt x="3320" y="12930"/>
                  </a:lnTo>
                  <a:cubicBezTo>
                    <a:pt x="1490" y="13984"/>
                    <a:pt x="1" y="16807"/>
                    <a:pt x="1" y="19258"/>
                  </a:cubicBezTo>
                  <a:lnTo>
                    <a:pt x="32307" y="35589"/>
                  </a:lnTo>
                  <a:cubicBezTo>
                    <a:pt x="32307" y="33154"/>
                    <a:pt x="33796" y="30331"/>
                    <a:pt x="35626" y="29277"/>
                  </a:cubicBezTo>
                  <a:lnTo>
                    <a:pt x="57200" y="16714"/>
                  </a:lnTo>
                  <a:cubicBezTo>
                    <a:pt x="57670" y="16437"/>
                    <a:pt x="58113" y="16309"/>
                    <a:pt x="58516" y="16309"/>
                  </a:cubicBezTo>
                  <a:cubicBezTo>
                    <a:pt x="58790" y="16309"/>
                    <a:pt x="59046" y="16368"/>
                    <a:pt x="59278" y="16481"/>
                  </a:cubicBezTo>
                  <a:lnTo>
                    <a:pt x="27297" y="351"/>
                  </a:lnTo>
                  <a:cubicBezTo>
                    <a:pt x="26861" y="142"/>
                    <a:pt x="26470" y="0"/>
                    <a:pt x="26054" y="0"/>
                  </a:cubicBezTo>
                  <a:close/>
                </a:path>
              </a:pathLst>
            </a:custGeom>
            <a:solidFill>
              <a:srgbClr val="79B1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4160700" y="509525"/>
              <a:ext cx="866225" cy="1252050"/>
            </a:xfrm>
            <a:custGeom>
              <a:avLst/>
              <a:gdLst/>
              <a:ahLst/>
              <a:cxnLst/>
              <a:rect l="l" t="t" r="r" b="b"/>
              <a:pathLst>
                <a:path w="34649" h="50082" extrusionOk="0">
                  <a:moveTo>
                    <a:pt x="34649" y="1"/>
                  </a:moveTo>
                  <a:lnTo>
                    <a:pt x="0" y="20008"/>
                  </a:lnTo>
                  <a:lnTo>
                    <a:pt x="0" y="50081"/>
                  </a:lnTo>
                  <a:lnTo>
                    <a:pt x="34649" y="30089"/>
                  </a:lnTo>
                  <a:lnTo>
                    <a:pt x="27747" y="19031"/>
                  </a:lnTo>
                  <a:lnTo>
                    <a:pt x="34649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4107200" y="951175"/>
              <a:ext cx="107425" cy="1350125"/>
            </a:xfrm>
            <a:custGeom>
              <a:avLst/>
              <a:gdLst/>
              <a:ahLst/>
              <a:cxnLst/>
              <a:rect l="l" t="t" r="r" b="b"/>
              <a:pathLst>
                <a:path w="4297" h="54005" extrusionOk="0">
                  <a:moveTo>
                    <a:pt x="2140" y="0"/>
                  </a:moveTo>
                  <a:cubicBezTo>
                    <a:pt x="962" y="0"/>
                    <a:pt x="0" y="962"/>
                    <a:pt x="0" y="2140"/>
                  </a:cubicBezTo>
                  <a:lnTo>
                    <a:pt x="0" y="51864"/>
                  </a:lnTo>
                  <a:cubicBezTo>
                    <a:pt x="0" y="53043"/>
                    <a:pt x="962" y="54005"/>
                    <a:pt x="2140" y="54005"/>
                  </a:cubicBezTo>
                  <a:cubicBezTo>
                    <a:pt x="3335" y="54005"/>
                    <a:pt x="4296" y="53043"/>
                    <a:pt x="4296" y="51864"/>
                  </a:cubicBezTo>
                  <a:lnTo>
                    <a:pt x="4296" y="2140"/>
                  </a:lnTo>
                  <a:cubicBezTo>
                    <a:pt x="4296" y="962"/>
                    <a:pt x="3335" y="0"/>
                    <a:pt x="2140" y="0"/>
                  </a:cubicBez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02" name="Google Shape;332;p40"/>
          <p:cNvGrpSpPr/>
          <p:nvPr/>
        </p:nvGrpSpPr>
        <p:grpSpPr>
          <a:xfrm>
            <a:off x="2299091" y="2997879"/>
            <a:ext cx="3493963" cy="3151732"/>
            <a:chOff x="421450" y="238125"/>
            <a:chExt cx="4149600" cy="3743150"/>
          </a:xfrm>
        </p:grpSpPr>
        <p:sp>
          <p:nvSpPr>
            <p:cNvPr id="104" name="Google Shape;334;p40"/>
            <p:cNvSpPr/>
            <p:nvPr/>
          </p:nvSpPr>
          <p:spPr>
            <a:xfrm>
              <a:off x="3103900" y="1713375"/>
              <a:ext cx="1467150" cy="2267900"/>
            </a:xfrm>
            <a:custGeom>
              <a:avLst/>
              <a:gdLst/>
              <a:ahLst/>
              <a:cxnLst/>
              <a:rect l="l" t="t" r="r" b="b"/>
              <a:pathLst>
                <a:path w="58686" h="90716" extrusionOk="0">
                  <a:moveTo>
                    <a:pt x="29322" y="1"/>
                  </a:moveTo>
                  <a:lnTo>
                    <a:pt x="15302" y="8140"/>
                  </a:lnTo>
                  <a:lnTo>
                    <a:pt x="15241" y="56835"/>
                  </a:lnTo>
                  <a:lnTo>
                    <a:pt x="0" y="65646"/>
                  </a:lnTo>
                  <a:lnTo>
                    <a:pt x="21" y="73724"/>
                  </a:lnTo>
                  <a:lnTo>
                    <a:pt x="29261" y="90715"/>
                  </a:lnTo>
                  <a:lnTo>
                    <a:pt x="58686" y="73724"/>
                  </a:lnTo>
                  <a:lnTo>
                    <a:pt x="58686" y="65646"/>
                  </a:lnTo>
                  <a:lnTo>
                    <a:pt x="43383" y="56753"/>
                  </a:lnTo>
                  <a:lnTo>
                    <a:pt x="43444" y="8140"/>
                  </a:lnTo>
                  <a:lnTo>
                    <a:pt x="29322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335;p40"/>
            <p:cNvSpPr/>
            <p:nvPr/>
          </p:nvSpPr>
          <p:spPr>
            <a:xfrm>
              <a:off x="1765450" y="983900"/>
              <a:ext cx="1467175" cy="2267875"/>
            </a:xfrm>
            <a:custGeom>
              <a:avLst/>
              <a:gdLst/>
              <a:ahLst/>
              <a:cxnLst/>
              <a:rect l="l" t="t" r="r" b="b"/>
              <a:pathLst>
                <a:path w="58687" h="90715" extrusionOk="0">
                  <a:moveTo>
                    <a:pt x="29323" y="0"/>
                  </a:moveTo>
                  <a:lnTo>
                    <a:pt x="15303" y="8140"/>
                  </a:lnTo>
                  <a:lnTo>
                    <a:pt x="15242" y="56834"/>
                  </a:lnTo>
                  <a:lnTo>
                    <a:pt x="1" y="65645"/>
                  </a:lnTo>
                  <a:lnTo>
                    <a:pt x="21" y="73723"/>
                  </a:lnTo>
                  <a:lnTo>
                    <a:pt x="29262" y="90714"/>
                  </a:lnTo>
                  <a:lnTo>
                    <a:pt x="58686" y="73723"/>
                  </a:lnTo>
                  <a:lnTo>
                    <a:pt x="58686" y="65645"/>
                  </a:lnTo>
                  <a:lnTo>
                    <a:pt x="43384" y="56752"/>
                  </a:lnTo>
                  <a:lnTo>
                    <a:pt x="43445" y="8140"/>
                  </a:lnTo>
                  <a:lnTo>
                    <a:pt x="29323" y="0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Google Shape;349;p40"/>
            <p:cNvSpPr/>
            <p:nvPr/>
          </p:nvSpPr>
          <p:spPr>
            <a:xfrm>
              <a:off x="3103900" y="2929725"/>
              <a:ext cx="1467150" cy="849575"/>
            </a:xfrm>
            <a:custGeom>
              <a:avLst/>
              <a:gdLst/>
              <a:ahLst/>
              <a:cxnLst/>
              <a:rect l="l" t="t" r="r" b="b"/>
              <a:pathLst>
                <a:path w="58686" h="33983" extrusionOk="0">
                  <a:moveTo>
                    <a:pt x="29424" y="1"/>
                  </a:moveTo>
                  <a:lnTo>
                    <a:pt x="0" y="16992"/>
                  </a:lnTo>
                  <a:lnTo>
                    <a:pt x="29241" y="33983"/>
                  </a:lnTo>
                  <a:lnTo>
                    <a:pt x="58686" y="16992"/>
                  </a:lnTo>
                  <a:lnTo>
                    <a:pt x="29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Google Shape;350;p40"/>
            <p:cNvSpPr/>
            <p:nvPr/>
          </p:nvSpPr>
          <p:spPr>
            <a:xfrm>
              <a:off x="3103900" y="3354500"/>
              <a:ext cx="731550" cy="626775"/>
            </a:xfrm>
            <a:custGeom>
              <a:avLst/>
              <a:gdLst/>
              <a:ahLst/>
              <a:cxnLst/>
              <a:rect l="l" t="t" r="r" b="b"/>
              <a:pathLst>
                <a:path w="29262" h="25071" extrusionOk="0">
                  <a:moveTo>
                    <a:pt x="0" y="1"/>
                  </a:moveTo>
                  <a:lnTo>
                    <a:pt x="21" y="8079"/>
                  </a:lnTo>
                  <a:lnTo>
                    <a:pt x="29261" y="25070"/>
                  </a:lnTo>
                  <a:lnTo>
                    <a:pt x="29261" y="25070"/>
                  </a:lnTo>
                  <a:lnTo>
                    <a:pt x="29241" y="169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" name="Google Shape;351;p40"/>
            <p:cNvSpPr/>
            <p:nvPr/>
          </p:nvSpPr>
          <p:spPr>
            <a:xfrm>
              <a:off x="3834925" y="3354500"/>
              <a:ext cx="736125" cy="626775"/>
            </a:xfrm>
            <a:custGeom>
              <a:avLst/>
              <a:gdLst/>
              <a:ahLst/>
              <a:cxnLst/>
              <a:rect l="l" t="t" r="r" b="b"/>
              <a:pathLst>
                <a:path w="29445" h="25071" extrusionOk="0">
                  <a:moveTo>
                    <a:pt x="29445" y="1"/>
                  </a:moveTo>
                  <a:lnTo>
                    <a:pt x="0" y="16992"/>
                  </a:lnTo>
                  <a:lnTo>
                    <a:pt x="20" y="25070"/>
                  </a:lnTo>
                  <a:lnTo>
                    <a:pt x="29445" y="8079"/>
                  </a:lnTo>
                  <a:lnTo>
                    <a:pt x="29445" y="1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" name="Google Shape;352;p40"/>
            <p:cNvSpPr/>
            <p:nvPr/>
          </p:nvSpPr>
          <p:spPr>
            <a:xfrm>
              <a:off x="3486450" y="1713375"/>
              <a:ext cx="703575" cy="407525"/>
            </a:xfrm>
            <a:custGeom>
              <a:avLst/>
              <a:gdLst/>
              <a:ahLst/>
              <a:cxnLst/>
              <a:rect l="l" t="t" r="r" b="b"/>
              <a:pathLst>
                <a:path w="28143" h="16301" extrusionOk="0">
                  <a:moveTo>
                    <a:pt x="14020" y="1"/>
                  </a:moveTo>
                  <a:lnTo>
                    <a:pt x="0" y="8140"/>
                  </a:lnTo>
                  <a:lnTo>
                    <a:pt x="14102" y="16300"/>
                  </a:lnTo>
                  <a:lnTo>
                    <a:pt x="28142" y="8140"/>
                  </a:lnTo>
                  <a:lnTo>
                    <a:pt x="14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" name="Google Shape;353;p40"/>
            <p:cNvSpPr/>
            <p:nvPr/>
          </p:nvSpPr>
          <p:spPr>
            <a:xfrm>
              <a:off x="3837975" y="1916875"/>
              <a:ext cx="352050" cy="1626900"/>
            </a:xfrm>
            <a:custGeom>
              <a:avLst/>
              <a:gdLst/>
              <a:ahLst/>
              <a:cxnLst/>
              <a:rect l="l" t="t" r="r" b="b"/>
              <a:pathLst>
                <a:path w="14082" h="65076" extrusionOk="0">
                  <a:moveTo>
                    <a:pt x="14081" y="0"/>
                  </a:moveTo>
                  <a:lnTo>
                    <a:pt x="41" y="8160"/>
                  </a:lnTo>
                  <a:lnTo>
                    <a:pt x="0" y="65075"/>
                  </a:lnTo>
                  <a:lnTo>
                    <a:pt x="14020" y="56936"/>
                  </a:lnTo>
                  <a:lnTo>
                    <a:pt x="14081" y="0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" name="Google Shape;354;p40"/>
            <p:cNvSpPr/>
            <p:nvPr/>
          </p:nvSpPr>
          <p:spPr>
            <a:xfrm>
              <a:off x="3484925" y="1916875"/>
              <a:ext cx="354075" cy="1626900"/>
            </a:xfrm>
            <a:custGeom>
              <a:avLst/>
              <a:gdLst/>
              <a:ahLst/>
              <a:cxnLst/>
              <a:rect l="l" t="t" r="r" b="b"/>
              <a:pathLst>
                <a:path w="14163" h="65076" extrusionOk="0">
                  <a:moveTo>
                    <a:pt x="61" y="0"/>
                  </a:moveTo>
                  <a:lnTo>
                    <a:pt x="0" y="56936"/>
                  </a:lnTo>
                  <a:lnTo>
                    <a:pt x="14122" y="65075"/>
                  </a:lnTo>
                  <a:lnTo>
                    <a:pt x="14163" y="81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" name="Google Shape;355;p40"/>
            <p:cNvSpPr/>
            <p:nvPr/>
          </p:nvSpPr>
          <p:spPr>
            <a:xfrm>
              <a:off x="1765450" y="2200225"/>
              <a:ext cx="1467175" cy="849575"/>
            </a:xfrm>
            <a:custGeom>
              <a:avLst/>
              <a:gdLst/>
              <a:ahLst/>
              <a:cxnLst/>
              <a:rect l="l" t="t" r="r" b="b"/>
              <a:pathLst>
                <a:path w="58687" h="33983" extrusionOk="0">
                  <a:moveTo>
                    <a:pt x="29445" y="1"/>
                  </a:moveTo>
                  <a:lnTo>
                    <a:pt x="1" y="16992"/>
                  </a:lnTo>
                  <a:lnTo>
                    <a:pt x="29242" y="33983"/>
                  </a:lnTo>
                  <a:lnTo>
                    <a:pt x="58686" y="16992"/>
                  </a:lnTo>
                  <a:lnTo>
                    <a:pt x="294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356;p40"/>
            <p:cNvSpPr/>
            <p:nvPr/>
          </p:nvSpPr>
          <p:spPr>
            <a:xfrm>
              <a:off x="1765450" y="2625000"/>
              <a:ext cx="731575" cy="626775"/>
            </a:xfrm>
            <a:custGeom>
              <a:avLst/>
              <a:gdLst/>
              <a:ahLst/>
              <a:cxnLst/>
              <a:rect l="l" t="t" r="r" b="b"/>
              <a:pathLst>
                <a:path w="29263" h="25071" extrusionOk="0">
                  <a:moveTo>
                    <a:pt x="1" y="1"/>
                  </a:moveTo>
                  <a:lnTo>
                    <a:pt x="21" y="8079"/>
                  </a:lnTo>
                  <a:lnTo>
                    <a:pt x="29262" y="25070"/>
                  </a:lnTo>
                  <a:lnTo>
                    <a:pt x="29242" y="169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357;p40"/>
            <p:cNvSpPr/>
            <p:nvPr/>
          </p:nvSpPr>
          <p:spPr>
            <a:xfrm>
              <a:off x="2496475" y="2625000"/>
              <a:ext cx="736150" cy="626775"/>
            </a:xfrm>
            <a:custGeom>
              <a:avLst/>
              <a:gdLst/>
              <a:ahLst/>
              <a:cxnLst/>
              <a:rect l="l" t="t" r="r" b="b"/>
              <a:pathLst>
                <a:path w="29446" h="25071" extrusionOk="0">
                  <a:moveTo>
                    <a:pt x="29445" y="1"/>
                  </a:moveTo>
                  <a:lnTo>
                    <a:pt x="1" y="16992"/>
                  </a:lnTo>
                  <a:lnTo>
                    <a:pt x="21" y="25070"/>
                  </a:lnTo>
                  <a:lnTo>
                    <a:pt x="29445" y="8079"/>
                  </a:lnTo>
                  <a:lnTo>
                    <a:pt x="29445" y="1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358;p40"/>
            <p:cNvSpPr/>
            <p:nvPr/>
          </p:nvSpPr>
          <p:spPr>
            <a:xfrm>
              <a:off x="2148025" y="983900"/>
              <a:ext cx="703575" cy="406975"/>
            </a:xfrm>
            <a:custGeom>
              <a:avLst/>
              <a:gdLst/>
              <a:ahLst/>
              <a:cxnLst/>
              <a:rect l="l" t="t" r="r" b="b"/>
              <a:pathLst>
                <a:path w="28143" h="16279" extrusionOk="0">
                  <a:moveTo>
                    <a:pt x="14020" y="0"/>
                  </a:moveTo>
                  <a:lnTo>
                    <a:pt x="0" y="8140"/>
                  </a:lnTo>
                  <a:lnTo>
                    <a:pt x="14102" y="16279"/>
                  </a:lnTo>
                  <a:lnTo>
                    <a:pt x="28142" y="8140"/>
                  </a:lnTo>
                  <a:lnTo>
                    <a:pt x="140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359;p40"/>
            <p:cNvSpPr/>
            <p:nvPr/>
          </p:nvSpPr>
          <p:spPr>
            <a:xfrm>
              <a:off x="2499025" y="1187375"/>
              <a:ext cx="352575" cy="1626900"/>
            </a:xfrm>
            <a:custGeom>
              <a:avLst/>
              <a:gdLst/>
              <a:ahLst/>
              <a:cxnLst/>
              <a:rect l="l" t="t" r="r" b="b"/>
              <a:pathLst>
                <a:path w="14103" h="65076" extrusionOk="0">
                  <a:moveTo>
                    <a:pt x="14102" y="1"/>
                  </a:moveTo>
                  <a:lnTo>
                    <a:pt x="62" y="8140"/>
                  </a:lnTo>
                  <a:lnTo>
                    <a:pt x="1" y="65075"/>
                  </a:lnTo>
                  <a:lnTo>
                    <a:pt x="14041" y="56936"/>
                  </a:lnTo>
                  <a:lnTo>
                    <a:pt x="14102" y="1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360;p40"/>
            <p:cNvSpPr/>
            <p:nvPr/>
          </p:nvSpPr>
          <p:spPr>
            <a:xfrm>
              <a:off x="2146500" y="1187375"/>
              <a:ext cx="354075" cy="1626900"/>
            </a:xfrm>
            <a:custGeom>
              <a:avLst/>
              <a:gdLst/>
              <a:ahLst/>
              <a:cxnLst/>
              <a:rect l="l" t="t" r="r" b="b"/>
              <a:pathLst>
                <a:path w="14163" h="65076" extrusionOk="0">
                  <a:moveTo>
                    <a:pt x="61" y="1"/>
                  </a:moveTo>
                  <a:lnTo>
                    <a:pt x="0" y="56936"/>
                  </a:lnTo>
                  <a:lnTo>
                    <a:pt x="14102" y="65075"/>
                  </a:lnTo>
                  <a:lnTo>
                    <a:pt x="14163" y="8140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" name="Google Shape;361;p40"/>
            <p:cNvSpPr/>
            <p:nvPr/>
          </p:nvSpPr>
          <p:spPr>
            <a:xfrm>
              <a:off x="421450" y="238125"/>
              <a:ext cx="1467150" cy="2268375"/>
            </a:xfrm>
            <a:custGeom>
              <a:avLst/>
              <a:gdLst/>
              <a:ahLst/>
              <a:cxnLst/>
              <a:rect l="l" t="t" r="r" b="b"/>
              <a:pathLst>
                <a:path w="58686" h="90735" extrusionOk="0">
                  <a:moveTo>
                    <a:pt x="29322" y="0"/>
                  </a:moveTo>
                  <a:lnTo>
                    <a:pt x="15302" y="8160"/>
                  </a:lnTo>
                  <a:lnTo>
                    <a:pt x="15241" y="56854"/>
                  </a:lnTo>
                  <a:lnTo>
                    <a:pt x="0" y="65645"/>
                  </a:lnTo>
                  <a:lnTo>
                    <a:pt x="20" y="73723"/>
                  </a:lnTo>
                  <a:lnTo>
                    <a:pt x="29261" y="90734"/>
                  </a:lnTo>
                  <a:lnTo>
                    <a:pt x="58685" y="73723"/>
                  </a:lnTo>
                  <a:lnTo>
                    <a:pt x="58685" y="65645"/>
                  </a:lnTo>
                  <a:lnTo>
                    <a:pt x="43383" y="56773"/>
                  </a:lnTo>
                  <a:lnTo>
                    <a:pt x="43424" y="8160"/>
                  </a:lnTo>
                  <a:lnTo>
                    <a:pt x="29322" y="0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" name="Google Shape;362;p40"/>
            <p:cNvSpPr/>
            <p:nvPr/>
          </p:nvSpPr>
          <p:spPr>
            <a:xfrm>
              <a:off x="421450" y="1454450"/>
              <a:ext cx="1466625" cy="849575"/>
            </a:xfrm>
            <a:custGeom>
              <a:avLst/>
              <a:gdLst/>
              <a:ahLst/>
              <a:cxnLst/>
              <a:rect l="l" t="t" r="r" b="b"/>
              <a:pathLst>
                <a:path w="58665" h="33983" extrusionOk="0">
                  <a:moveTo>
                    <a:pt x="29424" y="1"/>
                  </a:moveTo>
                  <a:lnTo>
                    <a:pt x="0" y="16992"/>
                  </a:lnTo>
                  <a:lnTo>
                    <a:pt x="29241" y="33983"/>
                  </a:lnTo>
                  <a:lnTo>
                    <a:pt x="58665" y="16992"/>
                  </a:lnTo>
                  <a:lnTo>
                    <a:pt x="294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" name="Google Shape;363;p40"/>
            <p:cNvSpPr/>
            <p:nvPr/>
          </p:nvSpPr>
          <p:spPr>
            <a:xfrm>
              <a:off x="421450" y="1879225"/>
              <a:ext cx="731550" cy="627275"/>
            </a:xfrm>
            <a:custGeom>
              <a:avLst/>
              <a:gdLst/>
              <a:ahLst/>
              <a:cxnLst/>
              <a:rect l="l" t="t" r="r" b="b"/>
              <a:pathLst>
                <a:path w="29262" h="25091" extrusionOk="0">
                  <a:moveTo>
                    <a:pt x="0" y="1"/>
                  </a:moveTo>
                  <a:lnTo>
                    <a:pt x="20" y="8079"/>
                  </a:lnTo>
                  <a:lnTo>
                    <a:pt x="29261" y="25090"/>
                  </a:lnTo>
                  <a:lnTo>
                    <a:pt x="29241" y="169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" name="Google Shape;364;p40"/>
            <p:cNvSpPr/>
            <p:nvPr/>
          </p:nvSpPr>
          <p:spPr>
            <a:xfrm>
              <a:off x="1152450" y="1879225"/>
              <a:ext cx="736150" cy="627275"/>
            </a:xfrm>
            <a:custGeom>
              <a:avLst/>
              <a:gdLst/>
              <a:ahLst/>
              <a:cxnLst/>
              <a:rect l="l" t="t" r="r" b="b"/>
              <a:pathLst>
                <a:path w="29446" h="25091" extrusionOk="0">
                  <a:moveTo>
                    <a:pt x="29425" y="1"/>
                  </a:moveTo>
                  <a:lnTo>
                    <a:pt x="1" y="16992"/>
                  </a:lnTo>
                  <a:lnTo>
                    <a:pt x="21" y="25090"/>
                  </a:lnTo>
                  <a:lnTo>
                    <a:pt x="29445" y="8079"/>
                  </a:lnTo>
                  <a:lnTo>
                    <a:pt x="294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365;p40"/>
            <p:cNvSpPr/>
            <p:nvPr/>
          </p:nvSpPr>
          <p:spPr>
            <a:xfrm>
              <a:off x="804000" y="238125"/>
              <a:ext cx="703050" cy="407500"/>
            </a:xfrm>
            <a:custGeom>
              <a:avLst/>
              <a:gdLst/>
              <a:ahLst/>
              <a:cxnLst/>
              <a:rect l="l" t="t" r="r" b="b"/>
              <a:pathLst>
                <a:path w="28122" h="16300" extrusionOk="0">
                  <a:moveTo>
                    <a:pt x="14020" y="0"/>
                  </a:moveTo>
                  <a:lnTo>
                    <a:pt x="0" y="8160"/>
                  </a:lnTo>
                  <a:lnTo>
                    <a:pt x="14102" y="16299"/>
                  </a:lnTo>
                  <a:lnTo>
                    <a:pt x="28122" y="8160"/>
                  </a:lnTo>
                  <a:lnTo>
                    <a:pt x="140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" name="Google Shape;366;p40"/>
            <p:cNvSpPr/>
            <p:nvPr/>
          </p:nvSpPr>
          <p:spPr>
            <a:xfrm>
              <a:off x="1155000" y="442100"/>
              <a:ext cx="352050" cy="1626900"/>
            </a:xfrm>
            <a:custGeom>
              <a:avLst/>
              <a:gdLst/>
              <a:ahLst/>
              <a:cxnLst/>
              <a:rect l="l" t="t" r="r" b="b"/>
              <a:pathLst>
                <a:path w="14082" h="65076" extrusionOk="0">
                  <a:moveTo>
                    <a:pt x="14082" y="1"/>
                  </a:moveTo>
                  <a:lnTo>
                    <a:pt x="62" y="8140"/>
                  </a:lnTo>
                  <a:lnTo>
                    <a:pt x="1" y="65076"/>
                  </a:lnTo>
                  <a:lnTo>
                    <a:pt x="14041" y="56916"/>
                  </a:lnTo>
                  <a:lnTo>
                    <a:pt x="140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" name="Google Shape;367;p40"/>
            <p:cNvSpPr/>
            <p:nvPr/>
          </p:nvSpPr>
          <p:spPr>
            <a:xfrm>
              <a:off x="802475" y="442100"/>
              <a:ext cx="354075" cy="1626900"/>
            </a:xfrm>
            <a:custGeom>
              <a:avLst/>
              <a:gdLst/>
              <a:ahLst/>
              <a:cxnLst/>
              <a:rect l="l" t="t" r="r" b="b"/>
              <a:pathLst>
                <a:path w="14163" h="65076" extrusionOk="0">
                  <a:moveTo>
                    <a:pt x="61" y="1"/>
                  </a:moveTo>
                  <a:lnTo>
                    <a:pt x="0" y="56916"/>
                  </a:lnTo>
                  <a:lnTo>
                    <a:pt x="14102" y="65076"/>
                  </a:lnTo>
                  <a:lnTo>
                    <a:pt x="14163" y="8140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40" name="Google Shape;330;p40"/>
          <p:cNvSpPr txBox="1"/>
          <p:nvPr/>
        </p:nvSpPr>
        <p:spPr>
          <a:xfrm>
            <a:off x="-140155" y="4347617"/>
            <a:ext cx="2427195" cy="338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sz="1600">
                <a:latin typeface="Lato Light"/>
                <a:ea typeface="Lato Light"/>
                <a:cs typeface="Lato Light"/>
                <a:sym typeface="Lato Light"/>
              </a:rPr>
              <a:t>Data Abstraction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2" name="Google Shape;330;p40"/>
          <p:cNvSpPr txBox="1"/>
          <p:nvPr/>
        </p:nvSpPr>
        <p:spPr>
          <a:xfrm>
            <a:off x="797316" y="4955120"/>
            <a:ext cx="2427195" cy="338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sz="1600">
                <a:latin typeface="Lato Light"/>
                <a:ea typeface="Lato Light"/>
                <a:cs typeface="Lato Light"/>
                <a:sym typeface="Lato Light"/>
              </a:rPr>
              <a:t>Application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330;p40"/>
          <p:cNvSpPr txBox="1"/>
          <p:nvPr/>
        </p:nvSpPr>
        <p:spPr>
          <a:xfrm>
            <a:off x="1929511" y="5627917"/>
            <a:ext cx="2427195" cy="338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sz="1600">
                <a:latin typeface="Lato Light"/>
                <a:ea typeface="Lato Light"/>
                <a:cs typeface="Lato Light"/>
                <a:sym typeface="Lato Light"/>
              </a:rPr>
              <a:t>Collaboration &amp; Process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376" name="Google Shape;376;p40"/>
          <p:cNvGrpSpPr/>
          <p:nvPr/>
        </p:nvGrpSpPr>
        <p:grpSpPr>
          <a:xfrm>
            <a:off x="4987556" y="3973621"/>
            <a:ext cx="406576" cy="546321"/>
            <a:chOff x="2244500" y="776200"/>
            <a:chExt cx="3114725" cy="4185300"/>
          </a:xfrm>
        </p:grpSpPr>
        <p:sp>
          <p:nvSpPr>
            <p:cNvPr id="377" name="Google Shape;377;p40"/>
            <p:cNvSpPr/>
            <p:nvPr/>
          </p:nvSpPr>
          <p:spPr>
            <a:xfrm>
              <a:off x="2244500" y="776200"/>
              <a:ext cx="3114725" cy="4185125"/>
            </a:xfrm>
            <a:custGeom>
              <a:avLst/>
              <a:gdLst/>
              <a:ahLst/>
              <a:cxnLst/>
              <a:rect l="l" t="t" r="r" b="b"/>
              <a:pathLst>
                <a:path w="124589" h="167405" extrusionOk="0">
                  <a:moveTo>
                    <a:pt x="109164" y="1"/>
                  </a:moveTo>
                  <a:cubicBezTo>
                    <a:pt x="108012" y="1"/>
                    <a:pt x="106743" y="364"/>
                    <a:pt x="105403" y="1137"/>
                  </a:cubicBezTo>
                  <a:lnTo>
                    <a:pt x="9523" y="56490"/>
                  </a:lnTo>
                  <a:cubicBezTo>
                    <a:pt x="4265" y="59530"/>
                    <a:pt x="0" y="67657"/>
                    <a:pt x="0" y="74667"/>
                  </a:cubicBezTo>
                  <a:lnTo>
                    <a:pt x="0" y="153549"/>
                  </a:lnTo>
                  <a:cubicBezTo>
                    <a:pt x="0" y="157628"/>
                    <a:pt x="1458" y="160404"/>
                    <a:pt x="3692" y="161428"/>
                  </a:cubicBezTo>
                  <a:cubicBezTo>
                    <a:pt x="3692" y="161428"/>
                    <a:pt x="13121" y="166841"/>
                    <a:pt x="13245" y="166903"/>
                  </a:cubicBezTo>
                  <a:lnTo>
                    <a:pt x="13292" y="166934"/>
                  </a:lnTo>
                  <a:cubicBezTo>
                    <a:pt x="13942" y="167244"/>
                    <a:pt x="14657" y="167405"/>
                    <a:pt x="15423" y="167405"/>
                  </a:cubicBezTo>
                  <a:cubicBezTo>
                    <a:pt x="16576" y="167405"/>
                    <a:pt x="17844" y="167040"/>
                    <a:pt x="19186" y="166267"/>
                  </a:cubicBezTo>
                  <a:lnTo>
                    <a:pt x="115081" y="110913"/>
                  </a:lnTo>
                  <a:cubicBezTo>
                    <a:pt x="120339" y="107873"/>
                    <a:pt x="124588" y="99746"/>
                    <a:pt x="124588" y="92736"/>
                  </a:cubicBezTo>
                  <a:lnTo>
                    <a:pt x="124588" y="13854"/>
                  </a:lnTo>
                  <a:cubicBezTo>
                    <a:pt x="124588" y="9574"/>
                    <a:pt x="123006" y="6720"/>
                    <a:pt x="120587" y="5836"/>
                  </a:cubicBezTo>
                  <a:lnTo>
                    <a:pt x="111917" y="826"/>
                  </a:lnTo>
                  <a:cubicBezTo>
                    <a:pt x="111115" y="287"/>
                    <a:pt x="110186" y="1"/>
                    <a:pt x="109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2486451" y="914249"/>
              <a:ext cx="2872774" cy="4047251"/>
            </a:xfrm>
            <a:custGeom>
              <a:avLst/>
              <a:gdLst/>
              <a:ahLst/>
              <a:cxnLst/>
              <a:rect l="l" t="t" r="r" b="b"/>
              <a:pathLst>
                <a:path w="114911" h="161890" extrusionOk="0">
                  <a:moveTo>
                    <a:pt x="109172" y="0"/>
                  </a:moveTo>
                  <a:cubicBezTo>
                    <a:pt x="108017" y="0"/>
                    <a:pt x="106743" y="365"/>
                    <a:pt x="105403" y="1136"/>
                  </a:cubicBezTo>
                  <a:lnTo>
                    <a:pt x="9508" y="56505"/>
                  </a:lnTo>
                  <a:cubicBezTo>
                    <a:pt x="4265" y="59530"/>
                    <a:pt x="0" y="67672"/>
                    <a:pt x="0" y="74667"/>
                  </a:cubicBezTo>
                  <a:lnTo>
                    <a:pt x="0" y="153564"/>
                  </a:lnTo>
                  <a:cubicBezTo>
                    <a:pt x="0" y="158771"/>
                    <a:pt x="2364" y="161890"/>
                    <a:pt x="5734" y="161890"/>
                  </a:cubicBezTo>
                  <a:cubicBezTo>
                    <a:pt x="6892" y="161890"/>
                    <a:pt x="8168" y="161522"/>
                    <a:pt x="9508" y="160745"/>
                  </a:cubicBezTo>
                  <a:lnTo>
                    <a:pt x="105403" y="105391"/>
                  </a:lnTo>
                  <a:cubicBezTo>
                    <a:pt x="110661" y="102351"/>
                    <a:pt x="114910" y="94224"/>
                    <a:pt x="114910" y="87214"/>
                  </a:cubicBezTo>
                  <a:lnTo>
                    <a:pt x="114910" y="8332"/>
                  </a:lnTo>
                  <a:cubicBezTo>
                    <a:pt x="114910" y="3120"/>
                    <a:pt x="112551" y="0"/>
                    <a:pt x="109172" y="0"/>
                  </a:cubicBezTo>
                  <a:close/>
                </a:path>
              </a:pathLst>
            </a:custGeom>
            <a:solidFill>
              <a:srgbClr val="AACED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2486450" y="914200"/>
              <a:ext cx="2872775" cy="2218425"/>
            </a:xfrm>
            <a:custGeom>
              <a:avLst/>
              <a:gdLst/>
              <a:ahLst/>
              <a:cxnLst/>
              <a:rect l="l" t="t" r="r" b="b"/>
              <a:pathLst>
                <a:path w="114911" h="88737" extrusionOk="0">
                  <a:moveTo>
                    <a:pt x="109178" y="0"/>
                  </a:moveTo>
                  <a:cubicBezTo>
                    <a:pt x="108021" y="0"/>
                    <a:pt x="106745" y="366"/>
                    <a:pt x="105403" y="1138"/>
                  </a:cubicBezTo>
                  <a:lnTo>
                    <a:pt x="57463" y="28823"/>
                  </a:lnTo>
                  <a:lnTo>
                    <a:pt x="9508" y="56507"/>
                  </a:lnTo>
                  <a:cubicBezTo>
                    <a:pt x="4265" y="59532"/>
                    <a:pt x="0" y="67674"/>
                    <a:pt x="0" y="74669"/>
                  </a:cubicBezTo>
                  <a:lnTo>
                    <a:pt x="0" y="86642"/>
                  </a:lnTo>
                  <a:lnTo>
                    <a:pt x="47" y="86673"/>
                  </a:lnTo>
                  <a:lnTo>
                    <a:pt x="57510" y="88736"/>
                  </a:lnTo>
                  <a:lnTo>
                    <a:pt x="114817" y="20416"/>
                  </a:lnTo>
                  <a:lnTo>
                    <a:pt x="114910" y="20323"/>
                  </a:lnTo>
                  <a:lnTo>
                    <a:pt x="114910" y="8334"/>
                  </a:lnTo>
                  <a:cubicBezTo>
                    <a:pt x="114910" y="3113"/>
                    <a:pt x="112553" y="0"/>
                    <a:pt x="109178" y="0"/>
                  </a:cubicBezTo>
                  <a:close/>
                </a:path>
              </a:pathLst>
            </a:custGeom>
            <a:solidFill>
              <a:srgbClr val="DEEC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3403825" y="2152100"/>
              <a:ext cx="1355950" cy="1568750"/>
            </a:xfrm>
            <a:custGeom>
              <a:avLst/>
              <a:gdLst/>
              <a:ahLst/>
              <a:cxnLst/>
              <a:rect l="l" t="t" r="r" b="b"/>
              <a:pathLst>
                <a:path w="54238" h="62750" extrusionOk="0">
                  <a:moveTo>
                    <a:pt x="34770" y="0"/>
                  </a:moveTo>
                  <a:cubicBezTo>
                    <a:pt x="27561" y="0"/>
                    <a:pt x="21044" y="6308"/>
                    <a:pt x="17046" y="11629"/>
                  </a:cubicBezTo>
                  <a:cubicBezTo>
                    <a:pt x="9244" y="21942"/>
                    <a:pt x="1" y="45331"/>
                    <a:pt x="11804" y="56157"/>
                  </a:cubicBezTo>
                  <a:cubicBezTo>
                    <a:pt x="12424" y="56730"/>
                    <a:pt x="13106" y="57227"/>
                    <a:pt x="13835" y="57630"/>
                  </a:cubicBezTo>
                  <a:lnTo>
                    <a:pt x="20101" y="61244"/>
                  </a:lnTo>
                  <a:cubicBezTo>
                    <a:pt x="20101" y="61244"/>
                    <a:pt x="22420" y="62749"/>
                    <a:pt x="26114" y="62749"/>
                  </a:cubicBezTo>
                  <a:cubicBezTo>
                    <a:pt x="28772" y="62749"/>
                    <a:pt x="32143" y="61970"/>
                    <a:pt x="35874" y="59289"/>
                  </a:cubicBezTo>
                  <a:cubicBezTo>
                    <a:pt x="38201" y="57614"/>
                    <a:pt x="43521" y="53039"/>
                    <a:pt x="41039" y="49596"/>
                  </a:cubicBezTo>
                  <a:cubicBezTo>
                    <a:pt x="40450" y="48758"/>
                    <a:pt x="36805" y="46851"/>
                    <a:pt x="36805" y="46851"/>
                  </a:cubicBezTo>
                  <a:cubicBezTo>
                    <a:pt x="37286" y="46432"/>
                    <a:pt x="37751" y="45998"/>
                    <a:pt x="38185" y="45532"/>
                  </a:cubicBezTo>
                  <a:lnTo>
                    <a:pt x="40636" y="46913"/>
                  </a:lnTo>
                  <a:cubicBezTo>
                    <a:pt x="40998" y="47157"/>
                    <a:pt x="41397" y="47267"/>
                    <a:pt x="41821" y="47267"/>
                  </a:cubicBezTo>
                  <a:cubicBezTo>
                    <a:pt x="44955" y="47267"/>
                    <a:pt x="49452" y="41264"/>
                    <a:pt x="50531" y="39065"/>
                  </a:cubicBezTo>
                  <a:cubicBezTo>
                    <a:pt x="53121" y="33792"/>
                    <a:pt x="54238" y="27557"/>
                    <a:pt x="54238" y="21710"/>
                  </a:cubicBezTo>
                  <a:cubicBezTo>
                    <a:pt x="54238" y="15863"/>
                    <a:pt x="52501" y="8418"/>
                    <a:pt x="47212" y="5378"/>
                  </a:cubicBezTo>
                  <a:lnTo>
                    <a:pt x="47212" y="5363"/>
                  </a:lnTo>
                  <a:lnTo>
                    <a:pt x="39674" y="1113"/>
                  </a:lnTo>
                  <a:cubicBezTo>
                    <a:pt x="38666" y="617"/>
                    <a:pt x="37596" y="275"/>
                    <a:pt x="36479" y="120"/>
                  </a:cubicBezTo>
                  <a:cubicBezTo>
                    <a:pt x="35906" y="39"/>
                    <a:pt x="35335" y="0"/>
                    <a:pt x="34770" y="0"/>
                  </a:cubicBez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3579105" y="2251746"/>
              <a:ext cx="1180673" cy="1471797"/>
            </a:xfrm>
            <a:custGeom>
              <a:avLst/>
              <a:gdLst/>
              <a:ahLst/>
              <a:cxnLst/>
              <a:rect l="l" t="t" r="r" b="b"/>
              <a:pathLst>
                <a:path w="47227" h="58872" extrusionOk="0">
                  <a:moveTo>
                    <a:pt x="28726" y="22062"/>
                  </a:moveTo>
                  <a:cubicBezTo>
                    <a:pt x="30624" y="22062"/>
                    <a:pt x="31748" y="23917"/>
                    <a:pt x="31748" y="26657"/>
                  </a:cubicBezTo>
                  <a:cubicBezTo>
                    <a:pt x="31748" y="29775"/>
                    <a:pt x="30228" y="35157"/>
                    <a:pt x="26940" y="36552"/>
                  </a:cubicBezTo>
                  <a:cubicBezTo>
                    <a:pt x="26320" y="36813"/>
                    <a:pt x="25770" y="36930"/>
                    <a:pt x="25285" y="36930"/>
                  </a:cubicBezTo>
                  <a:cubicBezTo>
                    <a:pt x="23109" y="36930"/>
                    <a:pt x="22229" y="34575"/>
                    <a:pt x="22179" y="32179"/>
                  </a:cubicBezTo>
                  <a:cubicBezTo>
                    <a:pt x="22132" y="29061"/>
                    <a:pt x="23559" y="24594"/>
                    <a:pt x="26320" y="22873"/>
                  </a:cubicBezTo>
                  <a:cubicBezTo>
                    <a:pt x="27216" y="22316"/>
                    <a:pt x="28024" y="22062"/>
                    <a:pt x="28726" y="22062"/>
                  </a:cubicBezTo>
                  <a:close/>
                  <a:moveTo>
                    <a:pt x="34784" y="0"/>
                  </a:moveTo>
                  <a:cubicBezTo>
                    <a:pt x="27576" y="0"/>
                    <a:pt x="21057" y="6308"/>
                    <a:pt x="17045" y="11628"/>
                  </a:cubicBezTo>
                  <a:cubicBezTo>
                    <a:pt x="9244" y="21942"/>
                    <a:pt x="0" y="45331"/>
                    <a:pt x="11803" y="56156"/>
                  </a:cubicBezTo>
                  <a:cubicBezTo>
                    <a:pt x="13910" y="58088"/>
                    <a:pt x="16355" y="58871"/>
                    <a:pt x="18856" y="58871"/>
                  </a:cubicBezTo>
                  <a:cubicBezTo>
                    <a:pt x="22339" y="58871"/>
                    <a:pt x="25929" y="57353"/>
                    <a:pt x="28863" y="55303"/>
                  </a:cubicBezTo>
                  <a:cubicBezTo>
                    <a:pt x="31205" y="53675"/>
                    <a:pt x="36510" y="49069"/>
                    <a:pt x="34028" y="45610"/>
                  </a:cubicBezTo>
                  <a:cubicBezTo>
                    <a:pt x="33541" y="44935"/>
                    <a:pt x="32967" y="44667"/>
                    <a:pt x="32344" y="44667"/>
                  </a:cubicBezTo>
                  <a:cubicBezTo>
                    <a:pt x="30229" y="44667"/>
                    <a:pt x="27540" y="47754"/>
                    <a:pt x="25684" y="48557"/>
                  </a:cubicBezTo>
                  <a:cubicBezTo>
                    <a:pt x="24268" y="49171"/>
                    <a:pt x="22945" y="49452"/>
                    <a:pt x="21729" y="49452"/>
                  </a:cubicBezTo>
                  <a:cubicBezTo>
                    <a:pt x="16995" y="49452"/>
                    <a:pt x="13893" y="45193"/>
                    <a:pt x="13276" y="39825"/>
                  </a:cubicBezTo>
                  <a:cubicBezTo>
                    <a:pt x="12315" y="31465"/>
                    <a:pt x="15913" y="22190"/>
                    <a:pt x="21326" y="15878"/>
                  </a:cubicBezTo>
                  <a:cubicBezTo>
                    <a:pt x="23975" y="12782"/>
                    <a:pt x="28376" y="9394"/>
                    <a:pt x="32536" y="9394"/>
                  </a:cubicBezTo>
                  <a:cubicBezTo>
                    <a:pt x="34440" y="9394"/>
                    <a:pt x="36293" y="10104"/>
                    <a:pt x="37905" y="11877"/>
                  </a:cubicBezTo>
                  <a:cubicBezTo>
                    <a:pt x="42698" y="17165"/>
                    <a:pt x="41193" y="27340"/>
                    <a:pt x="38185" y="33063"/>
                  </a:cubicBezTo>
                  <a:cubicBezTo>
                    <a:pt x="38185" y="29806"/>
                    <a:pt x="38293" y="26518"/>
                    <a:pt x="38185" y="23245"/>
                  </a:cubicBezTo>
                  <a:cubicBezTo>
                    <a:pt x="37985" y="17518"/>
                    <a:pt x="35331" y="12697"/>
                    <a:pt x="30956" y="12697"/>
                  </a:cubicBezTo>
                  <a:cubicBezTo>
                    <a:pt x="29217" y="12697"/>
                    <a:pt x="27207" y="13458"/>
                    <a:pt x="24970" y="15227"/>
                  </a:cubicBezTo>
                  <a:cubicBezTo>
                    <a:pt x="18472" y="20376"/>
                    <a:pt x="14455" y="31140"/>
                    <a:pt x="16037" y="39313"/>
                  </a:cubicBezTo>
                  <a:cubicBezTo>
                    <a:pt x="16963" y="44108"/>
                    <a:pt x="19536" y="46024"/>
                    <a:pt x="22518" y="46024"/>
                  </a:cubicBezTo>
                  <a:cubicBezTo>
                    <a:pt x="25778" y="46024"/>
                    <a:pt x="29527" y="43735"/>
                    <a:pt x="32151" y="40414"/>
                  </a:cubicBezTo>
                  <a:cubicBezTo>
                    <a:pt x="32694" y="42495"/>
                    <a:pt x="33654" y="43296"/>
                    <a:pt x="34797" y="43296"/>
                  </a:cubicBezTo>
                  <a:cubicBezTo>
                    <a:pt x="37930" y="43296"/>
                    <a:pt x="42440" y="37272"/>
                    <a:pt x="43520" y="35079"/>
                  </a:cubicBezTo>
                  <a:cubicBezTo>
                    <a:pt x="46110" y="29806"/>
                    <a:pt x="47227" y="23571"/>
                    <a:pt x="47227" y="17724"/>
                  </a:cubicBezTo>
                  <a:cubicBezTo>
                    <a:pt x="47227" y="10651"/>
                    <a:pt x="44730" y="1284"/>
                    <a:pt x="36494" y="120"/>
                  </a:cubicBezTo>
                  <a:cubicBezTo>
                    <a:pt x="35920" y="39"/>
                    <a:pt x="35350" y="0"/>
                    <a:pt x="34784" y="0"/>
                  </a:cubicBez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6" name="Google Shape;7617;p100"/>
          <p:cNvGrpSpPr/>
          <p:nvPr/>
        </p:nvGrpSpPr>
        <p:grpSpPr>
          <a:xfrm>
            <a:off x="2697489" y="2715821"/>
            <a:ext cx="474940" cy="443847"/>
            <a:chOff x="-49397175" y="3192625"/>
            <a:chExt cx="300900" cy="28120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47" name="Google Shape;7618;p100"/>
            <p:cNvSpPr/>
            <p:nvPr/>
          </p:nvSpPr>
          <p:spPr>
            <a:xfrm>
              <a:off x="-49325500" y="3297975"/>
              <a:ext cx="64625" cy="58500"/>
            </a:xfrm>
            <a:custGeom>
              <a:avLst/>
              <a:gdLst/>
              <a:ahLst/>
              <a:cxnLst/>
              <a:rect l="l" t="t" r="r" b="b"/>
              <a:pathLst>
                <a:path w="2585" h="2340" extrusionOk="0">
                  <a:moveTo>
                    <a:pt x="1045" y="1"/>
                  </a:moveTo>
                  <a:cubicBezTo>
                    <a:pt x="692" y="1"/>
                    <a:pt x="336" y="54"/>
                    <a:pt x="1" y="165"/>
                  </a:cubicBezTo>
                  <a:cubicBezTo>
                    <a:pt x="158" y="1079"/>
                    <a:pt x="694" y="1867"/>
                    <a:pt x="1482" y="2339"/>
                  </a:cubicBezTo>
                  <a:cubicBezTo>
                    <a:pt x="1639" y="1583"/>
                    <a:pt x="2017" y="890"/>
                    <a:pt x="2584" y="354"/>
                  </a:cubicBezTo>
                  <a:cubicBezTo>
                    <a:pt x="2126" y="126"/>
                    <a:pt x="1588" y="1"/>
                    <a:pt x="1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Google Shape;7619;p100"/>
            <p:cNvSpPr/>
            <p:nvPr/>
          </p:nvSpPr>
          <p:spPr>
            <a:xfrm>
              <a:off x="-49345975" y="3192625"/>
              <a:ext cx="199300" cy="103975"/>
            </a:xfrm>
            <a:custGeom>
              <a:avLst/>
              <a:gdLst/>
              <a:ahLst/>
              <a:cxnLst/>
              <a:rect l="l" t="t" r="r" b="b"/>
              <a:pathLst>
                <a:path w="7972" h="4159" extrusionOk="0">
                  <a:moveTo>
                    <a:pt x="3970" y="0"/>
                  </a:moveTo>
                  <a:cubicBezTo>
                    <a:pt x="1670" y="0"/>
                    <a:pt x="1" y="2048"/>
                    <a:pt x="127" y="3907"/>
                  </a:cubicBezTo>
                  <a:cubicBezTo>
                    <a:pt x="743" y="3639"/>
                    <a:pt x="1342" y="3513"/>
                    <a:pt x="1908" y="3513"/>
                  </a:cubicBezTo>
                  <a:cubicBezTo>
                    <a:pt x="2671" y="3513"/>
                    <a:pt x="3373" y="3743"/>
                    <a:pt x="3970" y="4159"/>
                  </a:cubicBezTo>
                  <a:cubicBezTo>
                    <a:pt x="4586" y="3743"/>
                    <a:pt x="5274" y="3513"/>
                    <a:pt x="6036" y="3513"/>
                  </a:cubicBezTo>
                  <a:cubicBezTo>
                    <a:pt x="6599" y="3513"/>
                    <a:pt x="7202" y="3639"/>
                    <a:pt x="7845" y="3907"/>
                  </a:cubicBezTo>
                  <a:cubicBezTo>
                    <a:pt x="7971" y="2048"/>
                    <a:pt x="6302" y="0"/>
                    <a:pt x="39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7620;p100"/>
            <p:cNvSpPr/>
            <p:nvPr/>
          </p:nvSpPr>
          <p:spPr>
            <a:xfrm>
              <a:off x="-49272725" y="3381650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2112" y="0"/>
                  </a:moveTo>
                  <a:cubicBezTo>
                    <a:pt x="1765" y="111"/>
                    <a:pt x="1403" y="166"/>
                    <a:pt x="1044" y="166"/>
                  </a:cubicBezTo>
                  <a:cubicBezTo>
                    <a:pt x="686" y="166"/>
                    <a:pt x="331" y="111"/>
                    <a:pt x="1" y="0"/>
                  </a:cubicBezTo>
                  <a:lnTo>
                    <a:pt x="1" y="0"/>
                  </a:lnTo>
                  <a:cubicBezTo>
                    <a:pt x="32" y="851"/>
                    <a:pt x="442" y="1576"/>
                    <a:pt x="1040" y="2143"/>
                  </a:cubicBezTo>
                  <a:cubicBezTo>
                    <a:pt x="1702" y="1576"/>
                    <a:pt x="2049" y="788"/>
                    <a:pt x="21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7621;p100"/>
            <p:cNvSpPr/>
            <p:nvPr/>
          </p:nvSpPr>
          <p:spPr>
            <a:xfrm>
              <a:off x="-49231775" y="3298075"/>
              <a:ext cx="63050" cy="58400"/>
            </a:xfrm>
            <a:custGeom>
              <a:avLst/>
              <a:gdLst/>
              <a:ahLst/>
              <a:cxnLst/>
              <a:rect l="l" t="t" r="r" b="b"/>
              <a:pathLst>
                <a:path w="2522" h="2336" extrusionOk="0">
                  <a:moveTo>
                    <a:pt x="1547" y="0"/>
                  </a:moveTo>
                  <a:cubicBezTo>
                    <a:pt x="1009" y="0"/>
                    <a:pt x="469" y="141"/>
                    <a:pt x="1" y="414"/>
                  </a:cubicBezTo>
                  <a:cubicBezTo>
                    <a:pt x="568" y="918"/>
                    <a:pt x="915" y="1611"/>
                    <a:pt x="1072" y="2335"/>
                  </a:cubicBezTo>
                  <a:cubicBezTo>
                    <a:pt x="1860" y="1863"/>
                    <a:pt x="2364" y="1075"/>
                    <a:pt x="2521" y="161"/>
                  </a:cubicBezTo>
                  <a:cubicBezTo>
                    <a:pt x="2209" y="53"/>
                    <a:pt x="1879" y="0"/>
                    <a:pt x="15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" name="Google Shape;7622;p100"/>
            <p:cNvSpPr/>
            <p:nvPr/>
          </p:nvSpPr>
          <p:spPr>
            <a:xfrm>
              <a:off x="-49271925" y="3317850"/>
              <a:ext cx="48850" cy="49850"/>
            </a:xfrm>
            <a:custGeom>
              <a:avLst/>
              <a:gdLst/>
              <a:ahLst/>
              <a:cxnLst/>
              <a:rect l="l" t="t" r="r" b="b"/>
              <a:pathLst>
                <a:path w="1954" h="1994" extrusionOk="0">
                  <a:moveTo>
                    <a:pt x="977" y="1"/>
                  </a:moveTo>
                  <a:cubicBezTo>
                    <a:pt x="441" y="505"/>
                    <a:pt x="158" y="1040"/>
                    <a:pt x="0" y="1828"/>
                  </a:cubicBezTo>
                  <a:cubicBezTo>
                    <a:pt x="347" y="1938"/>
                    <a:pt x="670" y="1993"/>
                    <a:pt x="989" y="1993"/>
                  </a:cubicBezTo>
                  <a:cubicBezTo>
                    <a:pt x="1308" y="1993"/>
                    <a:pt x="1623" y="1938"/>
                    <a:pt x="1953" y="1828"/>
                  </a:cubicBezTo>
                  <a:cubicBezTo>
                    <a:pt x="1859" y="1103"/>
                    <a:pt x="1607" y="568"/>
                    <a:pt x="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" name="Google Shape;7623;p100"/>
            <p:cNvSpPr/>
            <p:nvPr/>
          </p:nvSpPr>
          <p:spPr>
            <a:xfrm>
              <a:off x="-49245950" y="3291075"/>
              <a:ext cx="149675" cy="182750"/>
            </a:xfrm>
            <a:custGeom>
              <a:avLst/>
              <a:gdLst/>
              <a:ahLst/>
              <a:cxnLst/>
              <a:rect l="l" t="t" r="r" b="b"/>
              <a:pathLst>
                <a:path w="5987" h="7310" extrusionOk="0">
                  <a:moveTo>
                    <a:pt x="3844" y="0"/>
                  </a:moveTo>
                  <a:cubicBezTo>
                    <a:pt x="3718" y="1670"/>
                    <a:pt x="2899" y="2773"/>
                    <a:pt x="1734" y="3371"/>
                  </a:cubicBezTo>
                  <a:cubicBezTo>
                    <a:pt x="1765" y="4537"/>
                    <a:pt x="1261" y="5734"/>
                    <a:pt x="1" y="6679"/>
                  </a:cubicBezTo>
                  <a:cubicBezTo>
                    <a:pt x="631" y="7057"/>
                    <a:pt x="1324" y="7310"/>
                    <a:pt x="2080" y="7310"/>
                  </a:cubicBezTo>
                  <a:cubicBezTo>
                    <a:pt x="4191" y="7310"/>
                    <a:pt x="5987" y="5577"/>
                    <a:pt x="5987" y="3434"/>
                  </a:cubicBezTo>
                  <a:cubicBezTo>
                    <a:pt x="5955" y="1985"/>
                    <a:pt x="5105" y="630"/>
                    <a:pt x="38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7624;p100"/>
            <p:cNvSpPr/>
            <p:nvPr/>
          </p:nvSpPr>
          <p:spPr>
            <a:xfrm>
              <a:off x="-49397175" y="3291075"/>
              <a:ext cx="149675" cy="182750"/>
            </a:xfrm>
            <a:custGeom>
              <a:avLst/>
              <a:gdLst/>
              <a:ahLst/>
              <a:cxnLst/>
              <a:rect l="l" t="t" r="r" b="b"/>
              <a:pathLst>
                <a:path w="5987" h="7310" extrusionOk="0">
                  <a:moveTo>
                    <a:pt x="2143" y="0"/>
                  </a:moveTo>
                  <a:cubicBezTo>
                    <a:pt x="852" y="694"/>
                    <a:pt x="1" y="1985"/>
                    <a:pt x="1" y="3434"/>
                  </a:cubicBezTo>
                  <a:cubicBezTo>
                    <a:pt x="1" y="5577"/>
                    <a:pt x="1797" y="7310"/>
                    <a:pt x="3908" y="7310"/>
                  </a:cubicBezTo>
                  <a:cubicBezTo>
                    <a:pt x="4664" y="7310"/>
                    <a:pt x="5357" y="7057"/>
                    <a:pt x="5987" y="6679"/>
                  </a:cubicBezTo>
                  <a:cubicBezTo>
                    <a:pt x="4727" y="5734"/>
                    <a:pt x="4223" y="4537"/>
                    <a:pt x="4254" y="3371"/>
                  </a:cubicBezTo>
                  <a:cubicBezTo>
                    <a:pt x="3088" y="2773"/>
                    <a:pt x="2301" y="1670"/>
                    <a:pt x="2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54" name="Google Shape;5736;p96"/>
          <p:cNvGrpSpPr/>
          <p:nvPr/>
        </p:nvGrpSpPr>
        <p:grpSpPr>
          <a:xfrm>
            <a:off x="3823545" y="3408273"/>
            <a:ext cx="452337" cy="424056"/>
            <a:chOff x="4456875" y="2635825"/>
            <a:chExt cx="481825" cy="451700"/>
          </a:xfrm>
          <a:solidFill>
            <a:schemeClr val="tx2">
              <a:lumMod val="75000"/>
            </a:schemeClr>
          </a:solidFill>
        </p:grpSpPr>
        <p:sp>
          <p:nvSpPr>
            <p:cNvPr id="155" name="Google Shape;5737;p96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5738;p96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5739;p96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" name="Google Shape;5740;p96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5741;p96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" name="Google Shape;5742;p96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138" name="Picture 1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048" y="5124464"/>
            <a:ext cx="2260256" cy="160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3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C44023-7A0A-4DC7-B253-9F01DEFDC0B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8FCB7F-E65F-4AEB-A747-B9E6129ACE84}"/>
              </a:ext>
            </a:extLst>
          </p:cNvPr>
          <p:cNvSpPr/>
          <p:nvPr/>
        </p:nvSpPr>
        <p:spPr>
          <a:xfrm>
            <a:off x="1" y="0"/>
            <a:ext cx="6099347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1AC8C8-70B3-464F-8C88-A4DABC39F0C7}"/>
              </a:ext>
            </a:extLst>
          </p:cNvPr>
          <p:cNvGrpSpPr/>
          <p:nvPr/>
        </p:nvGrpSpPr>
        <p:grpSpPr>
          <a:xfrm>
            <a:off x="5196255" y="2173225"/>
            <a:ext cx="1788471" cy="3425872"/>
            <a:chOff x="4929203" y="1548735"/>
            <a:chExt cx="2319196" cy="444249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B4D75CF-9A23-48D4-A178-DF30E3F139C0}"/>
                </a:ext>
              </a:extLst>
            </p:cNvPr>
            <p:cNvSpPr/>
            <p:nvPr/>
          </p:nvSpPr>
          <p:spPr>
            <a:xfrm>
              <a:off x="4929203" y="1552574"/>
              <a:ext cx="1157272" cy="4438652"/>
            </a:xfrm>
            <a:custGeom>
              <a:avLst/>
              <a:gdLst>
                <a:gd name="connsiteX0" fmla="*/ 501932 w 1157272"/>
                <a:gd name="connsiteY0" fmla="*/ 4181319 h 4438652"/>
                <a:gd name="connsiteX1" fmla="*/ 491678 w 1157272"/>
                <a:gd name="connsiteY1" fmla="*/ 4218918 h 4438652"/>
                <a:gd name="connsiteX2" fmla="*/ 529765 w 1157272"/>
                <a:gd name="connsiteY2" fmla="*/ 4279956 h 4438652"/>
                <a:gd name="connsiteX3" fmla="*/ 915523 w 1157272"/>
                <a:gd name="connsiteY3" fmla="*/ 4353202 h 4438652"/>
                <a:gd name="connsiteX4" fmla="*/ 925777 w 1157272"/>
                <a:gd name="connsiteY4" fmla="*/ 4327321 h 4438652"/>
                <a:gd name="connsiteX5" fmla="*/ 877924 w 1157272"/>
                <a:gd name="connsiteY5" fmla="*/ 4301930 h 4438652"/>
                <a:gd name="connsiteX6" fmla="*/ 558086 w 1157272"/>
                <a:gd name="connsiteY6" fmla="*/ 4204757 h 4438652"/>
                <a:gd name="connsiteX7" fmla="*/ 501932 w 1157272"/>
                <a:gd name="connsiteY7" fmla="*/ 4181319 h 4438652"/>
                <a:gd name="connsiteX8" fmla="*/ 322725 w 1157272"/>
                <a:gd name="connsiteY8" fmla="*/ 2274016 h 4438652"/>
                <a:gd name="connsiteX9" fmla="*/ 318331 w 1157272"/>
                <a:gd name="connsiteY9" fmla="*/ 2301849 h 4438652"/>
                <a:gd name="connsiteX10" fmla="*/ 332004 w 1157272"/>
                <a:gd name="connsiteY10" fmla="*/ 2664168 h 4438652"/>
                <a:gd name="connsiteX11" fmla="*/ 346164 w 1157272"/>
                <a:gd name="connsiteY11" fmla="*/ 2860954 h 4438652"/>
                <a:gd name="connsiteX12" fmla="*/ 387671 w 1157272"/>
                <a:gd name="connsiteY12" fmla="*/ 3158329 h 4438652"/>
                <a:gd name="connsiteX13" fmla="*/ 423805 w 1157272"/>
                <a:gd name="connsiteY13" fmla="*/ 3360485 h 4438652"/>
                <a:gd name="connsiteX14" fmla="*/ 431618 w 1157272"/>
                <a:gd name="connsiteY14" fmla="*/ 3398084 h 4438652"/>
                <a:gd name="connsiteX15" fmla="*/ 472635 w 1157272"/>
                <a:gd name="connsiteY15" fmla="*/ 2963009 h 4438652"/>
                <a:gd name="connsiteX16" fmla="*/ 484843 w 1157272"/>
                <a:gd name="connsiteY16" fmla="*/ 2676864 h 4438652"/>
                <a:gd name="connsiteX17" fmla="*/ 487285 w 1157272"/>
                <a:gd name="connsiteY17" fmla="*/ 2385836 h 4438652"/>
                <a:gd name="connsiteX18" fmla="*/ 465311 w 1157272"/>
                <a:gd name="connsiteY18" fmla="*/ 2349215 h 4438652"/>
                <a:gd name="connsiteX19" fmla="*/ 348118 w 1157272"/>
                <a:gd name="connsiteY19" fmla="*/ 2284759 h 4438652"/>
                <a:gd name="connsiteX20" fmla="*/ 322725 w 1157272"/>
                <a:gd name="connsiteY20" fmla="*/ 2274016 h 4438652"/>
                <a:gd name="connsiteX21" fmla="*/ 366185 w 1157272"/>
                <a:gd name="connsiteY21" fmla="*/ 1299856 h 4438652"/>
                <a:gd name="connsiteX22" fmla="*/ 326632 w 1157272"/>
                <a:gd name="connsiteY22" fmla="*/ 1629947 h 4438652"/>
                <a:gd name="connsiteX23" fmla="*/ 317843 w 1157272"/>
                <a:gd name="connsiteY23" fmla="*/ 2087485 h 4438652"/>
                <a:gd name="connsiteX24" fmla="*/ 327608 w 1157272"/>
                <a:gd name="connsiteY24" fmla="*/ 2117760 h 4438652"/>
                <a:gd name="connsiteX25" fmla="*/ 488260 w 1157272"/>
                <a:gd name="connsiteY25" fmla="*/ 2226162 h 4438652"/>
                <a:gd name="connsiteX26" fmla="*/ 366185 w 1157272"/>
                <a:gd name="connsiteY26" fmla="*/ 1299856 h 4438652"/>
                <a:gd name="connsiteX27" fmla="*/ 883030 w 1157272"/>
                <a:gd name="connsiteY27" fmla="*/ 0 h 4438652"/>
                <a:gd name="connsiteX28" fmla="*/ 1157272 w 1157272"/>
                <a:gd name="connsiteY28" fmla="*/ 0 h 4438652"/>
                <a:gd name="connsiteX29" fmla="*/ 1157272 w 1157272"/>
                <a:gd name="connsiteY29" fmla="*/ 1031538 h 4438652"/>
                <a:gd name="connsiteX30" fmla="*/ 981076 w 1157272"/>
                <a:gd name="connsiteY30" fmla="*/ 1039593 h 4438652"/>
                <a:gd name="connsiteX31" fmla="*/ 785145 w 1157272"/>
                <a:gd name="connsiteY31" fmla="*/ 1058636 h 4438652"/>
                <a:gd name="connsiteX32" fmla="*/ 478493 w 1157272"/>
                <a:gd name="connsiteY32" fmla="*/ 1144577 h 4438652"/>
                <a:gd name="connsiteX33" fmla="*/ 428197 w 1157272"/>
                <a:gd name="connsiteY33" fmla="*/ 1241749 h 4438652"/>
                <a:gd name="connsiteX34" fmla="*/ 580547 w 1157272"/>
                <a:gd name="connsiteY34" fmla="*/ 1632390 h 4438652"/>
                <a:gd name="connsiteX35" fmla="*/ 664048 w 1157272"/>
                <a:gd name="connsiteY35" fmla="*/ 1673896 h 4438652"/>
                <a:gd name="connsiteX36" fmla="*/ 1081544 w 1157272"/>
                <a:gd name="connsiteY36" fmla="*/ 1648993 h 4438652"/>
                <a:gd name="connsiteX37" fmla="*/ 1157272 w 1157272"/>
                <a:gd name="connsiteY37" fmla="*/ 1649199 h 4438652"/>
                <a:gd name="connsiteX38" fmla="*/ 1157272 w 1157272"/>
                <a:gd name="connsiteY38" fmla="*/ 3256840 h 4438652"/>
                <a:gd name="connsiteX39" fmla="*/ 1043946 w 1157272"/>
                <a:gd name="connsiteY39" fmla="*/ 3251104 h 4438652"/>
                <a:gd name="connsiteX40" fmla="*/ 615218 w 1157272"/>
                <a:gd name="connsiteY40" fmla="*/ 3161259 h 4438652"/>
                <a:gd name="connsiteX41" fmla="*/ 586897 w 1157272"/>
                <a:gd name="connsiteY41" fmla="*/ 3175418 h 4438652"/>
                <a:gd name="connsiteX42" fmla="*/ 561016 w 1157272"/>
                <a:gd name="connsiteY42" fmla="*/ 3274056 h 4438652"/>
                <a:gd name="connsiteX43" fmla="*/ 521464 w 1157272"/>
                <a:gd name="connsiteY43" fmla="*/ 3550922 h 4438652"/>
                <a:gd name="connsiteX44" fmla="*/ 592267 w 1157272"/>
                <a:gd name="connsiteY44" fmla="*/ 3686669 h 4438652"/>
                <a:gd name="connsiteX45" fmla="*/ 1037507 w 1157272"/>
                <a:gd name="connsiteY45" fmla="*/ 3812194 h 4438652"/>
                <a:gd name="connsiteX46" fmla="*/ 1157272 w 1157272"/>
                <a:gd name="connsiteY46" fmla="*/ 3818087 h 4438652"/>
                <a:gd name="connsiteX47" fmla="*/ 1157272 w 1157272"/>
                <a:gd name="connsiteY47" fmla="*/ 4438652 h 4438652"/>
                <a:gd name="connsiteX48" fmla="*/ 730193 w 1157272"/>
                <a:gd name="connsiteY48" fmla="*/ 4438652 h 4438652"/>
                <a:gd name="connsiteX49" fmla="*/ 269237 w 1157272"/>
                <a:gd name="connsiteY49" fmla="*/ 3977696 h 4438652"/>
                <a:gd name="connsiteX50" fmla="*/ 269237 w 1157272"/>
                <a:gd name="connsiteY50" fmla="*/ 1360894 h 4438652"/>
                <a:gd name="connsiteX51" fmla="*/ 101261 w 1157272"/>
                <a:gd name="connsiteY51" fmla="*/ 1458066 h 4438652"/>
                <a:gd name="connsiteX52" fmla="*/ 9949 w 1157272"/>
                <a:gd name="connsiteY52" fmla="*/ 1433650 h 4438652"/>
                <a:gd name="connsiteX53" fmla="*/ 8973 w 1157272"/>
                <a:gd name="connsiteY53" fmla="*/ 1432186 h 4438652"/>
                <a:gd name="connsiteX54" fmla="*/ 33388 w 1157272"/>
                <a:gd name="connsiteY54" fmla="*/ 1340874 h 4438652"/>
                <a:gd name="connsiteX55" fmla="*/ 269237 w 1157272"/>
                <a:gd name="connsiteY55" fmla="*/ 1205126 h 4438652"/>
                <a:gd name="connsiteX56" fmla="*/ 269237 w 1157272"/>
                <a:gd name="connsiteY56" fmla="*/ 613794 h 4438652"/>
                <a:gd name="connsiteX57" fmla="*/ 883030 w 1157272"/>
                <a:gd name="connsiteY57" fmla="*/ 0 h 443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157272" h="4438652">
                  <a:moveTo>
                    <a:pt x="501932" y="4181319"/>
                  </a:moveTo>
                  <a:cubicBezTo>
                    <a:pt x="485818" y="4190108"/>
                    <a:pt x="493142" y="4206710"/>
                    <a:pt x="491678" y="4218918"/>
                  </a:cubicBezTo>
                  <a:cubicBezTo>
                    <a:pt x="491678" y="4254565"/>
                    <a:pt x="488260" y="4268725"/>
                    <a:pt x="529765" y="4279956"/>
                  </a:cubicBezTo>
                  <a:cubicBezTo>
                    <a:pt x="666001" y="4316091"/>
                    <a:pt x="775380" y="4339529"/>
                    <a:pt x="915523" y="4353202"/>
                  </a:cubicBezTo>
                  <a:cubicBezTo>
                    <a:pt x="935055" y="4355154"/>
                    <a:pt x="931637" y="4341970"/>
                    <a:pt x="925777" y="4327321"/>
                  </a:cubicBezTo>
                  <a:cubicBezTo>
                    <a:pt x="916011" y="4302417"/>
                    <a:pt x="898920" y="4302906"/>
                    <a:pt x="877924" y="4301930"/>
                  </a:cubicBezTo>
                  <a:cubicBezTo>
                    <a:pt x="744129" y="4283862"/>
                    <a:pt x="688950" y="4267261"/>
                    <a:pt x="558086" y="4204757"/>
                  </a:cubicBezTo>
                  <a:cubicBezTo>
                    <a:pt x="546368" y="4197433"/>
                    <a:pt x="517557" y="4173017"/>
                    <a:pt x="501932" y="4181319"/>
                  </a:cubicBezTo>
                  <a:close/>
                  <a:moveTo>
                    <a:pt x="322725" y="2274016"/>
                  </a:moveTo>
                  <a:cubicBezTo>
                    <a:pt x="313449" y="2279875"/>
                    <a:pt x="317843" y="2292571"/>
                    <a:pt x="318331" y="2301849"/>
                  </a:cubicBezTo>
                  <a:cubicBezTo>
                    <a:pt x="322725" y="2425877"/>
                    <a:pt x="326145" y="2540140"/>
                    <a:pt x="332004" y="2664168"/>
                  </a:cubicBezTo>
                  <a:cubicBezTo>
                    <a:pt x="334933" y="2730088"/>
                    <a:pt x="340305" y="2795521"/>
                    <a:pt x="346164" y="2860954"/>
                  </a:cubicBezTo>
                  <a:cubicBezTo>
                    <a:pt x="355442" y="2960079"/>
                    <a:pt x="376440" y="3059204"/>
                    <a:pt x="387671" y="3158329"/>
                  </a:cubicBezTo>
                  <a:cubicBezTo>
                    <a:pt x="396949" y="3240851"/>
                    <a:pt x="407203" y="3274056"/>
                    <a:pt x="423805" y="3360485"/>
                  </a:cubicBezTo>
                  <a:cubicBezTo>
                    <a:pt x="429176" y="3352672"/>
                    <a:pt x="431618" y="3400038"/>
                    <a:pt x="431618" y="3398084"/>
                  </a:cubicBezTo>
                  <a:cubicBezTo>
                    <a:pt x="452126" y="3253547"/>
                    <a:pt x="462381" y="3108033"/>
                    <a:pt x="472635" y="2963009"/>
                  </a:cubicBezTo>
                  <a:cubicBezTo>
                    <a:pt x="479471" y="2867790"/>
                    <a:pt x="480449" y="2772083"/>
                    <a:pt x="484843" y="2676864"/>
                  </a:cubicBezTo>
                  <a:cubicBezTo>
                    <a:pt x="490215" y="2576762"/>
                    <a:pt x="486307" y="2485939"/>
                    <a:pt x="487285" y="2385836"/>
                  </a:cubicBezTo>
                  <a:cubicBezTo>
                    <a:pt x="487285" y="2367770"/>
                    <a:pt x="480449" y="2357515"/>
                    <a:pt x="465311" y="2349215"/>
                  </a:cubicBezTo>
                  <a:cubicBezTo>
                    <a:pt x="429176" y="2328217"/>
                    <a:pt x="384253" y="2305756"/>
                    <a:pt x="348118" y="2284759"/>
                  </a:cubicBezTo>
                  <a:cubicBezTo>
                    <a:pt x="340305" y="2280364"/>
                    <a:pt x="332493" y="2268156"/>
                    <a:pt x="322725" y="2274016"/>
                  </a:cubicBezTo>
                  <a:close/>
                  <a:moveTo>
                    <a:pt x="366185" y="1299856"/>
                  </a:moveTo>
                  <a:cubicBezTo>
                    <a:pt x="344698" y="1415583"/>
                    <a:pt x="330051" y="1513243"/>
                    <a:pt x="326632" y="1629947"/>
                  </a:cubicBezTo>
                  <a:cubicBezTo>
                    <a:pt x="322237" y="1787179"/>
                    <a:pt x="313937" y="1929764"/>
                    <a:pt x="317843" y="2087485"/>
                  </a:cubicBezTo>
                  <a:cubicBezTo>
                    <a:pt x="318331" y="2098716"/>
                    <a:pt x="317355" y="2109946"/>
                    <a:pt x="327608" y="2117760"/>
                  </a:cubicBezTo>
                  <a:cubicBezTo>
                    <a:pt x="375463" y="2152429"/>
                    <a:pt x="433082" y="2186610"/>
                    <a:pt x="488260" y="2226162"/>
                  </a:cubicBezTo>
                  <a:cubicBezTo>
                    <a:pt x="480934" y="1895094"/>
                    <a:pt x="460427" y="1609927"/>
                    <a:pt x="366185" y="1299856"/>
                  </a:cubicBezTo>
                  <a:close/>
                  <a:moveTo>
                    <a:pt x="883030" y="0"/>
                  </a:moveTo>
                  <a:lnTo>
                    <a:pt x="1157272" y="0"/>
                  </a:lnTo>
                  <a:lnTo>
                    <a:pt x="1157272" y="1031538"/>
                  </a:lnTo>
                  <a:lnTo>
                    <a:pt x="981076" y="1039593"/>
                  </a:lnTo>
                  <a:cubicBezTo>
                    <a:pt x="916010" y="1043255"/>
                    <a:pt x="850333" y="1048626"/>
                    <a:pt x="785145" y="1058636"/>
                  </a:cubicBezTo>
                  <a:cubicBezTo>
                    <a:pt x="679672" y="1074750"/>
                    <a:pt x="575176" y="1096235"/>
                    <a:pt x="478493" y="1144577"/>
                  </a:cubicBezTo>
                  <a:cubicBezTo>
                    <a:pt x="436987" y="1165575"/>
                    <a:pt x="420873" y="1197314"/>
                    <a:pt x="428197" y="1241749"/>
                  </a:cubicBezTo>
                  <a:cubicBezTo>
                    <a:pt x="450171" y="1374567"/>
                    <a:pt x="501931" y="1523987"/>
                    <a:pt x="580547" y="1632390"/>
                  </a:cubicBezTo>
                  <a:cubicBezTo>
                    <a:pt x="601056" y="1660713"/>
                    <a:pt x="629378" y="1678291"/>
                    <a:pt x="664048" y="1673896"/>
                  </a:cubicBezTo>
                  <a:cubicBezTo>
                    <a:pt x="802724" y="1656317"/>
                    <a:pt x="942378" y="1655341"/>
                    <a:pt x="1081544" y="1648993"/>
                  </a:cubicBezTo>
                  <a:lnTo>
                    <a:pt x="1157272" y="1649199"/>
                  </a:lnTo>
                  <a:lnTo>
                    <a:pt x="1157272" y="3256840"/>
                  </a:lnTo>
                  <a:lnTo>
                    <a:pt x="1043946" y="3251104"/>
                  </a:lnTo>
                  <a:cubicBezTo>
                    <a:pt x="895991" y="3237432"/>
                    <a:pt x="751454" y="3224249"/>
                    <a:pt x="615218" y="3161259"/>
                  </a:cubicBezTo>
                  <a:cubicBezTo>
                    <a:pt x="599592" y="3153933"/>
                    <a:pt x="590803" y="3158329"/>
                    <a:pt x="586897" y="3175418"/>
                  </a:cubicBezTo>
                  <a:cubicBezTo>
                    <a:pt x="578595" y="3208623"/>
                    <a:pt x="567853" y="3240851"/>
                    <a:pt x="561016" y="3274056"/>
                  </a:cubicBezTo>
                  <a:cubicBezTo>
                    <a:pt x="541484" y="3365367"/>
                    <a:pt x="532207" y="3458144"/>
                    <a:pt x="521464" y="3550922"/>
                  </a:cubicBezTo>
                  <a:cubicBezTo>
                    <a:pt x="514139" y="3614401"/>
                    <a:pt x="535624" y="3659324"/>
                    <a:pt x="592267" y="3686669"/>
                  </a:cubicBezTo>
                  <a:cubicBezTo>
                    <a:pt x="731068" y="3754055"/>
                    <a:pt x="875635" y="3795622"/>
                    <a:pt x="1037507" y="3812194"/>
                  </a:cubicBezTo>
                  <a:lnTo>
                    <a:pt x="1157272" y="3818087"/>
                  </a:lnTo>
                  <a:lnTo>
                    <a:pt x="1157272" y="4438652"/>
                  </a:lnTo>
                  <a:lnTo>
                    <a:pt x="730193" y="4438652"/>
                  </a:lnTo>
                  <a:cubicBezTo>
                    <a:pt x="476764" y="4438652"/>
                    <a:pt x="269237" y="4231125"/>
                    <a:pt x="269237" y="3977696"/>
                  </a:cubicBezTo>
                  <a:lnTo>
                    <a:pt x="269237" y="1360894"/>
                  </a:lnTo>
                  <a:lnTo>
                    <a:pt x="101261" y="1458066"/>
                  </a:lnTo>
                  <a:cubicBezTo>
                    <a:pt x="69522" y="1476621"/>
                    <a:pt x="28505" y="1465390"/>
                    <a:pt x="9949" y="1433650"/>
                  </a:cubicBezTo>
                  <a:lnTo>
                    <a:pt x="8973" y="1432186"/>
                  </a:lnTo>
                  <a:cubicBezTo>
                    <a:pt x="-9583" y="1400446"/>
                    <a:pt x="1648" y="1359429"/>
                    <a:pt x="33388" y="1340874"/>
                  </a:cubicBezTo>
                  <a:lnTo>
                    <a:pt x="269237" y="1205126"/>
                  </a:lnTo>
                  <a:lnTo>
                    <a:pt x="269237" y="613794"/>
                  </a:lnTo>
                  <a:cubicBezTo>
                    <a:pt x="269237" y="276378"/>
                    <a:pt x="545614" y="0"/>
                    <a:pt x="88303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5382F19-A71A-486D-B0E8-C12A2579CA7D}"/>
                </a:ext>
              </a:extLst>
            </p:cNvPr>
            <p:cNvSpPr/>
            <p:nvPr/>
          </p:nvSpPr>
          <p:spPr>
            <a:xfrm>
              <a:off x="6090490" y="1548735"/>
              <a:ext cx="1157909" cy="4438652"/>
            </a:xfrm>
            <a:custGeom>
              <a:avLst/>
              <a:gdLst>
                <a:gd name="connsiteX0" fmla="*/ 698718 w 1157909"/>
                <a:gd name="connsiteY0" fmla="*/ 4181319 h 4438652"/>
                <a:gd name="connsiteX1" fmla="*/ 642563 w 1157909"/>
                <a:gd name="connsiteY1" fmla="*/ 4204757 h 4438652"/>
                <a:gd name="connsiteX2" fmla="*/ 322727 w 1157909"/>
                <a:gd name="connsiteY2" fmla="*/ 4301929 h 4438652"/>
                <a:gd name="connsiteX3" fmla="*/ 274872 w 1157909"/>
                <a:gd name="connsiteY3" fmla="*/ 4326833 h 4438652"/>
                <a:gd name="connsiteX4" fmla="*/ 285128 w 1157909"/>
                <a:gd name="connsiteY4" fmla="*/ 4352713 h 4438652"/>
                <a:gd name="connsiteX5" fmla="*/ 670885 w 1157909"/>
                <a:gd name="connsiteY5" fmla="*/ 4279468 h 4438652"/>
                <a:gd name="connsiteX6" fmla="*/ 708971 w 1157909"/>
                <a:gd name="connsiteY6" fmla="*/ 4218430 h 4438652"/>
                <a:gd name="connsiteX7" fmla="*/ 698718 w 1157909"/>
                <a:gd name="connsiteY7" fmla="*/ 4181319 h 4438652"/>
                <a:gd name="connsiteX8" fmla="*/ 871821 w 1157909"/>
                <a:gd name="connsiteY8" fmla="*/ 2275665 h 4438652"/>
                <a:gd name="connsiteX9" fmla="*/ 854974 w 1157909"/>
                <a:gd name="connsiteY9" fmla="*/ 2279388 h 4438652"/>
                <a:gd name="connsiteX10" fmla="*/ 720691 w 1157909"/>
                <a:gd name="connsiteY10" fmla="*/ 2354097 h 4438652"/>
                <a:gd name="connsiteX11" fmla="*/ 706042 w 1157909"/>
                <a:gd name="connsiteY11" fmla="*/ 2381443 h 4438652"/>
                <a:gd name="connsiteX12" fmla="*/ 708484 w 1157909"/>
                <a:gd name="connsiteY12" fmla="*/ 2565533 h 4438652"/>
                <a:gd name="connsiteX13" fmla="*/ 717761 w 1157909"/>
                <a:gd name="connsiteY13" fmla="*/ 2816030 h 4438652"/>
                <a:gd name="connsiteX14" fmla="*/ 731433 w 1157909"/>
                <a:gd name="connsiteY14" fmla="*/ 3056275 h 4438652"/>
                <a:gd name="connsiteX15" fmla="*/ 768546 w 1157909"/>
                <a:gd name="connsiteY15" fmla="*/ 3376599 h 4438652"/>
                <a:gd name="connsiteX16" fmla="*/ 778311 w 1157909"/>
                <a:gd name="connsiteY16" fmla="*/ 3379041 h 4438652"/>
                <a:gd name="connsiteX17" fmla="*/ 809563 w 1157909"/>
                <a:gd name="connsiteY17" fmla="*/ 3153934 h 4438652"/>
                <a:gd name="connsiteX18" fmla="*/ 847650 w 1157909"/>
                <a:gd name="connsiteY18" fmla="*/ 2872184 h 4438652"/>
                <a:gd name="connsiteX19" fmla="*/ 863276 w 1157909"/>
                <a:gd name="connsiteY19" fmla="*/ 2648543 h 4438652"/>
                <a:gd name="connsiteX20" fmla="*/ 875483 w 1157909"/>
                <a:gd name="connsiteY20" fmla="*/ 2292084 h 4438652"/>
                <a:gd name="connsiteX21" fmla="*/ 871821 w 1157909"/>
                <a:gd name="connsiteY21" fmla="*/ 2275665 h 4438652"/>
                <a:gd name="connsiteX22" fmla="*/ 828607 w 1157909"/>
                <a:gd name="connsiteY22" fmla="*/ 1298880 h 4438652"/>
                <a:gd name="connsiteX23" fmla="*/ 774404 w 1157909"/>
                <a:gd name="connsiteY23" fmla="*/ 1494200 h 4438652"/>
                <a:gd name="connsiteX24" fmla="*/ 732411 w 1157909"/>
                <a:gd name="connsiteY24" fmla="*/ 1796946 h 4438652"/>
                <a:gd name="connsiteX25" fmla="*/ 716786 w 1157909"/>
                <a:gd name="connsiteY25" fmla="*/ 1985430 h 4438652"/>
                <a:gd name="connsiteX26" fmla="*/ 706530 w 1157909"/>
                <a:gd name="connsiteY26" fmla="*/ 2202724 h 4438652"/>
                <a:gd name="connsiteX27" fmla="*/ 728993 w 1157909"/>
                <a:gd name="connsiteY27" fmla="*/ 2213467 h 4438652"/>
                <a:gd name="connsiteX28" fmla="*/ 853510 w 1157909"/>
                <a:gd name="connsiteY28" fmla="*/ 2129967 h 4438652"/>
                <a:gd name="connsiteX29" fmla="*/ 875484 w 1157909"/>
                <a:gd name="connsiteY29" fmla="*/ 2078207 h 4438652"/>
                <a:gd name="connsiteX30" fmla="*/ 867671 w 1157909"/>
                <a:gd name="connsiteY30" fmla="*/ 1557679 h 4438652"/>
                <a:gd name="connsiteX31" fmla="*/ 843744 w 1157909"/>
                <a:gd name="connsiteY31" fmla="*/ 1367242 h 4438652"/>
                <a:gd name="connsiteX32" fmla="*/ 828607 w 1157909"/>
                <a:gd name="connsiteY32" fmla="*/ 1298880 h 4438652"/>
                <a:gd name="connsiteX33" fmla="*/ 0 w 1157909"/>
                <a:gd name="connsiteY33" fmla="*/ 0 h 4438652"/>
                <a:gd name="connsiteX34" fmla="*/ 344923 w 1157909"/>
                <a:gd name="connsiteY34" fmla="*/ 0 h 4438652"/>
                <a:gd name="connsiteX35" fmla="*/ 958717 w 1157909"/>
                <a:gd name="connsiteY35" fmla="*/ 613794 h 4438652"/>
                <a:gd name="connsiteX36" fmla="*/ 958717 w 1157909"/>
                <a:gd name="connsiteY36" fmla="*/ 1245166 h 4438652"/>
                <a:gd name="connsiteX37" fmla="*/ 1124739 w 1157909"/>
                <a:gd name="connsiteY37" fmla="*/ 1340874 h 4438652"/>
                <a:gd name="connsiteX38" fmla="*/ 1149154 w 1157909"/>
                <a:gd name="connsiteY38" fmla="*/ 1432186 h 4438652"/>
                <a:gd name="connsiteX39" fmla="*/ 1148177 w 1157909"/>
                <a:gd name="connsiteY39" fmla="*/ 1433650 h 4438652"/>
                <a:gd name="connsiteX40" fmla="*/ 1056865 w 1157909"/>
                <a:gd name="connsiteY40" fmla="*/ 1458066 h 4438652"/>
                <a:gd name="connsiteX41" fmla="*/ 958229 w 1157909"/>
                <a:gd name="connsiteY41" fmla="*/ 1401423 h 4438652"/>
                <a:gd name="connsiteX42" fmla="*/ 958229 w 1157909"/>
                <a:gd name="connsiteY42" fmla="*/ 3977696 h 4438652"/>
                <a:gd name="connsiteX43" fmla="*/ 497273 w 1157909"/>
                <a:gd name="connsiteY43" fmla="*/ 4438652 h 4438652"/>
                <a:gd name="connsiteX44" fmla="*/ 0 w 1157909"/>
                <a:gd name="connsiteY44" fmla="*/ 4438652 h 4438652"/>
                <a:gd name="connsiteX45" fmla="*/ 0 w 1157909"/>
                <a:gd name="connsiteY45" fmla="*/ 3818087 h 4438652"/>
                <a:gd name="connsiteX46" fmla="*/ 48301 w 1157909"/>
                <a:gd name="connsiteY46" fmla="*/ 3820464 h 4438652"/>
                <a:gd name="connsiteX47" fmla="*/ 260225 w 1157909"/>
                <a:gd name="connsiteY47" fmla="*/ 3798978 h 4438652"/>
                <a:gd name="connsiteX48" fmla="*/ 616197 w 1157909"/>
                <a:gd name="connsiteY48" fmla="*/ 3681787 h 4438652"/>
                <a:gd name="connsiteX49" fmla="*/ 673816 w 1157909"/>
                <a:gd name="connsiteY49" fmla="*/ 3581196 h 4438652"/>
                <a:gd name="connsiteX50" fmla="*/ 667468 w 1157909"/>
                <a:gd name="connsiteY50" fmla="*/ 3482559 h 4438652"/>
                <a:gd name="connsiteX51" fmla="*/ 610337 w 1157909"/>
                <a:gd name="connsiteY51" fmla="*/ 3175906 h 4438652"/>
                <a:gd name="connsiteX52" fmla="*/ 598740 w 1157909"/>
                <a:gd name="connsiteY52" fmla="*/ 3158205 h 4438652"/>
                <a:gd name="connsiteX53" fmla="*/ 579086 w 1157909"/>
                <a:gd name="connsiteY53" fmla="*/ 3163211 h 4438652"/>
                <a:gd name="connsiteX54" fmla="*/ 64423 w 1157909"/>
                <a:gd name="connsiteY54" fmla="*/ 3260100 h 4438652"/>
                <a:gd name="connsiteX55" fmla="*/ 0 w 1157909"/>
                <a:gd name="connsiteY55" fmla="*/ 3256840 h 4438652"/>
                <a:gd name="connsiteX56" fmla="*/ 0 w 1157909"/>
                <a:gd name="connsiteY56" fmla="*/ 1649199 h 4438652"/>
                <a:gd name="connsiteX57" fmla="*/ 148402 w 1157909"/>
                <a:gd name="connsiteY57" fmla="*/ 1649603 h 4438652"/>
                <a:gd name="connsiteX58" fmla="*/ 372533 w 1157909"/>
                <a:gd name="connsiteY58" fmla="*/ 1661200 h 4438652"/>
                <a:gd name="connsiteX59" fmla="*/ 530254 w 1157909"/>
                <a:gd name="connsiteY59" fmla="*/ 1673408 h 4438652"/>
                <a:gd name="connsiteX60" fmla="*/ 618636 w 1157909"/>
                <a:gd name="connsiteY60" fmla="*/ 1629460 h 4438652"/>
                <a:gd name="connsiteX61" fmla="*/ 768056 w 1157909"/>
                <a:gd name="connsiteY61" fmla="*/ 1240773 h 4438652"/>
                <a:gd name="connsiteX62" fmla="*/ 723133 w 1157909"/>
                <a:gd name="connsiteY62" fmla="*/ 1145554 h 4438652"/>
                <a:gd name="connsiteX63" fmla="*/ 593244 w 1157909"/>
                <a:gd name="connsiteY63" fmla="*/ 1097211 h 4438652"/>
                <a:gd name="connsiteX64" fmla="*/ 16073 w 1157909"/>
                <a:gd name="connsiteY64" fmla="*/ 1030803 h 4438652"/>
                <a:gd name="connsiteX65" fmla="*/ 0 w 1157909"/>
                <a:gd name="connsiteY65" fmla="*/ 1031538 h 443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57909" h="4438652">
                  <a:moveTo>
                    <a:pt x="698718" y="4181319"/>
                  </a:moveTo>
                  <a:cubicBezTo>
                    <a:pt x="683580" y="4173017"/>
                    <a:pt x="654771" y="4197921"/>
                    <a:pt x="642563" y="4204757"/>
                  </a:cubicBezTo>
                  <a:cubicBezTo>
                    <a:pt x="511699" y="4267260"/>
                    <a:pt x="456032" y="4283862"/>
                    <a:pt x="322727" y="4301929"/>
                  </a:cubicBezTo>
                  <a:cubicBezTo>
                    <a:pt x="301729" y="4302906"/>
                    <a:pt x="284638" y="4302417"/>
                    <a:pt x="274872" y="4326833"/>
                  </a:cubicBezTo>
                  <a:cubicBezTo>
                    <a:pt x="269012" y="4341482"/>
                    <a:pt x="265594" y="4354666"/>
                    <a:pt x="285128" y="4352713"/>
                  </a:cubicBezTo>
                  <a:cubicBezTo>
                    <a:pt x="425269" y="4339041"/>
                    <a:pt x="534648" y="4315602"/>
                    <a:pt x="670885" y="4279468"/>
                  </a:cubicBezTo>
                  <a:cubicBezTo>
                    <a:pt x="712389" y="4268725"/>
                    <a:pt x="708971" y="4254565"/>
                    <a:pt x="708971" y="4218430"/>
                  </a:cubicBezTo>
                  <a:cubicBezTo>
                    <a:pt x="707507" y="4206710"/>
                    <a:pt x="715319" y="4189620"/>
                    <a:pt x="698718" y="4181319"/>
                  </a:cubicBezTo>
                  <a:close/>
                  <a:moveTo>
                    <a:pt x="871821" y="2275665"/>
                  </a:moveTo>
                  <a:cubicBezTo>
                    <a:pt x="869013" y="2273040"/>
                    <a:pt x="864008" y="2273772"/>
                    <a:pt x="854974" y="2279388"/>
                  </a:cubicBezTo>
                  <a:cubicBezTo>
                    <a:pt x="813957" y="2304779"/>
                    <a:pt x="762686" y="2329683"/>
                    <a:pt x="720691" y="2354097"/>
                  </a:cubicBezTo>
                  <a:cubicBezTo>
                    <a:pt x="709460" y="2360445"/>
                    <a:pt x="706042" y="2369235"/>
                    <a:pt x="706042" y="2381443"/>
                  </a:cubicBezTo>
                  <a:cubicBezTo>
                    <a:pt x="706530" y="2442968"/>
                    <a:pt x="702624" y="2504495"/>
                    <a:pt x="708484" y="2565533"/>
                  </a:cubicBezTo>
                  <a:cubicBezTo>
                    <a:pt x="717273" y="2652450"/>
                    <a:pt x="709949" y="2729602"/>
                    <a:pt x="717761" y="2816030"/>
                  </a:cubicBezTo>
                  <a:cubicBezTo>
                    <a:pt x="724598" y="2895623"/>
                    <a:pt x="727039" y="2976193"/>
                    <a:pt x="731433" y="3056275"/>
                  </a:cubicBezTo>
                  <a:cubicBezTo>
                    <a:pt x="738759" y="3176885"/>
                    <a:pt x="750966" y="3247687"/>
                    <a:pt x="768546" y="3376599"/>
                  </a:cubicBezTo>
                  <a:cubicBezTo>
                    <a:pt x="772940" y="3355114"/>
                    <a:pt x="776358" y="3391736"/>
                    <a:pt x="778311" y="3379041"/>
                  </a:cubicBezTo>
                  <a:cubicBezTo>
                    <a:pt x="789054" y="3304331"/>
                    <a:pt x="800773" y="3229133"/>
                    <a:pt x="809563" y="3153934"/>
                  </a:cubicBezTo>
                  <a:cubicBezTo>
                    <a:pt x="820305" y="3060180"/>
                    <a:pt x="839838" y="2966427"/>
                    <a:pt x="847650" y="2872184"/>
                  </a:cubicBezTo>
                  <a:cubicBezTo>
                    <a:pt x="853998" y="2797962"/>
                    <a:pt x="858392" y="2723253"/>
                    <a:pt x="863276" y="2648543"/>
                  </a:cubicBezTo>
                  <a:cubicBezTo>
                    <a:pt x="871577" y="2526468"/>
                    <a:pt x="875483" y="2414159"/>
                    <a:pt x="875483" y="2292084"/>
                  </a:cubicBezTo>
                  <a:cubicBezTo>
                    <a:pt x="875239" y="2284271"/>
                    <a:pt x="874629" y="2278289"/>
                    <a:pt x="871821" y="2275665"/>
                  </a:cubicBezTo>
                  <a:close/>
                  <a:moveTo>
                    <a:pt x="828607" y="1298880"/>
                  </a:moveTo>
                  <a:cubicBezTo>
                    <a:pt x="805168" y="1374566"/>
                    <a:pt x="788078" y="1423885"/>
                    <a:pt x="774404" y="1494200"/>
                  </a:cubicBezTo>
                  <a:cubicBezTo>
                    <a:pt x="754873" y="1594302"/>
                    <a:pt x="742177" y="1695380"/>
                    <a:pt x="732411" y="1796946"/>
                  </a:cubicBezTo>
                  <a:cubicBezTo>
                    <a:pt x="726063" y="1864331"/>
                    <a:pt x="722645" y="1917556"/>
                    <a:pt x="716786" y="1985430"/>
                  </a:cubicBezTo>
                  <a:cubicBezTo>
                    <a:pt x="710438" y="2057698"/>
                    <a:pt x="716786" y="2130456"/>
                    <a:pt x="706530" y="2202724"/>
                  </a:cubicBezTo>
                  <a:cubicBezTo>
                    <a:pt x="703600" y="2224209"/>
                    <a:pt x="713856" y="2224699"/>
                    <a:pt x="728993" y="2213467"/>
                  </a:cubicBezTo>
                  <a:cubicBezTo>
                    <a:pt x="767080" y="2185146"/>
                    <a:pt x="814935" y="2157313"/>
                    <a:pt x="853510" y="2129967"/>
                  </a:cubicBezTo>
                  <a:cubicBezTo>
                    <a:pt x="871578" y="2116784"/>
                    <a:pt x="875484" y="2099693"/>
                    <a:pt x="875484" y="2078207"/>
                  </a:cubicBezTo>
                  <a:cubicBezTo>
                    <a:pt x="874996" y="1899489"/>
                    <a:pt x="875972" y="1735909"/>
                    <a:pt x="867671" y="1557679"/>
                  </a:cubicBezTo>
                  <a:cubicBezTo>
                    <a:pt x="864742" y="1494200"/>
                    <a:pt x="851556" y="1430232"/>
                    <a:pt x="843744" y="1367242"/>
                  </a:cubicBezTo>
                  <a:cubicBezTo>
                    <a:pt x="840326" y="1340873"/>
                    <a:pt x="844233" y="1331596"/>
                    <a:pt x="828607" y="1298880"/>
                  </a:cubicBezTo>
                  <a:close/>
                  <a:moveTo>
                    <a:pt x="0" y="0"/>
                  </a:moveTo>
                  <a:lnTo>
                    <a:pt x="344923" y="0"/>
                  </a:lnTo>
                  <a:cubicBezTo>
                    <a:pt x="682339" y="0"/>
                    <a:pt x="958229" y="276378"/>
                    <a:pt x="958717" y="613794"/>
                  </a:cubicBezTo>
                  <a:lnTo>
                    <a:pt x="958717" y="1245166"/>
                  </a:lnTo>
                  <a:lnTo>
                    <a:pt x="1124739" y="1340874"/>
                  </a:lnTo>
                  <a:cubicBezTo>
                    <a:pt x="1156479" y="1359429"/>
                    <a:pt x="1167221" y="1400446"/>
                    <a:pt x="1149154" y="1432186"/>
                  </a:cubicBezTo>
                  <a:lnTo>
                    <a:pt x="1148177" y="1433650"/>
                  </a:lnTo>
                  <a:cubicBezTo>
                    <a:pt x="1129622" y="1465390"/>
                    <a:pt x="1088604" y="1476621"/>
                    <a:pt x="1056865" y="1458066"/>
                  </a:cubicBezTo>
                  <a:lnTo>
                    <a:pt x="958229" y="1401423"/>
                  </a:lnTo>
                  <a:lnTo>
                    <a:pt x="958229" y="3977696"/>
                  </a:lnTo>
                  <a:cubicBezTo>
                    <a:pt x="958229" y="4231125"/>
                    <a:pt x="750701" y="4438652"/>
                    <a:pt x="497273" y="4438652"/>
                  </a:cubicBezTo>
                  <a:lnTo>
                    <a:pt x="0" y="4438652"/>
                  </a:lnTo>
                  <a:lnTo>
                    <a:pt x="0" y="3818087"/>
                  </a:lnTo>
                  <a:lnTo>
                    <a:pt x="48301" y="3820464"/>
                  </a:lnTo>
                  <a:cubicBezTo>
                    <a:pt x="102015" y="3824371"/>
                    <a:pt x="181608" y="3813628"/>
                    <a:pt x="260225" y="3798978"/>
                  </a:cubicBezTo>
                  <a:cubicBezTo>
                    <a:pt x="384254" y="3776029"/>
                    <a:pt x="503887" y="3739894"/>
                    <a:pt x="616197" y="3681787"/>
                  </a:cubicBezTo>
                  <a:cubicBezTo>
                    <a:pt x="652330" y="3662742"/>
                    <a:pt x="675281" y="3626121"/>
                    <a:pt x="673816" y="3581196"/>
                  </a:cubicBezTo>
                  <a:cubicBezTo>
                    <a:pt x="672839" y="3547992"/>
                    <a:pt x="670398" y="3515276"/>
                    <a:pt x="667468" y="3482559"/>
                  </a:cubicBezTo>
                  <a:cubicBezTo>
                    <a:pt x="658190" y="3378552"/>
                    <a:pt x="640611" y="3276009"/>
                    <a:pt x="610337" y="3175906"/>
                  </a:cubicBezTo>
                  <a:cubicBezTo>
                    <a:pt x="606919" y="3164676"/>
                    <a:pt x="603500" y="3159549"/>
                    <a:pt x="598740" y="3158205"/>
                  </a:cubicBezTo>
                  <a:cubicBezTo>
                    <a:pt x="593978" y="3156863"/>
                    <a:pt x="587874" y="3159305"/>
                    <a:pt x="579086" y="3163211"/>
                  </a:cubicBezTo>
                  <a:cubicBezTo>
                    <a:pt x="412819" y="3233892"/>
                    <a:pt x="240784" y="3260627"/>
                    <a:pt x="64423" y="3260100"/>
                  </a:cubicBezTo>
                  <a:lnTo>
                    <a:pt x="0" y="3256840"/>
                  </a:lnTo>
                  <a:lnTo>
                    <a:pt x="0" y="1649199"/>
                  </a:lnTo>
                  <a:lnTo>
                    <a:pt x="148402" y="1649603"/>
                  </a:lnTo>
                  <a:cubicBezTo>
                    <a:pt x="223112" y="1652411"/>
                    <a:pt x="297822" y="1657050"/>
                    <a:pt x="372533" y="1661200"/>
                  </a:cubicBezTo>
                  <a:cubicBezTo>
                    <a:pt x="425269" y="1664130"/>
                    <a:pt x="477518" y="1669501"/>
                    <a:pt x="530254" y="1673408"/>
                  </a:cubicBezTo>
                  <a:cubicBezTo>
                    <a:pt x="566387" y="1675850"/>
                    <a:pt x="596174" y="1662177"/>
                    <a:pt x="618636" y="1629460"/>
                  </a:cubicBezTo>
                  <a:cubicBezTo>
                    <a:pt x="693834" y="1520081"/>
                    <a:pt x="747546" y="1373102"/>
                    <a:pt x="768056" y="1240773"/>
                  </a:cubicBezTo>
                  <a:cubicBezTo>
                    <a:pt x="774892" y="1195360"/>
                    <a:pt x="763173" y="1166063"/>
                    <a:pt x="723133" y="1145554"/>
                  </a:cubicBezTo>
                  <a:cubicBezTo>
                    <a:pt x="681626" y="1124556"/>
                    <a:pt x="638167" y="1109908"/>
                    <a:pt x="593244" y="1097211"/>
                  </a:cubicBezTo>
                  <a:cubicBezTo>
                    <a:pt x="406226" y="1044476"/>
                    <a:pt x="214323" y="1038616"/>
                    <a:pt x="16073" y="1030803"/>
                  </a:cubicBezTo>
                  <a:lnTo>
                    <a:pt x="0" y="1031538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4206AC4-54F6-4E95-B3B7-754983D7E071}"/>
              </a:ext>
            </a:extLst>
          </p:cNvPr>
          <p:cNvGrpSpPr/>
          <p:nvPr/>
        </p:nvGrpSpPr>
        <p:grpSpPr>
          <a:xfrm>
            <a:off x="3757706" y="1403267"/>
            <a:ext cx="4676591" cy="4965791"/>
            <a:chOff x="3757705" y="1403266"/>
            <a:chExt cx="4676590" cy="4965791"/>
          </a:xfrm>
          <a:solidFill>
            <a:srgbClr val="92D050"/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4EC076D-A5C0-4FCF-9DBD-A20922F2ACCE}"/>
                </a:ext>
              </a:extLst>
            </p:cNvPr>
            <p:cNvGrpSpPr/>
            <p:nvPr/>
          </p:nvGrpSpPr>
          <p:grpSpPr>
            <a:xfrm>
              <a:off x="3757705" y="1555981"/>
              <a:ext cx="4676590" cy="4813076"/>
              <a:chOff x="2585991" y="2445792"/>
              <a:chExt cx="2830016" cy="2912611"/>
            </a:xfrm>
            <a:grpFill/>
          </p:grpSpPr>
          <p:sp>
            <p:nvSpPr>
              <p:cNvPr id="13" name="Block Arc 12">
                <a:extLst>
                  <a:ext uri="{FF2B5EF4-FFF2-40B4-BE49-F238E27FC236}">
                    <a16:creationId xmlns:a16="http://schemas.microsoft.com/office/drawing/2014/main" id="{6DE1DA1D-088E-40FA-A2DB-21EA2935795F}"/>
                  </a:ext>
                </a:extLst>
              </p:cNvPr>
              <p:cNvSpPr/>
              <p:nvPr/>
            </p:nvSpPr>
            <p:spPr>
              <a:xfrm>
                <a:off x="2585991" y="2445792"/>
                <a:ext cx="2830016" cy="2830016"/>
              </a:xfrm>
              <a:prstGeom prst="blockArc">
                <a:avLst>
                  <a:gd name="adj1" fmla="val 5749470"/>
                  <a:gd name="adj2" fmla="val 16195660"/>
                  <a:gd name="adj3" fmla="val 4704"/>
                </a:avLst>
              </a:prstGeom>
              <a:solidFill>
                <a:srgbClr val="7030A0"/>
              </a:solidFill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667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F2B72555-83D5-46B5-9398-8874F162B5DD}"/>
                  </a:ext>
                </a:extLst>
              </p:cNvPr>
              <p:cNvSpPr/>
              <p:nvPr/>
            </p:nvSpPr>
            <p:spPr>
              <a:xfrm rot="5400000">
                <a:off x="3761449" y="5104467"/>
                <a:ext cx="309057" cy="19881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67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B907E1D-E86F-49DF-BDF5-3783873B0D55}"/>
                </a:ext>
              </a:extLst>
            </p:cNvPr>
            <p:cNvGrpSpPr/>
            <p:nvPr/>
          </p:nvGrpSpPr>
          <p:grpSpPr>
            <a:xfrm rot="10800000">
              <a:off x="3757705" y="1403266"/>
              <a:ext cx="4676590" cy="4813076"/>
              <a:chOff x="2585991" y="2445792"/>
              <a:chExt cx="2830016" cy="2912611"/>
            </a:xfrm>
            <a:grpFill/>
          </p:grpSpPr>
          <p:sp>
            <p:nvSpPr>
              <p:cNvPr id="11" name="Block Arc 10">
                <a:extLst>
                  <a:ext uri="{FF2B5EF4-FFF2-40B4-BE49-F238E27FC236}">
                    <a16:creationId xmlns:a16="http://schemas.microsoft.com/office/drawing/2014/main" id="{128330D6-8EAC-40DA-985C-7DED4FECA9F6}"/>
                  </a:ext>
                </a:extLst>
              </p:cNvPr>
              <p:cNvSpPr/>
              <p:nvPr/>
            </p:nvSpPr>
            <p:spPr>
              <a:xfrm>
                <a:off x="2585991" y="2445792"/>
                <a:ext cx="2830016" cy="2830016"/>
              </a:xfrm>
              <a:prstGeom prst="blockArc">
                <a:avLst>
                  <a:gd name="adj1" fmla="val 5749470"/>
                  <a:gd name="adj2" fmla="val 16195660"/>
                  <a:gd name="adj3" fmla="val 4704"/>
                </a:avLst>
              </a:prstGeom>
              <a:solidFill>
                <a:srgbClr val="1A9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67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7A553BF8-E884-4FAE-924D-F8FA283C4E82}"/>
                  </a:ext>
                </a:extLst>
              </p:cNvPr>
              <p:cNvSpPr/>
              <p:nvPr/>
            </p:nvSpPr>
            <p:spPr>
              <a:xfrm rot="5400000">
                <a:off x="3761449" y="5104467"/>
                <a:ext cx="309057" cy="19881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67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559639" y="1854714"/>
            <a:ext cx="2666128" cy="1983069"/>
            <a:chOff x="424367" y="3204050"/>
            <a:chExt cx="1999596" cy="14873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5706CD-B4C2-4A25-99DD-8E195D9AF981}"/>
                </a:ext>
              </a:extLst>
            </p:cNvPr>
            <p:cNvSpPr txBox="1"/>
            <p:nvPr/>
          </p:nvSpPr>
          <p:spPr>
            <a:xfrm>
              <a:off x="424367" y="3227870"/>
              <a:ext cx="15663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>
                  <a:solidFill>
                    <a:schemeClr val="bg1"/>
                  </a:solidFill>
                  <a:cs typeface="Arial" pitchFamily="34" charset="0"/>
                </a:rPr>
                <a:t>Sensor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D26DF8-4217-4B2B-B4AA-4E17587AF24D}"/>
                </a:ext>
              </a:extLst>
            </p:cNvPr>
            <p:cNvSpPr txBox="1"/>
            <p:nvPr/>
          </p:nvSpPr>
          <p:spPr>
            <a:xfrm>
              <a:off x="439657" y="3773426"/>
              <a:ext cx="15663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>
                  <a:solidFill>
                    <a:schemeClr val="bg1"/>
                  </a:solidFill>
                  <a:cs typeface="Arial" pitchFamily="34" charset="0"/>
                </a:rPr>
                <a:t>Keamanan 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190016-BE3E-4634-9360-4DDB6AA9263D}"/>
                </a:ext>
              </a:extLst>
            </p:cNvPr>
            <p:cNvSpPr txBox="1"/>
            <p:nvPr/>
          </p:nvSpPr>
          <p:spPr>
            <a:xfrm>
              <a:off x="439657" y="4403511"/>
              <a:ext cx="15663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>
                  <a:solidFill>
                    <a:schemeClr val="bg1"/>
                  </a:solidFill>
                  <a:cs typeface="Arial" pitchFamily="34" charset="0"/>
                </a:rPr>
                <a:t>Fault Tolerance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Rounded Rectangle 5">
              <a:extLst>
                <a:ext uri="{FF2B5EF4-FFF2-40B4-BE49-F238E27FC236}">
                  <a16:creationId xmlns:a16="http://schemas.microsoft.com/office/drawing/2014/main" id="{48E24DF0-540D-4D99-A677-FFC0B0FF84C8}"/>
                </a:ext>
              </a:extLst>
            </p:cNvPr>
            <p:cNvSpPr/>
            <p:nvPr/>
          </p:nvSpPr>
          <p:spPr>
            <a:xfrm flipH="1">
              <a:off x="2114910" y="4449016"/>
              <a:ext cx="293762" cy="242336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6" name="Rounded Rectangle 27">
              <a:extLst>
                <a:ext uri="{FF2B5EF4-FFF2-40B4-BE49-F238E27FC236}">
                  <a16:creationId xmlns:a16="http://schemas.microsoft.com/office/drawing/2014/main" id="{06174E99-622C-4382-A234-7F82C9BC9C13}"/>
                </a:ext>
              </a:extLst>
            </p:cNvPr>
            <p:cNvSpPr/>
            <p:nvPr/>
          </p:nvSpPr>
          <p:spPr>
            <a:xfrm>
              <a:off x="2148875" y="3827829"/>
              <a:ext cx="259797" cy="199559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7" name="Oval 7">
              <a:extLst>
                <a:ext uri="{FF2B5EF4-FFF2-40B4-BE49-F238E27FC236}">
                  <a16:creationId xmlns:a16="http://schemas.microsoft.com/office/drawing/2014/main" id="{4AE3D559-1896-4825-94C6-95BCFB3595C6}"/>
                </a:ext>
              </a:extLst>
            </p:cNvPr>
            <p:cNvSpPr/>
            <p:nvPr/>
          </p:nvSpPr>
          <p:spPr>
            <a:xfrm>
              <a:off x="2133584" y="3204050"/>
              <a:ext cx="290379" cy="290379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758459" y="1825488"/>
            <a:ext cx="3382648" cy="1995616"/>
            <a:chOff x="6664537" y="3182131"/>
            <a:chExt cx="2536986" cy="149671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1068B52-3D83-42A6-85AD-CBC136B2212B}"/>
                </a:ext>
              </a:extLst>
            </p:cNvPr>
            <p:cNvSpPr txBox="1"/>
            <p:nvPr/>
          </p:nvSpPr>
          <p:spPr>
            <a:xfrm>
              <a:off x="7140720" y="3182131"/>
              <a:ext cx="1553062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  <a:cs typeface="Arial" pitchFamily="34" charset="0"/>
                </a:rPr>
                <a:t>Pengelolaan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51681BA-4874-491C-B0C4-C608BF7AC88F}"/>
                </a:ext>
              </a:extLst>
            </p:cNvPr>
            <p:cNvSpPr txBox="1"/>
            <p:nvPr/>
          </p:nvSpPr>
          <p:spPr>
            <a:xfrm>
              <a:off x="7130087" y="3760788"/>
              <a:ext cx="1886322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  <a:cs typeface="Arial" pitchFamily="34" charset="0"/>
                </a:rPr>
                <a:t>Mesh-Network devices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787A6AD-FDB7-440E-B951-04F255376ED7}"/>
                </a:ext>
              </a:extLst>
            </p:cNvPr>
            <p:cNvSpPr txBox="1"/>
            <p:nvPr/>
          </p:nvSpPr>
          <p:spPr>
            <a:xfrm>
              <a:off x="7130087" y="4374614"/>
              <a:ext cx="2071436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  <a:cs typeface="Arial" pitchFamily="34" charset="0"/>
                </a:rPr>
                <a:t>API yang terbuka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ardrop 1">
              <a:extLst>
                <a:ext uri="{FF2B5EF4-FFF2-40B4-BE49-F238E27FC236}">
                  <a16:creationId xmlns:a16="http://schemas.microsoft.com/office/drawing/2014/main" id="{369910AE-4B40-4A50-A264-9D3827FDD47B}"/>
                </a:ext>
              </a:extLst>
            </p:cNvPr>
            <p:cNvSpPr/>
            <p:nvPr/>
          </p:nvSpPr>
          <p:spPr>
            <a:xfrm rot="18805991">
              <a:off x="6709281" y="4397671"/>
              <a:ext cx="282647" cy="279698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Same Side Corner Rectangle 11">
              <a:extLst>
                <a:ext uri="{FF2B5EF4-FFF2-40B4-BE49-F238E27FC236}">
                  <a16:creationId xmlns:a16="http://schemas.microsoft.com/office/drawing/2014/main" id="{84D89DC5-C220-41EF-BE6F-F05C5638BD34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6679472" y="3814643"/>
              <a:ext cx="297000" cy="252245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8" name="Block Arc 10">
              <a:extLst>
                <a:ext uri="{FF2B5EF4-FFF2-40B4-BE49-F238E27FC236}">
                  <a16:creationId xmlns:a16="http://schemas.microsoft.com/office/drawing/2014/main" id="{646CED11-70F3-4B1B-BF89-659D425DB1D9}"/>
                </a:ext>
              </a:extLst>
            </p:cNvPr>
            <p:cNvSpPr/>
            <p:nvPr/>
          </p:nvSpPr>
          <p:spPr>
            <a:xfrm>
              <a:off x="6664537" y="3238539"/>
              <a:ext cx="326870" cy="221404"/>
            </a:xfrm>
            <a:custGeom>
              <a:avLst/>
              <a:gdLst/>
              <a:ahLst/>
              <a:cxnLst/>
              <a:rect l="l" t="t" r="r" b="b"/>
              <a:pathLst>
                <a:path w="3219104" h="2180445">
                  <a:moveTo>
                    <a:pt x="631935" y="660566"/>
                  </a:moveTo>
                  <a:cubicBezTo>
                    <a:pt x="582229" y="660566"/>
                    <a:pt x="541935" y="700860"/>
                    <a:pt x="541935" y="750566"/>
                  </a:cubicBezTo>
                  <a:cubicBezTo>
                    <a:pt x="541935" y="800272"/>
                    <a:pt x="582229" y="840566"/>
                    <a:pt x="631935" y="840566"/>
                  </a:cubicBezTo>
                  <a:cubicBezTo>
                    <a:pt x="681641" y="840566"/>
                    <a:pt x="721935" y="800272"/>
                    <a:pt x="721935" y="750566"/>
                  </a:cubicBezTo>
                  <a:cubicBezTo>
                    <a:pt x="721935" y="700860"/>
                    <a:pt x="681641" y="660566"/>
                    <a:pt x="631935" y="660566"/>
                  </a:cubicBezTo>
                  <a:close/>
                  <a:moveTo>
                    <a:pt x="2920524" y="132986"/>
                  </a:moveTo>
                  <a:cubicBezTo>
                    <a:pt x="2884582" y="132986"/>
                    <a:pt x="2855445" y="171564"/>
                    <a:pt x="2855445" y="219152"/>
                  </a:cubicBezTo>
                  <a:cubicBezTo>
                    <a:pt x="2855445" y="266740"/>
                    <a:pt x="2884582" y="305318"/>
                    <a:pt x="2920524" y="305318"/>
                  </a:cubicBezTo>
                  <a:cubicBezTo>
                    <a:pt x="2956466" y="305318"/>
                    <a:pt x="2985603" y="266740"/>
                    <a:pt x="2985603" y="219152"/>
                  </a:cubicBezTo>
                  <a:cubicBezTo>
                    <a:pt x="2985603" y="171564"/>
                    <a:pt x="2956466" y="132986"/>
                    <a:pt x="2920524" y="132986"/>
                  </a:cubicBezTo>
                  <a:close/>
                  <a:moveTo>
                    <a:pt x="1840097" y="123357"/>
                  </a:moveTo>
                  <a:cubicBezTo>
                    <a:pt x="1690593" y="125267"/>
                    <a:pt x="1541569" y="163386"/>
                    <a:pt x="1407089" y="237534"/>
                  </a:cubicBezTo>
                  <a:lnTo>
                    <a:pt x="1442443" y="299445"/>
                  </a:lnTo>
                  <a:cubicBezTo>
                    <a:pt x="1690026" y="162934"/>
                    <a:pt x="1991162" y="159087"/>
                    <a:pt x="2242273" y="289227"/>
                  </a:cubicBezTo>
                  <a:lnTo>
                    <a:pt x="2275978" y="226435"/>
                  </a:lnTo>
                  <a:cubicBezTo>
                    <a:pt x="2139582" y="155746"/>
                    <a:pt x="1989600" y="121447"/>
                    <a:pt x="1840097" y="123357"/>
                  </a:cubicBezTo>
                  <a:close/>
                  <a:moveTo>
                    <a:pt x="1808744" y="1233"/>
                  </a:moveTo>
                  <a:cubicBezTo>
                    <a:pt x="2156106" y="-14520"/>
                    <a:pt x="2554236" y="122009"/>
                    <a:pt x="2727916" y="332053"/>
                  </a:cubicBezTo>
                  <a:lnTo>
                    <a:pt x="2797407" y="426906"/>
                  </a:lnTo>
                  <a:cubicBezTo>
                    <a:pt x="2816730" y="407744"/>
                    <a:pt x="2822914" y="396798"/>
                    <a:pt x="2848347" y="374270"/>
                  </a:cubicBezTo>
                  <a:cubicBezTo>
                    <a:pt x="2789714" y="335227"/>
                    <a:pt x="2770554" y="301522"/>
                    <a:pt x="2770554" y="211287"/>
                  </a:cubicBezTo>
                  <a:cubicBezTo>
                    <a:pt x="2770554" y="109060"/>
                    <a:pt x="2826850" y="34523"/>
                    <a:pt x="2918697" y="33333"/>
                  </a:cubicBezTo>
                  <a:cubicBezTo>
                    <a:pt x="3010544" y="32143"/>
                    <a:pt x="3068737" y="122977"/>
                    <a:pt x="3064459" y="218431"/>
                  </a:cubicBezTo>
                  <a:cubicBezTo>
                    <a:pt x="3062319" y="266188"/>
                    <a:pt x="3063213" y="242475"/>
                    <a:pt x="3054577" y="285936"/>
                  </a:cubicBezTo>
                  <a:cubicBezTo>
                    <a:pt x="3088600" y="260795"/>
                    <a:pt x="3146396" y="297212"/>
                    <a:pt x="3198377" y="27802"/>
                  </a:cubicBezTo>
                  <a:cubicBezTo>
                    <a:pt x="3270974" y="270322"/>
                    <a:pt x="3142267" y="378871"/>
                    <a:pt x="2977023" y="405424"/>
                  </a:cubicBezTo>
                  <a:cubicBezTo>
                    <a:pt x="2937650" y="455263"/>
                    <a:pt x="2906651" y="507366"/>
                    <a:pt x="2854455" y="531728"/>
                  </a:cubicBezTo>
                  <a:cubicBezTo>
                    <a:pt x="2854593" y="531917"/>
                    <a:pt x="2854687" y="532126"/>
                    <a:pt x="2854781" y="532336"/>
                  </a:cubicBezTo>
                  <a:lnTo>
                    <a:pt x="2914835" y="719911"/>
                  </a:lnTo>
                  <a:cubicBezTo>
                    <a:pt x="2982387" y="1030651"/>
                    <a:pt x="2875068" y="1334999"/>
                    <a:pt x="2751965" y="1458417"/>
                  </a:cubicBezTo>
                  <a:cubicBezTo>
                    <a:pt x="2718119" y="1752479"/>
                    <a:pt x="2636178" y="1904762"/>
                    <a:pt x="2564924" y="2133185"/>
                  </a:cubicBezTo>
                  <a:cubicBezTo>
                    <a:pt x="2548001" y="2174319"/>
                    <a:pt x="2290597" y="2162941"/>
                    <a:pt x="2284362" y="2130560"/>
                  </a:cubicBezTo>
                  <a:cubicBezTo>
                    <a:pt x="2253189" y="1989654"/>
                    <a:pt x="2205984" y="1832997"/>
                    <a:pt x="2190842" y="1681589"/>
                  </a:cubicBezTo>
                  <a:cubicBezTo>
                    <a:pt x="1937891" y="1727975"/>
                    <a:pt x="1628829" y="1727099"/>
                    <a:pt x="1429318" y="1710471"/>
                  </a:cubicBezTo>
                  <a:cubicBezTo>
                    <a:pt x="1387456" y="1891634"/>
                    <a:pt x="1268107" y="2057044"/>
                    <a:pt x="1143413" y="2180445"/>
                  </a:cubicBezTo>
                  <a:lnTo>
                    <a:pt x="943012" y="2180445"/>
                  </a:lnTo>
                  <a:cubicBezTo>
                    <a:pt x="894916" y="2170818"/>
                    <a:pt x="902932" y="1825120"/>
                    <a:pt x="910948" y="1650083"/>
                  </a:cubicBezTo>
                  <a:cubicBezTo>
                    <a:pt x="600994" y="1508303"/>
                    <a:pt x="-80369" y="1319263"/>
                    <a:pt x="7807" y="838786"/>
                  </a:cubicBezTo>
                  <a:cubicBezTo>
                    <a:pt x="13151" y="796777"/>
                    <a:pt x="184160" y="802028"/>
                    <a:pt x="275009" y="799402"/>
                  </a:cubicBezTo>
                  <a:cubicBezTo>
                    <a:pt x="369419" y="659373"/>
                    <a:pt x="418407" y="582356"/>
                    <a:pt x="555570" y="465957"/>
                  </a:cubicBezTo>
                  <a:cubicBezTo>
                    <a:pt x="547554" y="374062"/>
                    <a:pt x="496786" y="206026"/>
                    <a:pt x="531522" y="190273"/>
                  </a:cubicBezTo>
                  <a:cubicBezTo>
                    <a:pt x="764877" y="64246"/>
                    <a:pt x="803177" y="250661"/>
                    <a:pt x="924308" y="355683"/>
                  </a:cubicBezTo>
                  <a:cubicBezTo>
                    <a:pt x="1130053" y="143013"/>
                    <a:pt x="1554903" y="11735"/>
                    <a:pt x="1808744" y="12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Kebutuhan IoT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59638" y="4413151"/>
            <a:ext cx="2645741" cy="1152366"/>
            <a:chOff x="439657" y="3182328"/>
            <a:chExt cx="1984306" cy="86427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05706CD-B4C2-4A25-99DD-8E195D9AF981}"/>
                </a:ext>
              </a:extLst>
            </p:cNvPr>
            <p:cNvSpPr txBox="1"/>
            <p:nvPr/>
          </p:nvSpPr>
          <p:spPr>
            <a:xfrm>
              <a:off x="454948" y="3182328"/>
              <a:ext cx="15663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>
                  <a:solidFill>
                    <a:schemeClr val="bg1"/>
                  </a:solidFill>
                  <a:cs typeface="Arial" pitchFamily="34" charset="0"/>
                </a:rPr>
                <a:t>Energy Haresting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D26DF8-4217-4B2B-B4AA-4E17587AF24D}"/>
                </a:ext>
              </a:extLst>
            </p:cNvPr>
            <p:cNvSpPr txBox="1"/>
            <p:nvPr/>
          </p:nvSpPr>
          <p:spPr>
            <a:xfrm>
              <a:off x="439657" y="3792687"/>
              <a:ext cx="15663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>
                  <a:solidFill>
                    <a:schemeClr val="bg1"/>
                  </a:solidFill>
                  <a:cs typeface="Arial" pitchFamily="34" charset="0"/>
                </a:rPr>
                <a:t>Konektivitas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6" name="Rounded Rectangle 27">
              <a:extLst>
                <a:ext uri="{FF2B5EF4-FFF2-40B4-BE49-F238E27FC236}">
                  <a16:creationId xmlns:a16="http://schemas.microsoft.com/office/drawing/2014/main" id="{06174E99-622C-4382-A234-7F82C9BC9C13}"/>
                </a:ext>
              </a:extLst>
            </p:cNvPr>
            <p:cNvSpPr/>
            <p:nvPr/>
          </p:nvSpPr>
          <p:spPr>
            <a:xfrm>
              <a:off x="2148875" y="3827829"/>
              <a:ext cx="259797" cy="199559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7" name="Oval 7">
              <a:extLst>
                <a:ext uri="{FF2B5EF4-FFF2-40B4-BE49-F238E27FC236}">
                  <a16:creationId xmlns:a16="http://schemas.microsoft.com/office/drawing/2014/main" id="{4AE3D559-1896-4825-94C6-95BCFB3595C6}"/>
                </a:ext>
              </a:extLst>
            </p:cNvPr>
            <p:cNvSpPr/>
            <p:nvPr/>
          </p:nvSpPr>
          <p:spPr>
            <a:xfrm>
              <a:off x="2133584" y="3204050"/>
              <a:ext cx="290379" cy="290379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795177" y="4190343"/>
            <a:ext cx="3260865" cy="1527002"/>
            <a:chOff x="6664537" y="3022638"/>
            <a:chExt cx="2445649" cy="114525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1068B52-3D83-42A6-85AD-CBC136B2212B}"/>
                </a:ext>
              </a:extLst>
            </p:cNvPr>
            <p:cNvSpPr txBox="1"/>
            <p:nvPr/>
          </p:nvSpPr>
          <p:spPr>
            <a:xfrm>
              <a:off x="7087554" y="3022638"/>
              <a:ext cx="1848151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  <a:cs typeface="Arial" pitchFamily="34" charset="0"/>
                </a:rPr>
                <a:t>Backend atau Penyimpanan  dengan cloud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51681BA-4874-491C-B0C4-C608BF7AC88F}"/>
                </a:ext>
              </a:extLst>
            </p:cNvPr>
            <p:cNvSpPr txBox="1"/>
            <p:nvPr/>
          </p:nvSpPr>
          <p:spPr>
            <a:xfrm>
              <a:off x="7076921" y="3729308"/>
              <a:ext cx="2033265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  <a:cs typeface="Arial" pitchFamily="34" charset="0"/>
                </a:rPr>
                <a:t>Komunikasi Jaringan dan Sensor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9" name="Round Same Side Corner Rectangle 11">
              <a:extLst>
                <a:ext uri="{FF2B5EF4-FFF2-40B4-BE49-F238E27FC236}">
                  <a16:creationId xmlns:a16="http://schemas.microsoft.com/office/drawing/2014/main" id="{84D89DC5-C220-41EF-BE6F-F05C5638BD34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6679472" y="3814643"/>
              <a:ext cx="297000" cy="252245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0" name="Block Arc 10">
              <a:extLst>
                <a:ext uri="{FF2B5EF4-FFF2-40B4-BE49-F238E27FC236}">
                  <a16:creationId xmlns:a16="http://schemas.microsoft.com/office/drawing/2014/main" id="{646CED11-70F3-4B1B-BF89-659D425DB1D9}"/>
                </a:ext>
              </a:extLst>
            </p:cNvPr>
            <p:cNvSpPr/>
            <p:nvPr/>
          </p:nvSpPr>
          <p:spPr>
            <a:xfrm>
              <a:off x="6664537" y="3238539"/>
              <a:ext cx="326870" cy="221404"/>
            </a:xfrm>
            <a:custGeom>
              <a:avLst/>
              <a:gdLst/>
              <a:ahLst/>
              <a:cxnLst/>
              <a:rect l="l" t="t" r="r" b="b"/>
              <a:pathLst>
                <a:path w="3219104" h="2180445">
                  <a:moveTo>
                    <a:pt x="631935" y="660566"/>
                  </a:moveTo>
                  <a:cubicBezTo>
                    <a:pt x="582229" y="660566"/>
                    <a:pt x="541935" y="700860"/>
                    <a:pt x="541935" y="750566"/>
                  </a:cubicBezTo>
                  <a:cubicBezTo>
                    <a:pt x="541935" y="800272"/>
                    <a:pt x="582229" y="840566"/>
                    <a:pt x="631935" y="840566"/>
                  </a:cubicBezTo>
                  <a:cubicBezTo>
                    <a:pt x="681641" y="840566"/>
                    <a:pt x="721935" y="800272"/>
                    <a:pt x="721935" y="750566"/>
                  </a:cubicBezTo>
                  <a:cubicBezTo>
                    <a:pt x="721935" y="700860"/>
                    <a:pt x="681641" y="660566"/>
                    <a:pt x="631935" y="660566"/>
                  </a:cubicBezTo>
                  <a:close/>
                  <a:moveTo>
                    <a:pt x="2920524" y="132986"/>
                  </a:moveTo>
                  <a:cubicBezTo>
                    <a:pt x="2884582" y="132986"/>
                    <a:pt x="2855445" y="171564"/>
                    <a:pt x="2855445" y="219152"/>
                  </a:cubicBezTo>
                  <a:cubicBezTo>
                    <a:pt x="2855445" y="266740"/>
                    <a:pt x="2884582" y="305318"/>
                    <a:pt x="2920524" y="305318"/>
                  </a:cubicBezTo>
                  <a:cubicBezTo>
                    <a:pt x="2956466" y="305318"/>
                    <a:pt x="2985603" y="266740"/>
                    <a:pt x="2985603" y="219152"/>
                  </a:cubicBezTo>
                  <a:cubicBezTo>
                    <a:pt x="2985603" y="171564"/>
                    <a:pt x="2956466" y="132986"/>
                    <a:pt x="2920524" y="132986"/>
                  </a:cubicBezTo>
                  <a:close/>
                  <a:moveTo>
                    <a:pt x="1840097" y="123357"/>
                  </a:moveTo>
                  <a:cubicBezTo>
                    <a:pt x="1690593" y="125267"/>
                    <a:pt x="1541569" y="163386"/>
                    <a:pt x="1407089" y="237534"/>
                  </a:cubicBezTo>
                  <a:lnTo>
                    <a:pt x="1442443" y="299445"/>
                  </a:lnTo>
                  <a:cubicBezTo>
                    <a:pt x="1690026" y="162934"/>
                    <a:pt x="1991162" y="159087"/>
                    <a:pt x="2242273" y="289227"/>
                  </a:cubicBezTo>
                  <a:lnTo>
                    <a:pt x="2275978" y="226435"/>
                  </a:lnTo>
                  <a:cubicBezTo>
                    <a:pt x="2139582" y="155746"/>
                    <a:pt x="1989600" y="121447"/>
                    <a:pt x="1840097" y="123357"/>
                  </a:cubicBezTo>
                  <a:close/>
                  <a:moveTo>
                    <a:pt x="1808744" y="1233"/>
                  </a:moveTo>
                  <a:cubicBezTo>
                    <a:pt x="2156106" y="-14520"/>
                    <a:pt x="2554236" y="122009"/>
                    <a:pt x="2727916" y="332053"/>
                  </a:cubicBezTo>
                  <a:lnTo>
                    <a:pt x="2797407" y="426906"/>
                  </a:lnTo>
                  <a:cubicBezTo>
                    <a:pt x="2816730" y="407744"/>
                    <a:pt x="2822914" y="396798"/>
                    <a:pt x="2848347" y="374270"/>
                  </a:cubicBezTo>
                  <a:cubicBezTo>
                    <a:pt x="2789714" y="335227"/>
                    <a:pt x="2770554" y="301522"/>
                    <a:pt x="2770554" y="211287"/>
                  </a:cubicBezTo>
                  <a:cubicBezTo>
                    <a:pt x="2770554" y="109060"/>
                    <a:pt x="2826850" y="34523"/>
                    <a:pt x="2918697" y="33333"/>
                  </a:cubicBezTo>
                  <a:cubicBezTo>
                    <a:pt x="3010544" y="32143"/>
                    <a:pt x="3068737" y="122977"/>
                    <a:pt x="3064459" y="218431"/>
                  </a:cubicBezTo>
                  <a:cubicBezTo>
                    <a:pt x="3062319" y="266188"/>
                    <a:pt x="3063213" y="242475"/>
                    <a:pt x="3054577" y="285936"/>
                  </a:cubicBezTo>
                  <a:cubicBezTo>
                    <a:pt x="3088600" y="260795"/>
                    <a:pt x="3146396" y="297212"/>
                    <a:pt x="3198377" y="27802"/>
                  </a:cubicBezTo>
                  <a:cubicBezTo>
                    <a:pt x="3270974" y="270322"/>
                    <a:pt x="3142267" y="378871"/>
                    <a:pt x="2977023" y="405424"/>
                  </a:cubicBezTo>
                  <a:cubicBezTo>
                    <a:pt x="2937650" y="455263"/>
                    <a:pt x="2906651" y="507366"/>
                    <a:pt x="2854455" y="531728"/>
                  </a:cubicBezTo>
                  <a:cubicBezTo>
                    <a:pt x="2854593" y="531917"/>
                    <a:pt x="2854687" y="532126"/>
                    <a:pt x="2854781" y="532336"/>
                  </a:cubicBezTo>
                  <a:lnTo>
                    <a:pt x="2914835" y="719911"/>
                  </a:lnTo>
                  <a:cubicBezTo>
                    <a:pt x="2982387" y="1030651"/>
                    <a:pt x="2875068" y="1334999"/>
                    <a:pt x="2751965" y="1458417"/>
                  </a:cubicBezTo>
                  <a:cubicBezTo>
                    <a:pt x="2718119" y="1752479"/>
                    <a:pt x="2636178" y="1904762"/>
                    <a:pt x="2564924" y="2133185"/>
                  </a:cubicBezTo>
                  <a:cubicBezTo>
                    <a:pt x="2548001" y="2174319"/>
                    <a:pt x="2290597" y="2162941"/>
                    <a:pt x="2284362" y="2130560"/>
                  </a:cubicBezTo>
                  <a:cubicBezTo>
                    <a:pt x="2253189" y="1989654"/>
                    <a:pt x="2205984" y="1832997"/>
                    <a:pt x="2190842" y="1681589"/>
                  </a:cubicBezTo>
                  <a:cubicBezTo>
                    <a:pt x="1937891" y="1727975"/>
                    <a:pt x="1628829" y="1727099"/>
                    <a:pt x="1429318" y="1710471"/>
                  </a:cubicBezTo>
                  <a:cubicBezTo>
                    <a:pt x="1387456" y="1891634"/>
                    <a:pt x="1268107" y="2057044"/>
                    <a:pt x="1143413" y="2180445"/>
                  </a:cubicBezTo>
                  <a:lnTo>
                    <a:pt x="943012" y="2180445"/>
                  </a:lnTo>
                  <a:cubicBezTo>
                    <a:pt x="894916" y="2170818"/>
                    <a:pt x="902932" y="1825120"/>
                    <a:pt x="910948" y="1650083"/>
                  </a:cubicBezTo>
                  <a:cubicBezTo>
                    <a:pt x="600994" y="1508303"/>
                    <a:pt x="-80369" y="1319263"/>
                    <a:pt x="7807" y="838786"/>
                  </a:cubicBezTo>
                  <a:cubicBezTo>
                    <a:pt x="13151" y="796777"/>
                    <a:pt x="184160" y="802028"/>
                    <a:pt x="275009" y="799402"/>
                  </a:cubicBezTo>
                  <a:cubicBezTo>
                    <a:pt x="369419" y="659373"/>
                    <a:pt x="418407" y="582356"/>
                    <a:pt x="555570" y="465957"/>
                  </a:cubicBezTo>
                  <a:cubicBezTo>
                    <a:pt x="547554" y="374062"/>
                    <a:pt x="496786" y="206026"/>
                    <a:pt x="531522" y="190273"/>
                  </a:cubicBezTo>
                  <a:cubicBezTo>
                    <a:pt x="764877" y="64246"/>
                    <a:pt x="803177" y="250661"/>
                    <a:pt x="924308" y="355683"/>
                  </a:cubicBezTo>
                  <a:cubicBezTo>
                    <a:pt x="1130053" y="143013"/>
                    <a:pt x="1554903" y="11735"/>
                    <a:pt x="1808744" y="12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99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73"/>
          <p:cNvSpPr txBox="1">
            <a:spLocks noGrp="1"/>
          </p:cNvSpPr>
          <p:nvPr>
            <p:ph type="title"/>
          </p:nvPr>
        </p:nvSpPr>
        <p:spPr>
          <a:xfrm>
            <a:off x="411599" y="512935"/>
            <a:ext cx="3569385" cy="1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 smtClean="0"/>
              <a:t>Kebutuhan IOT</a:t>
            </a:r>
            <a:endParaRPr dirty="0"/>
          </a:p>
        </p:txBody>
      </p:sp>
      <p:cxnSp>
        <p:nvCxnSpPr>
          <p:cNvPr id="759" name="Google Shape;759;p73"/>
          <p:cNvCxnSpPr/>
          <p:nvPr/>
        </p:nvCxnSpPr>
        <p:spPr>
          <a:xfrm flipH="1">
            <a:off x="7415964" y="2653556"/>
            <a:ext cx="231662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1" name="Google Shape;761;p73"/>
          <p:cNvCxnSpPr/>
          <p:nvPr/>
        </p:nvCxnSpPr>
        <p:spPr>
          <a:xfrm rot="10800000">
            <a:off x="4990900" y="5003900"/>
            <a:ext cx="2260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2" name="Google Shape;762;p73"/>
          <p:cNvSpPr txBox="1"/>
          <p:nvPr/>
        </p:nvSpPr>
        <p:spPr>
          <a:xfrm>
            <a:off x="3049400" y="1941133"/>
            <a:ext cx="3940867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-US" sz="1600" dirty="0" err="1">
                <a:latin typeface="Lato Light"/>
                <a:ea typeface="Lato Light"/>
                <a:cs typeface="Lato Light"/>
                <a:sym typeface="Lato Light"/>
              </a:rPr>
              <a:t>Berkembangnya</a:t>
            </a:r>
            <a:r>
              <a:rPr lang="en-US" sz="1600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1600" dirty="0" err="1">
                <a:latin typeface="Lato Light"/>
                <a:ea typeface="Lato Light"/>
                <a:cs typeface="Lato Light"/>
                <a:sym typeface="Lato Light"/>
              </a:rPr>
              <a:t>objek</a:t>
            </a:r>
            <a:r>
              <a:rPr lang="en-US" sz="1600" dirty="0">
                <a:latin typeface="Lato Light"/>
                <a:ea typeface="Lato Light"/>
                <a:cs typeface="Lato Light"/>
                <a:sym typeface="Lato Light"/>
              </a:rPr>
              <a:t> yang </a:t>
            </a:r>
            <a:r>
              <a:rPr lang="en-US" sz="1600" dirty="0" err="1">
                <a:latin typeface="Lato Light"/>
                <a:ea typeface="Lato Light"/>
                <a:cs typeface="Lato Light"/>
                <a:sym typeface="Lato Light"/>
              </a:rPr>
              <a:t>terkoneksi</a:t>
            </a:r>
            <a:r>
              <a:rPr lang="en-US" sz="1600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1600" dirty="0" err="1">
                <a:latin typeface="Lato Light"/>
                <a:ea typeface="Lato Light"/>
                <a:cs typeface="Lato Light"/>
                <a:sym typeface="Lato Light"/>
              </a:rPr>
              <a:t>pada</a:t>
            </a:r>
            <a:r>
              <a:rPr lang="en-US" sz="1600" dirty="0">
                <a:latin typeface="Lato Light"/>
                <a:ea typeface="Lato Light"/>
                <a:cs typeface="Lato Light"/>
                <a:sym typeface="Lato Light"/>
              </a:rPr>
              <a:t>  </a:t>
            </a:r>
            <a:r>
              <a:rPr lang="en-US" sz="1600" dirty="0" err="1">
                <a:latin typeface="Lato Light"/>
                <a:ea typeface="Lato Light"/>
                <a:cs typeface="Lato Light"/>
                <a:sym typeface="Lato Light"/>
              </a:rPr>
              <a:t>jaringan</a:t>
            </a:r>
            <a:r>
              <a:rPr lang="en-US" sz="1600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1600" dirty="0" err="1">
                <a:latin typeface="Lato Light"/>
                <a:ea typeface="Lato Light"/>
                <a:cs typeface="Lato Light"/>
                <a:sym typeface="Lato Light"/>
              </a:rPr>
              <a:t>IoT</a:t>
            </a:r>
            <a:r>
              <a:rPr lang="en-US" sz="1600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1600" dirty="0" err="1">
                <a:latin typeface="Lato Light"/>
                <a:ea typeface="Lato Light"/>
                <a:cs typeface="Lato Light"/>
                <a:sym typeface="Lato Light"/>
              </a:rPr>
              <a:t>maka</a:t>
            </a:r>
            <a:r>
              <a:rPr lang="en-US" sz="1600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1600" dirty="0" err="1">
                <a:latin typeface="Lato Light"/>
                <a:ea typeface="Lato Light"/>
                <a:cs typeface="Lato Light"/>
                <a:sym typeface="Lato Light"/>
              </a:rPr>
              <a:t>muncul</a:t>
            </a:r>
            <a:r>
              <a:rPr lang="en-US" sz="1600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1600" dirty="0" err="1">
                <a:latin typeface="Lato Light"/>
                <a:ea typeface="Lato Light"/>
                <a:cs typeface="Lato Light"/>
                <a:sym typeface="Lato Light"/>
              </a:rPr>
              <a:t>permasalahan</a:t>
            </a:r>
            <a:r>
              <a:rPr lang="en-US" sz="1600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1600" dirty="0" err="1">
                <a:latin typeface="Lato Light"/>
                <a:ea typeface="Lato Light"/>
                <a:cs typeface="Lato Light"/>
                <a:sym typeface="Lato Light"/>
              </a:rPr>
              <a:t>seperti</a:t>
            </a:r>
            <a:r>
              <a:rPr lang="en-US" sz="1600" dirty="0">
                <a:latin typeface="Lato Light"/>
                <a:ea typeface="Lato Light"/>
                <a:cs typeface="Lato Light"/>
                <a:sym typeface="Lato Light"/>
              </a:rPr>
              <a:t> knowledge management </a:t>
            </a:r>
            <a:r>
              <a:rPr lang="en-US" sz="1600" dirty="0" err="1">
                <a:latin typeface="Lato Light"/>
                <a:ea typeface="Lato Light"/>
                <a:cs typeface="Lato Light"/>
                <a:sym typeface="Lato Light"/>
              </a:rPr>
              <a:t>atau</a:t>
            </a:r>
            <a:r>
              <a:rPr lang="en-US" sz="1600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1600" dirty="0" err="1">
                <a:latin typeface="Lato Light"/>
                <a:ea typeface="Lato Light"/>
                <a:cs typeface="Lato Light"/>
                <a:sym typeface="Lato Light"/>
              </a:rPr>
              <a:t>permasalahan</a:t>
            </a:r>
            <a:r>
              <a:rPr lang="en-US" sz="1600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1600" dirty="0" err="1">
                <a:latin typeface="Lato Light"/>
                <a:ea typeface="Lato Light"/>
                <a:cs typeface="Lato Light"/>
                <a:sym typeface="Lato Light"/>
              </a:rPr>
              <a:t>interkoneksi</a:t>
            </a:r>
            <a:r>
              <a:rPr lang="en-US" sz="1600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1600" dirty="0" err="1">
                <a:latin typeface="Lato Light"/>
                <a:ea typeface="Lato Light"/>
                <a:cs typeface="Lato Light"/>
                <a:sym typeface="Lato Light"/>
              </a:rPr>
              <a:t>apabila</a:t>
            </a:r>
            <a:r>
              <a:rPr lang="en-US" sz="1600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1600" dirty="0" err="1">
                <a:latin typeface="Lato Light"/>
                <a:ea typeface="Lato Light"/>
                <a:cs typeface="Lato Light"/>
                <a:sym typeface="Lato Light"/>
              </a:rPr>
              <a:t>alat</a:t>
            </a:r>
            <a:r>
              <a:rPr lang="en-US" sz="1600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1600" dirty="0" err="1">
                <a:latin typeface="Lato Light"/>
                <a:ea typeface="Lato Light"/>
                <a:cs typeface="Lato Light"/>
                <a:sym typeface="Lato Light"/>
              </a:rPr>
              <a:t>menggunakan</a:t>
            </a:r>
            <a:r>
              <a:rPr lang="en-US" sz="1600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1600" dirty="0" err="1">
                <a:latin typeface="Lato Light"/>
                <a:ea typeface="Lato Light"/>
                <a:cs typeface="Lato Light"/>
                <a:sym typeface="Lato Light"/>
              </a:rPr>
              <a:t>jaringan</a:t>
            </a:r>
            <a:r>
              <a:rPr lang="en-US" sz="1600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1600" dirty="0" err="1">
                <a:latin typeface="Lato Light"/>
                <a:ea typeface="Lato Light"/>
                <a:cs typeface="Lato Light"/>
                <a:sym typeface="Lato Light"/>
              </a:rPr>
              <a:t>IoT</a:t>
            </a:r>
            <a:r>
              <a:rPr lang="en-US" sz="1600" dirty="0">
                <a:latin typeface="Lato Light"/>
                <a:ea typeface="Lato Light"/>
                <a:cs typeface="Lato Light"/>
                <a:sym typeface="Lato Light"/>
              </a:rPr>
              <a:t> yang </a:t>
            </a:r>
            <a:r>
              <a:rPr lang="en-US" sz="1600" dirty="0" err="1">
                <a:latin typeface="Lato Light"/>
                <a:ea typeface="Lato Light"/>
                <a:cs typeface="Lato Light"/>
                <a:sym typeface="Lato Light"/>
              </a:rPr>
              <a:t>semakin</a:t>
            </a:r>
            <a:r>
              <a:rPr lang="en-US" sz="1600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1600" dirty="0" err="1">
                <a:latin typeface="Lato Light"/>
                <a:ea typeface="Lato Light"/>
                <a:cs typeface="Lato Light"/>
                <a:sym typeface="Lato Light"/>
              </a:rPr>
              <a:t>banyak</a:t>
            </a:r>
            <a:endParaRPr sz="1600" dirty="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64" name="Google Shape;764;p73"/>
          <p:cNvSpPr txBox="1"/>
          <p:nvPr/>
        </p:nvSpPr>
        <p:spPr>
          <a:xfrm>
            <a:off x="3497981" y="1631281"/>
            <a:ext cx="3492400" cy="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en-US" sz="2133">
                <a:latin typeface="Unica One"/>
                <a:ea typeface="Unica One"/>
                <a:cs typeface="Unica One"/>
                <a:sym typeface="Unica One"/>
              </a:rPr>
              <a:t>Scalability</a:t>
            </a:r>
            <a:endParaRPr sz="2133"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766" name="Google Shape;766;p73"/>
          <p:cNvSpPr txBox="1"/>
          <p:nvPr/>
        </p:nvSpPr>
        <p:spPr>
          <a:xfrm>
            <a:off x="1176669" y="4618508"/>
            <a:ext cx="3618864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latin typeface="Lato Light"/>
                <a:ea typeface="Lato Light"/>
                <a:cs typeface="Lato Light"/>
                <a:sym typeface="Lato Light"/>
              </a:rPr>
              <a:t>Seiring perkembangan jaman, maka alat yang terkoneksi ke jaringan IoT sebaiknya memiliki kemampuan untuk dilacak di dunia nyata. </a:t>
            </a:r>
            <a:endParaRPr sz="16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67" name="Google Shape;767;p73"/>
          <p:cNvSpPr txBox="1"/>
          <p:nvPr/>
        </p:nvSpPr>
        <p:spPr>
          <a:xfrm>
            <a:off x="1303200" y="4308627"/>
            <a:ext cx="3492400" cy="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en" sz="2133">
                <a:latin typeface="Unica One"/>
                <a:ea typeface="Unica One"/>
                <a:cs typeface="Unica One"/>
                <a:sym typeface="Unica One"/>
              </a:rPr>
              <a:t>Kemampuan melacak alat</a:t>
            </a:r>
            <a:endParaRPr sz="2133">
              <a:latin typeface="Unica One"/>
              <a:ea typeface="Unica One"/>
              <a:cs typeface="Unica One"/>
              <a:sym typeface="Unica One"/>
            </a:endParaRPr>
          </a:p>
        </p:txBody>
      </p:sp>
      <p:grpSp>
        <p:nvGrpSpPr>
          <p:cNvPr id="771" name="Google Shape;771;p73"/>
          <p:cNvGrpSpPr/>
          <p:nvPr/>
        </p:nvGrpSpPr>
        <p:grpSpPr>
          <a:xfrm>
            <a:off x="6825906" y="1886947"/>
            <a:ext cx="4989676" cy="4383839"/>
            <a:chOff x="772530" y="1371133"/>
            <a:chExt cx="4957945" cy="4355961"/>
          </a:xfrm>
        </p:grpSpPr>
        <p:sp>
          <p:nvSpPr>
            <p:cNvPr id="772" name="Google Shape;772;p73"/>
            <p:cNvSpPr/>
            <p:nvPr/>
          </p:nvSpPr>
          <p:spPr>
            <a:xfrm>
              <a:off x="4567650" y="1548625"/>
              <a:ext cx="841925" cy="1462500"/>
            </a:xfrm>
            <a:custGeom>
              <a:avLst/>
              <a:gdLst/>
              <a:ahLst/>
              <a:cxnLst/>
              <a:rect l="l" t="t" r="r" b="b"/>
              <a:pathLst>
                <a:path w="33677" h="58500" extrusionOk="0">
                  <a:moveTo>
                    <a:pt x="189" y="1"/>
                  </a:moveTo>
                  <a:lnTo>
                    <a:pt x="0" y="39170"/>
                  </a:lnTo>
                  <a:lnTo>
                    <a:pt x="33469" y="58499"/>
                  </a:lnTo>
                  <a:lnTo>
                    <a:pt x="33676" y="19330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3" name="Google Shape;773;p73"/>
            <p:cNvSpPr/>
            <p:nvPr/>
          </p:nvSpPr>
          <p:spPr>
            <a:xfrm>
              <a:off x="3735650" y="1548625"/>
              <a:ext cx="836750" cy="1462500"/>
            </a:xfrm>
            <a:custGeom>
              <a:avLst/>
              <a:gdLst/>
              <a:ahLst/>
              <a:cxnLst/>
              <a:rect l="l" t="t" r="r" b="b"/>
              <a:pathLst>
                <a:path w="33470" h="58500" extrusionOk="0">
                  <a:moveTo>
                    <a:pt x="33469" y="1"/>
                  </a:moveTo>
                  <a:lnTo>
                    <a:pt x="209" y="19330"/>
                  </a:lnTo>
                  <a:lnTo>
                    <a:pt x="1" y="58499"/>
                  </a:lnTo>
                  <a:lnTo>
                    <a:pt x="33280" y="39170"/>
                  </a:lnTo>
                  <a:lnTo>
                    <a:pt x="33469" y="1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4" name="Google Shape;774;p73"/>
            <p:cNvSpPr/>
            <p:nvPr/>
          </p:nvSpPr>
          <p:spPr>
            <a:xfrm>
              <a:off x="3419950" y="1371133"/>
              <a:ext cx="2310525" cy="1338850"/>
            </a:xfrm>
            <a:custGeom>
              <a:avLst/>
              <a:gdLst/>
              <a:ahLst/>
              <a:cxnLst/>
              <a:rect l="l" t="t" r="r" b="b"/>
              <a:pathLst>
                <a:path w="92421" h="53554" extrusionOk="0">
                  <a:moveTo>
                    <a:pt x="46097" y="7457"/>
                  </a:moveTo>
                  <a:lnTo>
                    <a:pt x="79584" y="26786"/>
                  </a:lnTo>
                  <a:lnTo>
                    <a:pt x="46305" y="46116"/>
                  </a:lnTo>
                  <a:lnTo>
                    <a:pt x="12818" y="26786"/>
                  </a:lnTo>
                  <a:lnTo>
                    <a:pt x="46097" y="7457"/>
                  </a:lnTo>
                  <a:close/>
                  <a:moveTo>
                    <a:pt x="46059" y="0"/>
                  </a:moveTo>
                  <a:lnTo>
                    <a:pt x="0" y="26767"/>
                  </a:lnTo>
                  <a:lnTo>
                    <a:pt x="46361" y="53553"/>
                  </a:lnTo>
                  <a:lnTo>
                    <a:pt x="92420" y="26786"/>
                  </a:lnTo>
                  <a:lnTo>
                    <a:pt x="46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5" name="Google Shape;775;p73"/>
            <p:cNvSpPr/>
            <p:nvPr/>
          </p:nvSpPr>
          <p:spPr>
            <a:xfrm>
              <a:off x="4565342" y="2031875"/>
              <a:ext cx="1156225" cy="1648425"/>
            </a:xfrm>
            <a:custGeom>
              <a:avLst/>
              <a:gdLst/>
              <a:ahLst/>
              <a:cxnLst/>
              <a:rect l="l" t="t" r="r" b="b"/>
              <a:pathLst>
                <a:path w="46249" h="65937" extrusionOk="0">
                  <a:moveTo>
                    <a:pt x="46248" y="0"/>
                  </a:moveTo>
                  <a:lnTo>
                    <a:pt x="189" y="26767"/>
                  </a:lnTo>
                  <a:lnTo>
                    <a:pt x="1" y="65936"/>
                  </a:lnTo>
                  <a:lnTo>
                    <a:pt x="46060" y="39169"/>
                  </a:lnTo>
                  <a:lnTo>
                    <a:pt x="46248" y="0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6" name="Google Shape;776;p73"/>
            <p:cNvSpPr/>
            <p:nvPr/>
          </p:nvSpPr>
          <p:spPr>
            <a:xfrm>
              <a:off x="3423658" y="2031400"/>
              <a:ext cx="1164250" cy="1648900"/>
            </a:xfrm>
            <a:custGeom>
              <a:avLst/>
              <a:gdLst/>
              <a:ahLst/>
              <a:cxnLst/>
              <a:rect l="l" t="t" r="r" b="b"/>
              <a:pathLst>
                <a:path w="46570" h="65956" extrusionOk="0">
                  <a:moveTo>
                    <a:pt x="208" y="0"/>
                  </a:moveTo>
                  <a:lnTo>
                    <a:pt x="1" y="39169"/>
                  </a:lnTo>
                  <a:lnTo>
                    <a:pt x="46381" y="65955"/>
                  </a:lnTo>
                  <a:lnTo>
                    <a:pt x="46569" y="26786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777;p73"/>
            <p:cNvSpPr/>
            <p:nvPr/>
          </p:nvSpPr>
          <p:spPr>
            <a:xfrm>
              <a:off x="1950985" y="3816461"/>
              <a:ext cx="841925" cy="1200600"/>
            </a:xfrm>
            <a:custGeom>
              <a:avLst/>
              <a:gdLst/>
              <a:ahLst/>
              <a:cxnLst/>
              <a:rect l="l" t="t" r="r" b="b"/>
              <a:pathLst>
                <a:path w="33677" h="48024" extrusionOk="0">
                  <a:moveTo>
                    <a:pt x="189" y="1"/>
                  </a:moveTo>
                  <a:lnTo>
                    <a:pt x="1" y="28599"/>
                  </a:lnTo>
                  <a:lnTo>
                    <a:pt x="33469" y="48023"/>
                  </a:lnTo>
                  <a:lnTo>
                    <a:pt x="33676" y="19330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778;p73"/>
            <p:cNvSpPr/>
            <p:nvPr/>
          </p:nvSpPr>
          <p:spPr>
            <a:xfrm>
              <a:off x="1119937" y="3816461"/>
              <a:ext cx="835800" cy="1200600"/>
            </a:xfrm>
            <a:custGeom>
              <a:avLst/>
              <a:gdLst/>
              <a:ahLst/>
              <a:cxnLst/>
              <a:rect l="l" t="t" r="r" b="b"/>
              <a:pathLst>
                <a:path w="33432" h="48024" extrusionOk="0">
                  <a:moveTo>
                    <a:pt x="33431" y="1"/>
                  </a:moveTo>
                  <a:lnTo>
                    <a:pt x="190" y="19330"/>
                  </a:lnTo>
                  <a:lnTo>
                    <a:pt x="1" y="48023"/>
                  </a:lnTo>
                  <a:lnTo>
                    <a:pt x="33243" y="28599"/>
                  </a:lnTo>
                  <a:lnTo>
                    <a:pt x="33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779;p73"/>
            <p:cNvSpPr/>
            <p:nvPr/>
          </p:nvSpPr>
          <p:spPr>
            <a:xfrm>
              <a:off x="772530" y="3680301"/>
              <a:ext cx="2311000" cy="1338375"/>
            </a:xfrm>
            <a:custGeom>
              <a:avLst/>
              <a:gdLst/>
              <a:ahLst/>
              <a:cxnLst/>
              <a:rect l="l" t="t" r="r" b="b"/>
              <a:pathLst>
                <a:path w="92440" h="53535" extrusionOk="0">
                  <a:moveTo>
                    <a:pt x="46097" y="7438"/>
                  </a:moveTo>
                  <a:lnTo>
                    <a:pt x="79584" y="26767"/>
                  </a:lnTo>
                  <a:lnTo>
                    <a:pt x="46333" y="46092"/>
                  </a:lnTo>
                  <a:lnTo>
                    <a:pt x="46333" y="46092"/>
                  </a:lnTo>
                  <a:lnTo>
                    <a:pt x="12856" y="26767"/>
                  </a:lnTo>
                  <a:lnTo>
                    <a:pt x="46097" y="7438"/>
                  </a:lnTo>
                  <a:close/>
                  <a:moveTo>
                    <a:pt x="46060" y="0"/>
                  </a:moveTo>
                  <a:lnTo>
                    <a:pt x="1" y="26767"/>
                  </a:lnTo>
                  <a:lnTo>
                    <a:pt x="46380" y="53535"/>
                  </a:lnTo>
                  <a:lnTo>
                    <a:pt x="92439" y="26767"/>
                  </a:lnTo>
                  <a:lnTo>
                    <a:pt x="460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780;p73"/>
            <p:cNvSpPr/>
            <p:nvPr/>
          </p:nvSpPr>
          <p:spPr>
            <a:xfrm>
              <a:off x="1917921" y="4340569"/>
              <a:ext cx="1156700" cy="1386525"/>
            </a:xfrm>
            <a:custGeom>
              <a:avLst/>
              <a:gdLst/>
              <a:ahLst/>
              <a:cxnLst/>
              <a:rect l="l" t="t" r="r" b="b"/>
              <a:pathLst>
                <a:path w="46268" h="55461" extrusionOk="0">
                  <a:moveTo>
                    <a:pt x="46267" y="0"/>
                  </a:moveTo>
                  <a:lnTo>
                    <a:pt x="208" y="26768"/>
                  </a:lnTo>
                  <a:lnTo>
                    <a:pt x="1" y="55460"/>
                  </a:lnTo>
                  <a:lnTo>
                    <a:pt x="46060" y="28693"/>
                  </a:lnTo>
                  <a:lnTo>
                    <a:pt x="46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1" name="Google Shape;781;p73"/>
            <p:cNvSpPr/>
            <p:nvPr/>
          </p:nvSpPr>
          <p:spPr>
            <a:xfrm>
              <a:off x="776711" y="4340569"/>
              <a:ext cx="1164250" cy="1386525"/>
            </a:xfrm>
            <a:custGeom>
              <a:avLst/>
              <a:gdLst/>
              <a:ahLst/>
              <a:cxnLst/>
              <a:rect l="l" t="t" r="r" b="b"/>
              <a:pathLst>
                <a:path w="46570" h="55461" extrusionOk="0">
                  <a:moveTo>
                    <a:pt x="190" y="0"/>
                  </a:moveTo>
                  <a:lnTo>
                    <a:pt x="1" y="28693"/>
                  </a:lnTo>
                  <a:lnTo>
                    <a:pt x="46362" y="55460"/>
                  </a:lnTo>
                  <a:lnTo>
                    <a:pt x="46569" y="26768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15" name="Google Shape;815;p73"/>
          <p:cNvGrpSpPr/>
          <p:nvPr/>
        </p:nvGrpSpPr>
        <p:grpSpPr>
          <a:xfrm>
            <a:off x="10410560" y="1756453"/>
            <a:ext cx="593269" cy="1065816"/>
            <a:chOff x="2733050" y="950400"/>
            <a:chExt cx="2328375" cy="4182950"/>
          </a:xfrm>
        </p:grpSpPr>
        <p:sp>
          <p:nvSpPr>
            <p:cNvPr id="816" name="Google Shape;816;p73"/>
            <p:cNvSpPr/>
            <p:nvPr/>
          </p:nvSpPr>
          <p:spPr>
            <a:xfrm>
              <a:off x="2838500" y="2909425"/>
              <a:ext cx="1290050" cy="1513975"/>
            </a:xfrm>
            <a:custGeom>
              <a:avLst/>
              <a:gdLst/>
              <a:ahLst/>
              <a:cxnLst/>
              <a:rect l="l" t="t" r="r" b="b"/>
              <a:pathLst>
                <a:path w="51602" h="60559" extrusionOk="0">
                  <a:moveTo>
                    <a:pt x="45942" y="0"/>
                  </a:moveTo>
                  <a:cubicBezTo>
                    <a:pt x="44450" y="0"/>
                    <a:pt x="42975" y="663"/>
                    <a:pt x="41985" y="1932"/>
                  </a:cubicBezTo>
                  <a:lnTo>
                    <a:pt x="2575" y="52447"/>
                  </a:lnTo>
                  <a:cubicBezTo>
                    <a:pt x="1" y="55750"/>
                    <a:pt x="2343" y="60558"/>
                    <a:pt x="6530" y="60558"/>
                  </a:cubicBezTo>
                  <a:cubicBezTo>
                    <a:pt x="8066" y="60558"/>
                    <a:pt x="9539" y="59845"/>
                    <a:pt x="10485" y="58620"/>
                  </a:cubicBezTo>
                  <a:lnTo>
                    <a:pt x="49895" y="8105"/>
                  </a:lnTo>
                  <a:cubicBezTo>
                    <a:pt x="51601" y="5918"/>
                    <a:pt x="51213" y="2754"/>
                    <a:pt x="49027" y="1064"/>
                  </a:cubicBezTo>
                  <a:cubicBezTo>
                    <a:pt x="48108" y="347"/>
                    <a:pt x="47021" y="0"/>
                    <a:pt x="45942" y="0"/>
                  </a:cubicBezTo>
                  <a:close/>
                </a:path>
              </a:pathLst>
            </a:custGeom>
            <a:solidFill>
              <a:srgbClr val="335F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7" name="Google Shape;817;p73"/>
            <p:cNvSpPr/>
            <p:nvPr/>
          </p:nvSpPr>
          <p:spPr>
            <a:xfrm>
              <a:off x="4111850" y="2908275"/>
              <a:ext cx="834425" cy="1379425"/>
            </a:xfrm>
            <a:custGeom>
              <a:avLst/>
              <a:gdLst/>
              <a:ahLst/>
              <a:cxnLst/>
              <a:rect l="l" t="t" r="r" b="b"/>
              <a:pathLst>
                <a:path w="33377" h="55177" extrusionOk="0">
                  <a:moveTo>
                    <a:pt x="5726" y="1"/>
                  </a:moveTo>
                  <a:cubicBezTo>
                    <a:pt x="5001" y="1"/>
                    <a:pt x="4264" y="158"/>
                    <a:pt x="3567" y="489"/>
                  </a:cubicBezTo>
                  <a:cubicBezTo>
                    <a:pt x="1055" y="1684"/>
                    <a:pt x="0" y="4708"/>
                    <a:pt x="1225" y="7220"/>
                  </a:cubicBezTo>
                  <a:lnTo>
                    <a:pt x="22753" y="52322"/>
                  </a:lnTo>
                  <a:cubicBezTo>
                    <a:pt x="23575" y="54059"/>
                    <a:pt x="25343" y="55176"/>
                    <a:pt x="27281" y="55176"/>
                  </a:cubicBezTo>
                  <a:cubicBezTo>
                    <a:pt x="30957" y="55161"/>
                    <a:pt x="33377" y="51330"/>
                    <a:pt x="31795" y="47995"/>
                  </a:cubicBezTo>
                  <a:lnTo>
                    <a:pt x="10283" y="2893"/>
                  </a:lnTo>
                  <a:cubicBezTo>
                    <a:pt x="9431" y="1067"/>
                    <a:pt x="7616" y="1"/>
                    <a:pt x="5726" y="1"/>
                  </a:cubicBezTo>
                  <a:close/>
                </a:path>
              </a:pathLst>
            </a:custGeom>
            <a:solidFill>
              <a:srgbClr val="335F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8" name="Google Shape;818;p73"/>
            <p:cNvSpPr/>
            <p:nvPr/>
          </p:nvSpPr>
          <p:spPr>
            <a:xfrm>
              <a:off x="3222750" y="3241325"/>
              <a:ext cx="634750" cy="1892025"/>
            </a:xfrm>
            <a:custGeom>
              <a:avLst/>
              <a:gdLst/>
              <a:ahLst/>
              <a:cxnLst/>
              <a:rect l="l" t="t" r="r" b="b"/>
              <a:pathLst>
                <a:path w="25390" h="75681" extrusionOk="0">
                  <a:moveTo>
                    <a:pt x="19910" y="1"/>
                  </a:moveTo>
                  <a:cubicBezTo>
                    <a:pt x="17626" y="1"/>
                    <a:pt x="15567" y="1578"/>
                    <a:pt x="15030" y="3887"/>
                  </a:cubicBezTo>
                  <a:lnTo>
                    <a:pt x="590" y="69585"/>
                  </a:lnTo>
                  <a:cubicBezTo>
                    <a:pt x="1" y="72284"/>
                    <a:pt x="1707" y="74967"/>
                    <a:pt x="4421" y="75556"/>
                  </a:cubicBezTo>
                  <a:cubicBezTo>
                    <a:pt x="4762" y="75634"/>
                    <a:pt x="5134" y="75681"/>
                    <a:pt x="5491" y="75681"/>
                  </a:cubicBezTo>
                  <a:cubicBezTo>
                    <a:pt x="7849" y="75681"/>
                    <a:pt x="9880" y="74036"/>
                    <a:pt x="10392" y="71741"/>
                  </a:cubicBezTo>
                  <a:lnTo>
                    <a:pt x="24832" y="6042"/>
                  </a:lnTo>
                  <a:cubicBezTo>
                    <a:pt x="25390" y="3359"/>
                    <a:pt x="23684" y="707"/>
                    <a:pt x="20985" y="118"/>
                  </a:cubicBezTo>
                  <a:cubicBezTo>
                    <a:pt x="20625" y="39"/>
                    <a:pt x="20264" y="1"/>
                    <a:pt x="19910" y="1"/>
                  </a:cubicBezTo>
                  <a:close/>
                </a:path>
              </a:pathLst>
            </a:custGeom>
            <a:solidFill>
              <a:srgbClr val="335F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9" name="Google Shape;819;p73"/>
            <p:cNvSpPr/>
            <p:nvPr/>
          </p:nvSpPr>
          <p:spPr>
            <a:xfrm>
              <a:off x="2733050" y="950400"/>
              <a:ext cx="2328375" cy="3178700"/>
            </a:xfrm>
            <a:custGeom>
              <a:avLst/>
              <a:gdLst/>
              <a:ahLst/>
              <a:cxnLst/>
              <a:rect l="l" t="t" r="r" b="b"/>
              <a:pathLst>
                <a:path w="93135" h="127148" extrusionOk="0">
                  <a:moveTo>
                    <a:pt x="78804" y="0"/>
                  </a:moveTo>
                  <a:cubicBezTo>
                    <a:pt x="78184" y="0"/>
                    <a:pt x="77563" y="171"/>
                    <a:pt x="77021" y="481"/>
                  </a:cubicBezTo>
                  <a:lnTo>
                    <a:pt x="5382" y="41860"/>
                  </a:lnTo>
                  <a:cubicBezTo>
                    <a:pt x="2063" y="43784"/>
                    <a:pt x="16" y="47335"/>
                    <a:pt x="16" y="51166"/>
                  </a:cubicBezTo>
                  <a:lnTo>
                    <a:pt x="16" y="117377"/>
                  </a:lnTo>
                  <a:cubicBezTo>
                    <a:pt x="0" y="118757"/>
                    <a:pt x="807" y="120013"/>
                    <a:pt x="2048" y="120603"/>
                  </a:cubicBezTo>
                  <a:lnTo>
                    <a:pt x="12594" y="126698"/>
                  </a:lnTo>
                  <a:cubicBezTo>
                    <a:pt x="13138" y="126997"/>
                    <a:pt x="13738" y="127148"/>
                    <a:pt x="14337" y="127148"/>
                  </a:cubicBezTo>
                  <a:cubicBezTo>
                    <a:pt x="14952" y="127148"/>
                    <a:pt x="15565" y="126989"/>
                    <a:pt x="16115" y="126667"/>
                  </a:cubicBezTo>
                  <a:lnTo>
                    <a:pt x="87753" y="85287"/>
                  </a:lnTo>
                  <a:cubicBezTo>
                    <a:pt x="91072" y="83364"/>
                    <a:pt x="93119" y="79812"/>
                    <a:pt x="93119" y="75982"/>
                  </a:cubicBezTo>
                  <a:lnTo>
                    <a:pt x="93119" y="9771"/>
                  </a:lnTo>
                  <a:cubicBezTo>
                    <a:pt x="93135" y="8360"/>
                    <a:pt x="92297" y="7072"/>
                    <a:pt x="90995" y="6514"/>
                  </a:cubicBezTo>
                  <a:lnTo>
                    <a:pt x="80603" y="496"/>
                  </a:lnTo>
                  <a:cubicBezTo>
                    <a:pt x="80060" y="171"/>
                    <a:pt x="79440" y="0"/>
                    <a:pt x="78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0" name="Google Shape;820;p73"/>
            <p:cNvSpPr/>
            <p:nvPr/>
          </p:nvSpPr>
          <p:spPr>
            <a:xfrm>
              <a:off x="3001750" y="1104950"/>
              <a:ext cx="2059675" cy="3023900"/>
            </a:xfrm>
            <a:custGeom>
              <a:avLst/>
              <a:gdLst/>
              <a:ahLst/>
              <a:cxnLst/>
              <a:rect l="l" t="t" r="r" b="b"/>
              <a:pathLst>
                <a:path w="82387" h="120956" extrusionOk="0">
                  <a:moveTo>
                    <a:pt x="78794" y="1"/>
                  </a:moveTo>
                  <a:cubicBezTo>
                    <a:pt x="78196" y="1"/>
                    <a:pt x="77583" y="153"/>
                    <a:pt x="77005" y="487"/>
                  </a:cubicBezTo>
                  <a:lnTo>
                    <a:pt x="5367" y="41867"/>
                  </a:lnTo>
                  <a:cubicBezTo>
                    <a:pt x="2048" y="43790"/>
                    <a:pt x="0" y="47326"/>
                    <a:pt x="0" y="51173"/>
                  </a:cubicBezTo>
                  <a:lnTo>
                    <a:pt x="0" y="117367"/>
                  </a:lnTo>
                  <a:cubicBezTo>
                    <a:pt x="0" y="119460"/>
                    <a:pt x="1711" y="120956"/>
                    <a:pt x="3587" y="120956"/>
                  </a:cubicBezTo>
                  <a:cubicBezTo>
                    <a:pt x="4185" y="120956"/>
                    <a:pt x="4801" y="120803"/>
                    <a:pt x="5382" y="120469"/>
                  </a:cubicBezTo>
                  <a:lnTo>
                    <a:pt x="77005" y="79105"/>
                  </a:lnTo>
                  <a:cubicBezTo>
                    <a:pt x="80324" y="77182"/>
                    <a:pt x="82371" y="73630"/>
                    <a:pt x="82387" y="69800"/>
                  </a:cubicBezTo>
                  <a:lnTo>
                    <a:pt x="82387" y="3589"/>
                  </a:lnTo>
                  <a:cubicBezTo>
                    <a:pt x="82387" y="1496"/>
                    <a:pt x="80667" y="1"/>
                    <a:pt x="787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1" name="Google Shape;821;p73"/>
            <p:cNvSpPr/>
            <p:nvPr/>
          </p:nvSpPr>
          <p:spPr>
            <a:xfrm>
              <a:off x="3349550" y="2627250"/>
              <a:ext cx="1487000" cy="912675"/>
            </a:xfrm>
            <a:custGeom>
              <a:avLst/>
              <a:gdLst/>
              <a:ahLst/>
              <a:cxnLst/>
              <a:rect l="l" t="t" r="r" b="b"/>
              <a:pathLst>
                <a:path w="59480" h="36507" extrusionOk="0">
                  <a:moveTo>
                    <a:pt x="58725" y="0"/>
                  </a:moveTo>
                  <a:cubicBezTo>
                    <a:pt x="58576" y="0"/>
                    <a:pt x="58411" y="47"/>
                    <a:pt x="58239" y="145"/>
                  </a:cubicBezTo>
                  <a:lnTo>
                    <a:pt x="1241" y="33056"/>
                  </a:lnTo>
                  <a:cubicBezTo>
                    <a:pt x="559" y="33444"/>
                    <a:pt x="0" y="34514"/>
                    <a:pt x="0" y="35429"/>
                  </a:cubicBezTo>
                  <a:cubicBezTo>
                    <a:pt x="0" y="36109"/>
                    <a:pt x="309" y="36506"/>
                    <a:pt x="747" y="36506"/>
                  </a:cubicBezTo>
                  <a:cubicBezTo>
                    <a:pt x="899" y="36506"/>
                    <a:pt x="1066" y="36459"/>
                    <a:pt x="1241" y="36360"/>
                  </a:cubicBezTo>
                  <a:lnTo>
                    <a:pt x="58239" y="3464"/>
                  </a:lnTo>
                  <a:cubicBezTo>
                    <a:pt x="58921" y="3060"/>
                    <a:pt x="59479" y="1990"/>
                    <a:pt x="59479" y="1091"/>
                  </a:cubicBezTo>
                  <a:cubicBezTo>
                    <a:pt x="59479" y="407"/>
                    <a:pt x="59168" y="0"/>
                    <a:pt x="58725" y="0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2" name="Google Shape;822;p73"/>
            <p:cNvSpPr/>
            <p:nvPr/>
          </p:nvSpPr>
          <p:spPr>
            <a:xfrm>
              <a:off x="3468975" y="2722925"/>
              <a:ext cx="317975" cy="679950"/>
            </a:xfrm>
            <a:custGeom>
              <a:avLst/>
              <a:gdLst/>
              <a:ahLst/>
              <a:cxnLst/>
              <a:rect l="l" t="t" r="r" b="b"/>
              <a:pathLst>
                <a:path w="12719" h="27198" extrusionOk="0">
                  <a:moveTo>
                    <a:pt x="10578" y="0"/>
                  </a:moveTo>
                  <a:cubicBezTo>
                    <a:pt x="10145" y="0"/>
                    <a:pt x="9667" y="138"/>
                    <a:pt x="9167" y="428"/>
                  </a:cubicBezTo>
                  <a:lnTo>
                    <a:pt x="3537" y="3669"/>
                  </a:lnTo>
                  <a:cubicBezTo>
                    <a:pt x="1582" y="4801"/>
                    <a:pt x="0" y="7841"/>
                    <a:pt x="0" y="10447"/>
                  </a:cubicBezTo>
                  <a:lnTo>
                    <a:pt x="0" y="27197"/>
                  </a:lnTo>
                  <a:lnTo>
                    <a:pt x="12718" y="19846"/>
                  </a:lnTo>
                  <a:lnTo>
                    <a:pt x="12718" y="3095"/>
                  </a:lnTo>
                  <a:cubicBezTo>
                    <a:pt x="12718" y="1157"/>
                    <a:pt x="11835" y="0"/>
                    <a:pt x="105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3" name="Google Shape;823;p73"/>
            <p:cNvSpPr/>
            <p:nvPr/>
          </p:nvSpPr>
          <p:spPr>
            <a:xfrm>
              <a:off x="3934250" y="2258800"/>
              <a:ext cx="317975" cy="875375"/>
            </a:xfrm>
            <a:custGeom>
              <a:avLst/>
              <a:gdLst/>
              <a:ahLst/>
              <a:cxnLst/>
              <a:rect l="l" t="t" r="r" b="b"/>
              <a:pathLst>
                <a:path w="12719" h="35015" extrusionOk="0">
                  <a:moveTo>
                    <a:pt x="10583" y="0"/>
                  </a:moveTo>
                  <a:cubicBezTo>
                    <a:pt x="10150" y="0"/>
                    <a:pt x="9671" y="138"/>
                    <a:pt x="9167" y="428"/>
                  </a:cubicBezTo>
                  <a:lnTo>
                    <a:pt x="3552" y="3669"/>
                  </a:lnTo>
                  <a:cubicBezTo>
                    <a:pt x="1583" y="4801"/>
                    <a:pt x="1" y="7841"/>
                    <a:pt x="1" y="10447"/>
                  </a:cubicBezTo>
                  <a:lnTo>
                    <a:pt x="1" y="35014"/>
                  </a:lnTo>
                  <a:lnTo>
                    <a:pt x="12719" y="27663"/>
                  </a:lnTo>
                  <a:lnTo>
                    <a:pt x="12719" y="3111"/>
                  </a:lnTo>
                  <a:cubicBezTo>
                    <a:pt x="12719" y="1161"/>
                    <a:pt x="11843" y="0"/>
                    <a:pt x="10583" y="0"/>
                  </a:cubicBez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4" name="Google Shape;824;p73"/>
            <p:cNvSpPr/>
            <p:nvPr/>
          </p:nvSpPr>
          <p:spPr>
            <a:xfrm>
              <a:off x="4399925" y="1792350"/>
              <a:ext cx="317975" cy="1072725"/>
            </a:xfrm>
            <a:custGeom>
              <a:avLst/>
              <a:gdLst/>
              <a:ahLst/>
              <a:cxnLst/>
              <a:rect l="l" t="t" r="r" b="b"/>
              <a:pathLst>
                <a:path w="12719" h="42909" extrusionOk="0">
                  <a:moveTo>
                    <a:pt x="10575" y="0"/>
                  </a:moveTo>
                  <a:cubicBezTo>
                    <a:pt x="10143" y="0"/>
                    <a:pt x="9667" y="138"/>
                    <a:pt x="9167" y="428"/>
                  </a:cubicBezTo>
                  <a:lnTo>
                    <a:pt x="3537" y="3685"/>
                  </a:lnTo>
                  <a:cubicBezTo>
                    <a:pt x="1583" y="4801"/>
                    <a:pt x="1" y="7841"/>
                    <a:pt x="1" y="10447"/>
                  </a:cubicBezTo>
                  <a:lnTo>
                    <a:pt x="1" y="42908"/>
                  </a:lnTo>
                  <a:lnTo>
                    <a:pt x="12719" y="35557"/>
                  </a:lnTo>
                  <a:lnTo>
                    <a:pt x="12719" y="3111"/>
                  </a:lnTo>
                  <a:cubicBezTo>
                    <a:pt x="12707" y="1161"/>
                    <a:pt x="11828" y="0"/>
                    <a:pt x="10575" y="0"/>
                  </a:cubicBezTo>
                  <a:close/>
                </a:path>
              </a:pathLst>
            </a:custGeom>
            <a:solidFill>
              <a:srgbClr val="00658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5" name="Google Shape;825;p73"/>
            <p:cNvSpPr/>
            <p:nvPr/>
          </p:nvSpPr>
          <p:spPr>
            <a:xfrm>
              <a:off x="3535275" y="1382050"/>
              <a:ext cx="846450" cy="750475"/>
            </a:xfrm>
            <a:custGeom>
              <a:avLst/>
              <a:gdLst/>
              <a:ahLst/>
              <a:cxnLst/>
              <a:rect l="l" t="t" r="r" b="b"/>
              <a:pathLst>
                <a:path w="33858" h="30019" extrusionOk="0">
                  <a:moveTo>
                    <a:pt x="32163" y="1"/>
                  </a:moveTo>
                  <a:cubicBezTo>
                    <a:pt x="31884" y="1"/>
                    <a:pt x="31598" y="72"/>
                    <a:pt x="31330" y="229"/>
                  </a:cubicBezTo>
                  <a:lnTo>
                    <a:pt x="2823" y="16685"/>
                  </a:lnTo>
                  <a:cubicBezTo>
                    <a:pt x="1086" y="17693"/>
                    <a:pt x="1" y="19554"/>
                    <a:pt x="1" y="21570"/>
                  </a:cubicBezTo>
                  <a:lnTo>
                    <a:pt x="1" y="28317"/>
                  </a:lnTo>
                  <a:cubicBezTo>
                    <a:pt x="1" y="29306"/>
                    <a:pt x="815" y="30018"/>
                    <a:pt x="1702" y="30018"/>
                  </a:cubicBezTo>
                  <a:cubicBezTo>
                    <a:pt x="1983" y="30018"/>
                    <a:pt x="2272" y="29947"/>
                    <a:pt x="2544" y="29790"/>
                  </a:cubicBezTo>
                  <a:lnTo>
                    <a:pt x="31051" y="13335"/>
                  </a:lnTo>
                  <a:cubicBezTo>
                    <a:pt x="32788" y="12326"/>
                    <a:pt x="33858" y="10465"/>
                    <a:pt x="33858" y="8449"/>
                  </a:cubicBezTo>
                  <a:lnTo>
                    <a:pt x="33858" y="1702"/>
                  </a:lnTo>
                  <a:cubicBezTo>
                    <a:pt x="33858" y="713"/>
                    <a:pt x="33044" y="1"/>
                    <a:pt x="321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6" name="Google Shape;826;p73"/>
            <p:cNvSpPr/>
            <p:nvPr/>
          </p:nvSpPr>
          <p:spPr>
            <a:xfrm>
              <a:off x="3255725" y="1227125"/>
              <a:ext cx="1101575" cy="693800"/>
            </a:xfrm>
            <a:custGeom>
              <a:avLst/>
              <a:gdLst/>
              <a:ahLst/>
              <a:cxnLst/>
              <a:rect l="l" t="t" r="r" b="b"/>
              <a:pathLst>
                <a:path w="44063" h="27752" extrusionOk="0">
                  <a:moveTo>
                    <a:pt x="32500" y="0"/>
                  </a:moveTo>
                  <a:cubicBezTo>
                    <a:pt x="32241" y="0"/>
                    <a:pt x="31979" y="61"/>
                    <a:pt x="31733" y="207"/>
                  </a:cubicBezTo>
                  <a:lnTo>
                    <a:pt x="3242" y="16662"/>
                  </a:lnTo>
                  <a:cubicBezTo>
                    <a:pt x="0" y="18523"/>
                    <a:pt x="419" y="21548"/>
                    <a:pt x="419" y="21548"/>
                  </a:cubicBezTo>
                  <a:lnTo>
                    <a:pt x="11183" y="27752"/>
                  </a:lnTo>
                  <a:cubicBezTo>
                    <a:pt x="11183" y="25751"/>
                    <a:pt x="12268" y="23890"/>
                    <a:pt x="14005" y="22882"/>
                  </a:cubicBezTo>
                  <a:lnTo>
                    <a:pt x="42512" y="6426"/>
                  </a:lnTo>
                  <a:cubicBezTo>
                    <a:pt x="42769" y="6272"/>
                    <a:pt x="43064" y="6193"/>
                    <a:pt x="43361" y="6193"/>
                  </a:cubicBezTo>
                  <a:cubicBezTo>
                    <a:pt x="43600" y="6193"/>
                    <a:pt x="43841" y="6244"/>
                    <a:pt x="44063" y="6348"/>
                  </a:cubicBezTo>
                  <a:lnTo>
                    <a:pt x="33733" y="439"/>
                  </a:lnTo>
                  <a:cubicBezTo>
                    <a:pt x="33406" y="191"/>
                    <a:pt x="32958" y="0"/>
                    <a:pt x="32500" y="0"/>
                  </a:cubicBezTo>
                  <a:close/>
                </a:path>
              </a:pathLst>
            </a:custGeom>
            <a:solidFill>
              <a:srgbClr val="0DA39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27" name="Google Shape;827;p73"/>
          <p:cNvGrpSpPr/>
          <p:nvPr/>
        </p:nvGrpSpPr>
        <p:grpSpPr>
          <a:xfrm>
            <a:off x="7746950" y="4117542"/>
            <a:ext cx="593100" cy="1010765"/>
            <a:chOff x="2654325" y="582200"/>
            <a:chExt cx="2598275" cy="4428000"/>
          </a:xfrm>
        </p:grpSpPr>
        <p:sp>
          <p:nvSpPr>
            <p:cNvPr id="828" name="Google Shape;828;p73"/>
            <p:cNvSpPr/>
            <p:nvPr/>
          </p:nvSpPr>
          <p:spPr>
            <a:xfrm>
              <a:off x="2654325" y="582200"/>
              <a:ext cx="2597875" cy="4427950"/>
            </a:xfrm>
            <a:custGeom>
              <a:avLst/>
              <a:gdLst/>
              <a:ahLst/>
              <a:cxnLst/>
              <a:rect l="l" t="t" r="r" b="b"/>
              <a:pathLst>
                <a:path w="103915" h="177118" extrusionOk="0">
                  <a:moveTo>
                    <a:pt x="58797" y="14309"/>
                  </a:moveTo>
                  <a:lnTo>
                    <a:pt x="68460" y="19893"/>
                  </a:lnTo>
                  <a:cubicBezTo>
                    <a:pt x="69127" y="20327"/>
                    <a:pt x="69561" y="21056"/>
                    <a:pt x="69592" y="21863"/>
                  </a:cubicBezTo>
                  <a:lnTo>
                    <a:pt x="69577" y="30362"/>
                  </a:lnTo>
                  <a:lnTo>
                    <a:pt x="70879" y="31122"/>
                  </a:lnTo>
                  <a:lnTo>
                    <a:pt x="70879" y="52277"/>
                  </a:lnTo>
                  <a:lnTo>
                    <a:pt x="57743" y="44693"/>
                  </a:lnTo>
                  <a:lnTo>
                    <a:pt x="57743" y="17783"/>
                  </a:lnTo>
                  <a:lnTo>
                    <a:pt x="58797" y="17179"/>
                  </a:lnTo>
                  <a:lnTo>
                    <a:pt x="58797" y="14309"/>
                  </a:lnTo>
                  <a:close/>
                  <a:moveTo>
                    <a:pt x="55831" y="1"/>
                  </a:moveTo>
                  <a:cubicBezTo>
                    <a:pt x="55410" y="1"/>
                    <a:pt x="55029" y="99"/>
                    <a:pt x="54703" y="289"/>
                  </a:cubicBezTo>
                  <a:lnTo>
                    <a:pt x="48716" y="3778"/>
                  </a:lnTo>
                  <a:cubicBezTo>
                    <a:pt x="47941" y="4228"/>
                    <a:pt x="47460" y="5174"/>
                    <a:pt x="47445" y="6524"/>
                  </a:cubicBezTo>
                  <a:lnTo>
                    <a:pt x="47445" y="17582"/>
                  </a:lnTo>
                  <a:lnTo>
                    <a:pt x="48763" y="18357"/>
                  </a:lnTo>
                  <a:lnTo>
                    <a:pt x="48763" y="39512"/>
                  </a:lnTo>
                  <a:lnTo>
                    <a:pt x="35161" y="31649"/>
                  </a:lnTo>
                  <a:cubicBezTo>
                    <a:pt x="33813" y="30876"/>
                    <a:pt x="32544" y="30510"/>
                    <a:pt x="31422" y="30510"/>
                  </a:cubicBezTo>
                  <a:cubicBezTo>
                    <a:pt x="30607" y="30510"/>
                    <a:pt x="29869" y="30703"/>
                    <a:pt x="29236" y="31075"/>
                  </a:cubicBezTo>
                  <a:lnTo>
                    <a:pt x="16379" y="38551"/>
                  </a:lnTo>
                  <a:lnTo>
                    <a:pt x="15945" y="38799"/>
                  </a:lnTo>
                  <a:lnTo>
                    <a:pt x="3537" y="46011"/>
                  </a:lnTo>
                  <a:lnTo>
                    <a:pt x="3553" y="46011"/>
                  </a:lnTo>
                  <a:cubicBezTo>
                    <a:pt x="2048" y="46879"/>
                    <a:pt x="1118" y="48725"/>
                    <a:pt x="1102" y="51377"/>
                  </a:cubicBezTo>
                  <a:lnTo>
                    <a:pt x="1040" y="72967"/>
                  </a:lnTo>
                  <a:cubicBezTo>
                    <a:pt x="513" y="73711"/>
                    <a:pt x="187" y="74766"/>
                    <a:pt x="187" y="76100"/>
                  </a:cubicBezTo>
                  <a:lnTo>
                    <a:pt x="16" y="137719"/>
                  </a:lnTo>
                  <a:cubicBezTo>
                    <a:pt x="1" y="141721"/>
                    <a:pt x="2808" y="146591"/>
                    <a:pt x="6298" y="148607"/>
                  </a:cubicBezTo>
                  <a:lnTo>
                    <a:pt x="43846" y="170274"/>
                  </a:lnTo>
                  <a:cubicBezTo>
                    <a:pt x="44860" y="170868"/>
                    <a:pt x="45820" y="171147"/>
                    <a:pt x="46672" y="171147"/>
                  </a:cubicBezTo>
                  <a:cubicBezTo>
                    <a:pt x="47333" y="171147"/>
                    <a:pt x="47929" y="170980"/>
                    <a:pt x="48437" y="170661"/>
                  </a:cubicBezTo>
                  <a:lnTo>
                    <a:pt x="48437" y="170661"/>
                  </a:lnTo>
                  <a:lnTo>
                    <a:pt x="48329" y="170724"/>
                  </a:lnTo>
                  <a:lnTo>
                    <a:pt x="49042" y="170305"/>
                  </a:lnTo>
                  <a:lnTo>
                    <a:pt x="58860" y="175981"/>
                  </a:lnTo>
                  <a:cubicBezTo>
                    <a:pt x="60202" y="176751"/>
                    <a:pt x="61471" y="177118"/>
                    <a:pt x="62597" y="177118"/>
                  </a:cubicBezTo>
                  <a:cubicBezTo>
                    <a:pt x="63423" y="177118"/>
                    <a:pt x="64172" y="176920"/>
                    <a:pt x="64815" y="176540"/>
                  </a:cubicBezTo>
                  <a:lnTo>
                    <a:pt x="64815" y="176540"/>
                  </a:lnTo>
                  <a:lnTo>
                    <a:pt x="64800" y="176555"/>
                  </a:lnTo>
                  <a:lnTo>
                    <a:pt x="77223" y="169328"/>
                  </a:lnTo>
                  <a:lnTo>
                    <a:pt x="77657" y="169080"/>
                  </a:lnTo>
                  <a:lnTo>
                    <a:pt x="83737" y="165543"/>
                  </a:lnTo>
                  <a:cubicBezTo>
                    <a:pt x="83969" y="167513"/>
                    <a:pt x="84807" y="168924"/>
                    <a:pt x="86032" y="169638"/>
                  </a:cubicBezTo>
                  <a:lnTo>
                    <a:pt x="90127" y="172042"/>
                  </a:lnTo>
                  <a:cubicBezTo>
                    <a:pt x="90080" y="172011"/>
                    <a:pt x="90049" y="171980"/>
                    <a:pt x="90003" y="171949"/>
                  </a:cubicBezTo>
                  <a:lnTo>
                    <a:pt x="90003" y="171949"/>
                  </a:lnTo>
                  <a:cubicBezTo>
                    <a:pt x="90646" y="172362"/>
                    <a:pt x="91408" y="172577"/>
                    <a:pt x="92253" y="172577"/>
                  </a:cubicBezTo>
                  <a:cubicBezTo>
                    <a:pt x="93343" y="172577"/>
                    <a:pt x="94572" y="172219"/>
                    <a:pt x="95865" y="171468"/>
                  </a:cubicBezTo>
                  <a:cubicBezTo>
                    <a:pt x="100332" y="168909"/>
                    <a:pt x="103915" y="162674"/>
                    <a:pt x="103915" y="157540"/>
                  </a:cubicBezTo>
                  <a:cubicBezTo>
                    <a:pt x="103899" y="154997"/>
                    <a:pt x="103000" y="153198"/>
                    <a:pt x="101542" y="152360"/>
                  </a:cubicBezTo>
                  <a:lnTo>
                    <a:pt x="101557" y="152360"/>
                  </a:lnTo>
                  <a:lnTo>
                    <a:pt x="97463" y="149972"/>
                  </a:lnTo>
                  <a:cubicBezTo>
                    <a:pt x="96846" y="149611"/>
                    <a:pt x="96129" y="149424"/>
                    <a:pt x="95339" y="149424"/>
                  </a:cubicBezTo>
                  <a:cubicBezTo>
                    <a:pt x="94600" y="149424"/>
                    <a:pt x="93797" y="149588"/>
                    <a:pt x="92949" y="149925"/>
                  </a:cubicBezTo>
                  <a:lnTo>
                    <a:pt x="93167" y="74735"/>
                  </a:lnTo>
                  <a:cubicBezTo>
                    <a:pt x="93182" y="69430"/>
                    <a:pt x="89460" y="62994"/>
                    <a:pt x="84853" y="60326"/>
                  </a:cubicBezTo>
                  <a:lnTo>
                    <a:pt x="79859" y="57457"/>
                  </a:lnTo>
                  <a:lnTo>
                    <a:pt x="79859" y="30594"/>
                  </a:lnTo>
                  <a:lnTo>
                    <a:pt x="80945" y="29974"/>
                  </a:lnTo>
                  <a:lnTo>
                    <a:pt x="80976" y="18916"/>
                  </a:lnTo>
                  <a:cubicBezTo>
                    <a:pt x="80976" y="16202"/>
                    <a:pt x="79068" y="12882"/>
                    <a:pt x="76711" y="11518"/>
                  </a:cubicBezTo>
                  <a:lnTo>
                    <a:pt x="57758" y="583"/>
                  </a:lnTo>
                  <a:cubicBezTo>
                    <a:pt x="57066" y="188"/>
                    <a:pt x="56411" y="1"/>
                    <a:pt x="55831" y="1"/>
                  </a:cubicBezTo>
                  <a:close/>
                </a:path>
              </a:pathLst>
            </a:custGeom>
            <a:solidFill>
              <a:srgbClr val="3A637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9" name="Google Shape;829;p73"/>
            <p:cNvSpPr/>
            <p:nvPr/>
          </p:nvSpPr>
          <p:spPr>
            <a:xfrm>
              <a:off x="3873775" y="910075"/>
              <a:ext cx="224525" cy="1094225"/>
            </a:xfrm>
            <a:custGeom>
              <a:avLst/>
              <a:gdLst/>
              <a:ahLst/>
              <a:cxnLst/>
              <a:rect l="l" t="t" r="r" b="b"/>
              <a:pathLst>
                <a:path w="8981" h="43769" extrusionOk="0">
                  <a:moveTo>
                    <a:pt x="0" y="0"/>
                  </a:moveTo>
                  <a:lnTo>
                    <a:pt x="0" y="43768"/>
                  </a:lnTo>
                  <a:lnTo>
                    <a:pt x="8980" y="43768"/>
                  </a:lnTo>
                  <a:lnTo>
                    <a:pt x="8980" y="0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0" name="Google Shape;830;p73"/>
            <p:cNvSpPr/>
            <p:nvPr/>
          </p:nvSpPr>
          <p:spPr>
            <a:xfrm>
              <a:off x="3974575" y="910075"/>
              <a:ext cx="123725" cy="1094225"/>
            </a:xfrm>
            <a:custGeom>
              <a:avLst/>
              <a:gdLst/>
              <a:ahLst/>
              <a:cxnLst/>
              <a:rect l="l" t="t" r="r" b="b"/>
              <a:pathLst>
                <a:path w="4949" h="43769" extrusionOk="0">
                  <a:moveTo>
                    <a:pt x="1" y="0"/>
                  </a:moveTo>
                  <a:lnTo>
                    <a:pt x="1" y="43768"/>
                  </a:lnTo>
                  <a:lnTo>
                    <a:pt x="4948" y="43768"/>
                  </a:lnTo>
                  <a:lnTo>
                    <a:pt x="4948" y="0"/>
                  </a:lnTo>
                  <a:close/>
                </a:path>
              </a:pathLst>
            </a:custGeom>
            <a:solidFill>
              <a:srgbClr val="547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1" name="Google Shape;831;p73"/>
            <p:cNvSpPr/>
            <p:nvPr/>
          </p:nvSpPr>
          <p:spPr>
            <a:xfrm>
              <a:off x="4426675" y="1214825"/>
              <a:ext cx="224525" cy="1094625"/>
            </a:xfrm>
            <a:custGeom>
              <a:avLst/>
              <a:gdLst/>
              <a:ahLst/>
              <a:cxnLst/>
              <a:rect l="l" t="t" r="r" b="b"/>
              <a:pathLst>
                <a:path w="8981" h="43785" extrusionOk="0">
                  <a:moveTo>
                    <a:pt x="1" y="1"/>
                  </a:moveTo>
                  <a:lnTo>
                    <a:pt x="1" y="43784"/>
                  </a:lnTo>
                  <a:lnTo>
                    <a:pt x="8981" y="43784"/>
                  </a:lnTo>
                  <a:lnTo>
                    <a:pt x="8981" y="1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2" name="Google Shape;832;p73"/>
            <p:cNvSpPr/>
            <p:nvPr/>
          </p:nvSpPr>
          <p:spPr>
            <a:xfrm>
              <a:off x="4527500" y="1214825"/>
              <a:ext cx="123325" cy="1094625"/>
            </a:xfrm>
            <a:custGeom>
              <a:avLst/>
              <a:gdLst/>
              <a:ahLst/>
              <a:cxnLst/>
              <a:rect l="l" t="t" r="r" b="b"/>
              <a:pathLst>
                <a:path w="4933" h="43785" extrusionOk="0">
                  <a:moveTo>
                    <a:pt x="0" y="1"/>
                  </a:moveTo>
                  <a:lnTo>
                    <a:pt x="0" y="43784"/>
                  </a:lnTo>
                  <a:lnTo>
                    <a:pt x="4932" y="43784"/>
                  </a:lnTo>
                  <a:lnTo>
                    <a:pt x="4932" y="1"/>
                  </a:lnTo>
                  <a:close/>
                </a:path>
              </a:pathLst>
            </a:custGeom>
            <a:solidFill>
              <a:srgbClr val="547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3" name="Google Shape;833;p73"/>
            <p:cNvSpPr/>
            <p:nvPr/>
          </p:nvSpPr>
          <p:spPr>
            <a:xfrm>
              <a:off x="4274300" y="4488900"/>
              <a:ext cx="703375" cy="507200"/>
            </a:xfrm>
            <a:custGeom>
              <a:avLst/>
              <a:gdLst/>
              <a:ahLst/>
              <a:cxnLst/>
              <a:rect l="l" t="t" r="r" b="b"/>
              <a:pathLst>
                <a:path w="28135" h="20288" extrusionOk="0">
                  <a:moveTo>
                    <a:pt x="28135" y="1"/>
                  </a:moveTo>
                  <a:lnTo>
                    <a:pt x="2436" y="14936"/>
                  </a:lnTo>
                  <a:cubicBezTo>
                    <a:pt x="2420" y="17562"/>
                    <a:pt x="1512" y="19404"/>
                    <a:pt x="19" y="20277"/>
                  </a:cubicBezTo>
                  <a:lnTo>
                    <a:pt x="19" y="20277"/>
                  </a:lnTo>
                  <a:lnTo>
                    <a:pt x="25715" y="5351"/>
                  </a:lnTo>
                  <a:cubicBezTo>
                    <a:pt x="27204" y="4483"/>
                    <a:pt x="28135" y="2622"/>
                    <a:pt x="28135" y="1"/>
                  </a:cubicBezTo>
                  <a:close/>
                  <a:moveTo>
                    <a:pt x="19" y="20277"/>
                  </a:moveTo>
                  <a:lnTo>
                    <a:pt x="1" y="20287"/>
                  </a:lnTo>
                  <a:cubicBezTo>
                    <a:pt x="7" y="20284"/>
                    <a:pt x="13" y="20280"/>
                    <a:pt x="19" y="20277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4" name="Google Shape;834;p73"/>
            <p:cNvSpPr/>
            <p:nvPr/>
          </p:nvSpPr>
          <p:spPr>
            <a:xfrm>
              <a:off x="2742750" y="1344925"/>
              <a:ext cx="791000" cy="402300"/>
            </a:xfrm>
            <a:custGeom>
              <a:avLst/>
              <a:gdLst/>
              <a:ahLst/>
              <a:cxnLst/>
              <a:rect l="l" t="t" r="r" b="b"/>
              <a:pathLst>
                <a:path w="31640" h="16092" extrusionOk="0">
                  <a:moveTo>
                    <a:pt x="34" y="15482"/>
                  </a:moveTo>
                  <a:cubicBezTo>
                    <a:pt x="23" y="15489"/>
                    <a:pt x="11" y="15495"/>
                    <a:pt x="0" y="15502"/>
                  </a:cubicBezTo>
                  <a:lnTo>
                    <a:pt x="34" y="15482"/>
                  </a:lnTo>
                  <a:close/>
                  <a:moveTo>
                    <a:pt x="27905" y="1"/>
                  </a:moveTo>
                  <a:cubicBezTo>
                    <a:pt x="27088" y="1"/>
                    <a:pt x="26348" y="194"/>
                    <a:pt x="25715" y="566"/>
                  </a:cubicBezTo>
                  <a:lnTo>
                    <a:pt x="34" y="15482"/>
                  </a:lnTo>
                  <a:lnTo>
                    <a:pt x="34" y="15482"/>
                  </a:lnTo>
                  <a:cubicBezTo>
                    <a:pt x="658" y="15124"/>
                    <a:pt x="1383" y="14938"/>
                    <a:pt x="2184" y="14938"/>
                  </a:cubicBezTo>
                  <a:cubicBezTo>
                    <a:pt x="3312" y="14938"/>
                    <a:pt x="4590" y="15308"/>
                    <a:pt x="5940" y="16091"/>
                  </a:cubicBezTo>
                  <a:lnTo>
                    <a:pt x="31639" y="1140"/>
                  </a:lnTo>
                  <a:cubicBezTo>
                    <a:pt x="30301" y="367"/>
                    <a:pt x="29030" y="1"/>
                    <a:pt x="279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5" name="Google Shape;835;p73"/>
            <p:cNvSpPr/>
            <p:nvPr/>
          </p:nvSpPr>
          <p:spPr>
            <a:xfrm>
              <a:off x="4335175" y="2450550"/>
              <a:ext cx="648325" cy="2411775"/>
            </a:xfrm>
            <a:custGeom>
              <a:avLst/>
              <a:gdLst/>
              <a:ahLst/>
              <a:cxnLst/>
              <a:rect l="l" t="t" r="r" b="b"/>
              <a:pathLst>
                <a:path w="25933" h="96471" extrusionOk="0">
                  <a:moveTo>
                    <a:pt x="25933" y="1"/>
                  </a:moveTo>
                  <a:lnTo>
                    <a:pt x="233" y="14936"/>
                  </a:lnTo>
                  <a:lnTo>
                    <a:pt x="1" y="96470"/>
                  </a:lnTo>
                  <a:lnTo>
                    <a:pt x="25700" y="81535"/>
                  </a:lnTo>
                  <a:lnTo>
                    <a:pt x="25933" y="1"/>
                  </a:lnTo>
                  <a:close/>
                </a:path>
              </a:pathLst>
            </a:custGeom>
            <a:solidFill>
              <a:srgbClr val="509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6" name="Google Shape;836;p73"/>
            <p:cNvSpPr/>
            <p:nvPr/>
          </p:nvSpPr>
          <p:spPr>
            <a:xfrm>
              <a:off x="2890850" y="1373425"/>
              <a:ext cx="1884825" cy="1090725"/>
            </a:xfrm>
            <a:custGeom>
              <a:avLst/>
              <a:gdLst/>
              <a:ahLst/>
              <a:cxnLst/>
              <a:rect l="l" t="t" r="r" b="b"/>
              <a:pathLst>
                <a:path w="75393" h="43629" extrusionOk="0">
                  <a:moveTo>
                    <a:pt x="25715" y="0"/>
                  </a:moveTo>
                  <a:lnTo>
                    <a:pt x="1" y="14951"/>
                  </a:lnTo>
                  <a:lnTo>
                    <a:pt x="49693" y="43629"/>
                  </a:lnTo>
                  <a:lnTo>
                    <a:pt x="75392" y="28693"/>
                  </a:lnTo>
                  <a:lnTo>
                    <a:pt x="257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7" name="Google Shape;837;p73"/>
            <p:cNvSpPr/>
            <p:nvPr/>
          </p:nvSpPr>
          <p:spPr>
            <a:xfrm>
              <a:off x="4133175" y="2090725"/>
              <a:ext cx="850725" cy="733250"/>
            </a:xfrm>
            <a:custGeom>
              <a:avLst/>
              <a:gdLst/>
              <a:ahLst/>
              <a:cxnLst/>
              <a:rect l="l" t="t" r="r" b="b"/>
              <a:pathLst>
                <a:path w="34029" h="29330" extrusionOk="0">
                  <a:moveTo>
                    <a:pt x="25699" y="1"/>
                  </a:moveTo>
                  <a:lnTo>
                    <a:pt x="0" y="14937"/>
                  </a:lnTo>
                  <a:cubicBezTo>
                    <a:pt x="4607" y="17604"/>
                    <a:pt x="8329" y="24041"/>
                    <a:pt x="8313" y="29329"/>
                  </a:cubicBezTo>
                  <a:lnTo>
                    <a:pt x="34013" y="14394"/>
                  </a:lnTo>
                  <a:cubicBezTo>
                    <a:pt x="34028" y="9120"/>
                    <a:pt x="30306" y="2653"/>
                    <a:pt x="25699" y="1"/>
                  </a:cubicBezTo>
                  <a:close/>
                </a:path>
              </a:pathLst>
            </a:custGeom>
            <a:solidFill>
              <a:srgbClr val="0DA39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8" name="Google Shape;838;p73"/>
            <p:cNvSpPr/>
            <p:nvPr/>
          </p:nvSpPr>
          <p:spPr>
            <a:xfrm>
              <a:off x="2675650" y="1718350"/>
              <a:ext cx="1665750" cy="3291850"/>
            </a:xfrm>
            <a:custGeom>
              <a:avLst/>
              <a:gdLst/>
              <a:ahLst/>
              <a:cxnLst/>
              <a:rect l="l" t="t" r="r" b="b"/>
              <a:pathLst>
                <a:path w="66630" h="131674" extrusionOk="0">
                  <a:moveTo>
                    <a:pt x="4875" y="0"/>
                  </a:moveTo>
                  <a:cubicBezTo>
                    <a:pt x="2141" y="0"/>
                    <a:pt x="260" y="2167"/>
                    <a:pt x="249" y="5916"/>
                  </a:cubicBezTo>
                  <a:lnTo>
                    <a:pt x="16" y="87450"/>
                  </a:lnTo>
                  <a:cubicBezTo>
                    <a:pt x="1" y="92723"/>
                    <a:pt x="3723" y="99175"/>
                    <a:pt x="8330" y="101843"/>
                  </a:cubicBezTo>
                  <a:lnTo>
                    <a:pt x="58022" y="130535"/>
                  </a:lnTo>
                  <a:cubicBezTo>
                    <a:pt x="59359" y="131308"/>
                    <a:pt x="60625" y="131674"/>
                    <a:pt x="61748" y="131674"/>
                  </a:cubicBezTo>
                  <a:cubicBezTo>
                    <a:pt x="64482" y="131674"/>
                    <a:pt x="66371" y="129507"/>
                    <a:pt x="66382" y="125758"/>
                  </a:cubicBezTo>
                  <a:lnTo>
                    <a:pt x="66614" y="44240"/>
                  </a:lnTo>
                  <a:cubicBezTo>
                    <a:pt x="66630" y="38951"/>
                    <a:pt x="62908" y="32499"/>
                    <a:pt x="58301" y="29832"/>
                  </a:cubicBezTo>
                  <a:lnTo>
                    <a:pt x="8609" y="1139"/>
                  </a:lnTo>
                  <a:cubicBezTo>
                    <a:pt x="7267" y="366"/>
                    <a:pt x="5999" y="0"/>
                    <a:pt x="4875" y="0"/>
                  </a:cubicBezTo>
                  <a:close/>
                </a:path>
              </a:pathLst>
            </a:custGeom>
            <a:solidFill>
              <a:srgbClr val="66B7C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9" name="Google Shape;839;p73"/>
            <p:cNvSpPr/>
            <p:nvPr/>
          </p:nvSpPr>
          <p:spPr>
            <a:xfrm>
              <a:off x="4584875" y="4669200"/>
              <a:ext cx="82225" cy="146200"/>
            </a:xfrm>
            <a:custGeom>
              <a:avLst/>
              <a:gdLst/>
              <a:ahLst/>
              <a:cxnLst/>
              <a:rect l="l" t="t" r="r" b="b"/>
              <a:pathLst>
                <a:path w="3289" h="5848" extrusionOk="0">
                  <a:moveTo>
                    <a:pt x="3289" y="1"/>
                  </a:moveTo>
                  <a:lnTo>
                    <a:pt x="2436" y="512"/>
                  </a:lnTo>
                  <a:cubicBezTo>
                    <a:pt x="2436" y="3120"/>
                    <a:pt x="1515" y="4960"/>
                    <a:pt x="24" y="5834"/>
                  </a:cubicBezTo>
                  <a:lnTo>
                    <a:pt x="24" y="5834"/>
                  </a:lnTo>
                  <a:lnTo>
                    <a:pt x="854" y="5351"/>
                  </a:lnTo>
                  <a:cubicBezTo>
                    <a:pt x="2358" y="4483"/>
                    <a:pt x="3289" y="2637"/>
                    <a:pt x="3289" y="1"/>
                  </a:cubicBezTo>
                  <a:close/>
                  <a:moveTo>
                    <a:pt x="24" y="5834"/>
                  </a:moveTo>
                  <a:lnTo>
                    <a:pt x="1" y="5848"/>
                  </a:lnTo>
                  <a:cubicBezTo>
                    <a:pt x="9" y="5843"/>
                    <a:pt x="16" y="5839"/>
                    <a:pt x="24" y="5834"/>
                  </a:cubicBez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0" name="Google Shape;840;p73"/>
            <p:cNvSpPr/>
            <p:nvPr/>
          </p:nvSpPr>
          <p:spPr>
            <a:xfrm>
              <a:off x="3053325" y="1525550"/>
              <a:ext cx="169850" cy="40975"/>
            </a:xfrm>
            <a:custGeom>
              <a:avLst/>
              <a:gdLst/>
              <a:ahLst/>
              <a:cxnLst/>
              <a:rect l="l" t="t" r="r" b="b"/>
              <a:pathLst>
                <a:path w="6794" h="1639" extrusionOk="0">
                  <a:moveTo>
                    <a:pt x="3037" y="0"/>
                  </a:moveTo>
                  <a:cubicBezTo>
                    <a:pt x="2225" y="0"/>
                    <a:pt x="1489" y="190"/>
                    <a:pt x="853" y="553"/>
                  </a:cubicBezTo>
                  <a:lnTo>
                    <a:pt x="0" y="1065"/>
                  </a:lnTo>
                  <a:cubicBezTo>
                    <a:pt x="640" y="693"/>
                    <a:pt x="1381" y="500"/>
                    <a:pt x="2197" y="500"/>
                  </a:cubicBezTo>
                  <a:cubicBezTo>
                    <a:pt x="3320" y="500"/>
                    <a:pt x="4586" y="866"/>
                    <a:pt x="5925" y="1639"/>
                  </a:cubicBezTo>
                  <a:lnTo>
                    <a:pt x="6793" y="1143"/>
                  </a:lnTo>
                  <a:cubicBezTo>
                    <a:pt x="5440" y="367"/>
                    <a:pt x="4166" y="0"/>
                    <a:pt x="3037" y="0"/>
                  </a:cubicBezTo>
                  <a:close/>
                </a:path>
              </a:pathLst>
            </a:custGeom>
            <a:solidFill>
              <a:srgbClr val="547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1" name="Google Shape;841;p73"/>
            <p:cNvSpPr/>
            <p:nvPr/>
          </p:nvSpPr>
          <p:spPr>
            <a:xfrm>
              <a:off x="4645750" y="2631250"/>
              <a:ext cx="27175" cy="2050775"/>
            </a:xfrm>
            <a:custGeom>
              <a:avLst/>
              <a:gdLst/>
              <a:ahLst/>
              <a:cxnLst/>
              <a:rect l="l" t="t" r="r" b="b"/>
              <a:pathLst>
                <a:path w="1087" h="82031" extrusionOk="0">
                  <a:moveTo>
                    <a:pt x="1086" y="0"/>
                  </a:moveTo>
                  <a:lnTo>
                    <a:pt x="233" y="496"/>
                  </a:lnTo>
                  <a:lnTo>
                    <a:pt x="1" y="82030"/>
                  </a:lnTo>
                  <a:lnTo>
                    <a:pt x="1" y="82030"/>
                  </a:lnTo>
                  <a:lnTo>
                    <a:pt x="854" y="81534"/>
                  </a:lnTo>
                  <a:lnTo>
                    <a:pt x="1086" y="0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2" name="Google Shape;842;p73"/>
            <p:cNvSpPr/>
            <p:nvPr/>
          </p:nvSpPr>
          <p:spPr>
            <a:xfrm>
              <a:off x="3201425" y="1554100"/>
              <a:ext cx="1263675" cy="729750"/>
            </a:xfrm>
            <a:custGeom>
              <a:avLst/>
              <a:gdLst/>
              <a:ahLst/>
              <a:cxnLst/>
              <a:rect l="l" t="t" r="r" b="b"/>
              <a:pathLst>
                <a:path w="50547" h="29190" extrusionOk="0">
                  <a:moveTo>
                    <a:pt x="869" y="1"/>
                  </a:moveTo>
                  <a:lnTo>
                    <a:pt x="1" y="497"/>
                  </a:lnTo>
                  <a:lnTo>
                    <a:pt x="49693" y="29190"/>
                  </a:lnTo>
                  <a:lnTo>
                    <a:pt x="50546" y="28693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3" name="Google Shape;843;p73"/>
            <p:cNvSpPr/>
            <p:nvPr/>
          </p:nvSpPr>
          <p:spPr>
            <a:xfrm>
              <a:off x="4444125" y="2271425"/>
              <a:ext cx="229575" cy="372250"/>
            </a:xfrm>
            <a:custGeom>
              <a:avLst/>
              <a:gdLst/>
              <a:ahLst/>
              <a:cxnLst/>
              <a:rect l="l" t="t" r="r" b="b"/>
              <a:pathLst>
                <a:path w="9183" h="14890" extrusionOk="0">
                  <a:moveTo>
                    <a:pt x="854" y="0"/>
                  </a:moveTo>
                  <a:lnTo>
                    <a:pt x="1" y="497"/>
                  </a:lnTo>
                  <a:cubicBezTo>
                    <a:pt x="4592" y="3149"/>
                    <a:pt x="8314" y="9601"/>
                    <a:pt x="8298" y="14889"/>
                  </a:cubicBezTo>
                  <a:lnTo>
                    <a:pt x="9167" y="14393"/>
                  </a:lnTo>
                  <a:cubicBezTo>
                    <a:pt x="9182" y="9104"/>
                    <a:pt x="5460" y="2652"/>
                    <a:pt x="854" y="0"/>
                  </a:cubicBezTo>
                  <a:close/>
                </a:path>
              </a:pathLst>
            </a:custGeom>
            <a:solidFill>
              <a:srgbClr val="3A637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4" name="Google Shape;844;p73"/>
            <p:cNvSpPr/>
            <p:nvPr/>
          </p:nvSpPr>
          <p:spPr>
            <a:xfrm>
              <a:off x="3862525" y="4624600"/>
              <a:ext cx="260200" cy="225700"/>
            </a:xfrm>
            <a:custGeom>
              <a:avLst/>
              <a:gdLst/>
              <a:ahLst/>
              <a:cxnLst/>
              <a:rect l="l" t="t" r="r" b="b"/>
              <a:pathLst>
                <a:path w="10408" h="9028" extrusionOk="0">
                  <a:moveTo>
                    <a:pt x="10407" y="1"/>
                  </a:moveTo>
                  <a:lnTo>
                    <a:pt x="1846" y="4980"/>
                  </a:lnTo>
                  <a:cubicBezTo>
                    <a:pt x="1846" y="6965"/>
                    <a:pt x="1133" y="8361"/>
                    <a:pt x="1" y="9028"/>
                  </a:cubicBezTo>
                  <a:lnTo>
                    <a:pt x="8577" y="4049"/>
                  </a:lnTo>
                  <a:cubicBezTo>
                    <a:pt x="9710" y="3382"/>
                    <a:pt x="10407" y="1986"/>
                    <a:pt x="10407" y="1"/>
                  </a:cubicBez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5" name="Google Shape;845;p73"/>
            <p:cNvSpPr/>
            <p:nvPr/>
          </p:nvSpPr>
          <p:spPr>
            <a:xfrm>
              <a:off x="2704750" y="2247975"/>
              <a:ext cx="326500" cy="146375"/>
            </a:xfrm>
            <a:custGeom>
              <a:avLst/>
              <a:gdLst/>
              <a:ahLst/>
              <a:cxnLst/>
              <a:rect l="l" t="t" r="r" b="b"/>
              <a:pathLst>
                <a:path w="13060" h="5855" extrusionOk="0">
                  <a:moveTo>
                    <a:pt x="2" y="5404"/>
                  </a:moveTo>
                  <a:cubicBezTo>
                    <a:pt x="2" y="5404"/>
                    <a:pt x="1" y="5405"/>
                    <a:pt x="0" y="5405"/>
                  </a:cubicBezTo>
                  <a:lnTo>
                    <a:pt x="2" y="5404"/>
                  </a:lnTo>
                  <a:close/>
                  <a:moveTo>
                    <a:pt x="10229" y="1"/>
                  </a:moveTo>
                  <a:cubicBezTo>
                    <a:pt x="9615" y="1"/>
                    <a:pt x="9058" y="147"/>
                    <a:pt x="8577" y="426"/>
                  </a:cubicBezTo>
                  <a:lnTo>
                    <a:pt x="2" y="5404"/>
                  </a:lnTo>
                  <a:lnTo>
                    <a:pt x="2" y="5404"/>
                  </a:lnTo>
                  <a:cubicBezTo>
                    <a:pt x="483" y="5125"/>
                    <a:pt x="1039" y="4980"/>
                    <a:pt x="1652" y="4980"/>
                  </a:cubicBezTo>
                  <a:cubicBezTo>
                    <a:pt x="2504" y="4980"/>
                    <a:pt x="3464" y="5260"/>
                    <a:pt x="4482" y="5855"/>
                  </a:cubicBezTo>
                  <a:lnTo>
                    <a:pt x="13059" y="876"/>
                  </a:lnTo>
                  <a:cubicBezTo>
                    <a:pt x="12041" y="282"/>
                    <a:pt x="11080" y="1"/>
                    <a:pt x="10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6" name="Google Shape;846;p73"/>
            <p:cNvSpPr/>
            <p:nvPr/>
          </p:nvSpPr>
          <p:spPr>
            <a:xfrm>
              <a:off x="3908675" y="3083725"/>
              <a:ext cx="218700" cy="1665375"/>
            </a:xfrm>
            <a:custGeom>
              <a:avLst/>
              <a:gdLst/>
              <a:ahLst/>
              <a:cxnLst/>
              <a:rect l="l" t="t" r="r" b="b"/>
              <a:pathLst>
                <a:path w="8748" h="66615" extrusionOk="0">
                  <a:moveTo>
                    <a:pt x="8748" y="1"/>
                  </a:moveTo>
                  <a:lnTo>
                    <a:pt x="171" y="4979"/>
                  </a:lnTo>
                  <a:lnTo>
                    <a:pt x="0" y="66615"/>
                  </a:lnTo>
                  <a:lnTo>
                    <a:pt x="8561" y="61636"/>
                  </a:lnTo>
                  <a:lnTo>
                    <a:pt x="8748" y="1"/>
                  </a:lnTo>
                  <a:close/>
                </a:path>
              </a:pathLst>
            </a:custGeom>
            <a:solidFill>
              <a:srgbClr val="509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7" name="Google Shape;847;p73"/>
            <p:cNvSpPr/>
            <p:nvPr/>
          </p:nvSpPr>
          <p:spPr>
            <a:xfrm>
              <a:off x="2816800" y="2269875"/>
              <a:ext cx="1153550" cy="666550"/>
            </a:xfrm>
            <a:custGeom>
              <a:avLst/>
              <a:gdLst/>
              <a:ahLst/>
              <a:cxnLst/>
              <a:rect l="l" t="t" r="r" b="b"/>
              <a:pathLst>
                <a:path w="46142" h="26662" extrusionOk="0">
                  <a:moveTo>
                    <a:pt x="8577" y="0"/>
                  </a:moveTo>
                  <a:lnTo>
                    <a:pt x="0" y="4979"/>
                  </a:lnTo>
                  <a:lnTo>
                    <a:pt x="37564" y="26661"/>
                  </a:lnTo>
                  <a:lnTo>
                    <a:pt x="46141" y="21683"/>
                  </a:lnTo>
                  <a:lnTo>
                    <a:pt x="85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8" name="Google Shape;848;p73"/>
            <p:cNvSpPr/>
            <p:nvPr/>
          </p:nvSpPr>
          <p:spPr>
            <a:xfrm>
              <a:off x="3755900" y="2811925"/>
              <a:ext cx="371475" cy="396300"/>
            </a:xfrm>
            <a:custGeom>
              <a:avLst/>
              <a:gdLst/>
              <a:ahLst/>
              <a:cxnLst/>
              <a:rect l="l" t="t" r="r" b="b"/>
              <a:pathLst>
                <a:path w="14859" h="15852" extrusionOk="0">
                  <a:moveTo>
                    <a:pt x="8577" y="1"/>
                  </a:moveTo>
                  <a:lnTo>
                    <a:pt x="0" y="4979"/>
                  </a:lnTo>
                  <a:cubicBezTo>
                    <a:pt x="3490" y="6980"/>
                    <a:pt x="6297" y="11865"/>
                    <a:pt x="6282" y="15851"/>
                  </a:cubicBezTo>
                  <a:lnTo>
                    <a:pt x="14859" y="10873"/>
                  </a:lnTo>
                  <a:cubicBezTo>
                    <a:pt x="14859" y="6871"/>
                    <a:pt x="12067" y="2001"/>
                    <a:pt x="8577" y="1"/>
                  </a:cubicBezTo>
                  <a:close/>
                </a:path>
              </a:pathLst>
            </a:custGeom>
            <a:solidFill>
              <a:srgbClr val="0DA39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9" name="Google Shape;849;p73"/>
            <p:cNvSpPr/>
            <p:nvPr/>
          </p:nvSpPr>
          <p:spPr>
            <a:xfrm>
              <a:off x="2654325" y="2372625"/>
              <a:ext cx="1258625" cy="2488325"/>
            </a:xfrm>
            <a:custGeom>
              <a:avLst/>
              <a:gdLst/>
              <a:ahLst/>
              <a:cxnLst/>
              <a:rect l="l" t="t" r="r" b="b"/>
              <a:pathLst>
                <a:path w="50345" h="99533" extrusionOk="0">
                  <a:moveTo>
                    <a:pt x="3670" y="0"/>
                  </a:moveTo>
                  <a:cubicBezTo>
                    <a:pt x="1608" y="0"/>
                    <a:pt x="187" y="1636"/>
                    <a:pt x="187" y="4467"/>
                  </a:cubicBezTo>
                  <a:lnTo>
                    <a:pt x="1" y="66102"/>
                  </a:lnTo>
                  <a:cubicBezTo>
                    <a:pt x="1" y="70104"/>
                    <a:pt x="2808" y="74974"/>
                    <a:pt x="6298" y="76974"/>
                  </a:cubicBezTo>
                  <a:lnTo>
                    <a:pt x="43846" y="98657"/>
                  </a:lnTo>
                  <a:cubicBezTo>
                    <a:pt x="44863" y="99251"/>
                    <a:pt x="45825" y="99532"/>
                    <a:pt x="46677" y="99532"/>
                  </a:cubicBezTo>
                  <a:cubicBezTo>
                    <a:pt x="48738" y="99532"/>
                    <a:pt x="50159" y="97889"/>
                    <a:pt x="50159" y="95059"/>
                  </a:cubicBezTo>
                  <a:lnTo>
                    <a:pt x="50345" y="33423"/>
                  </a:lnTo>
                  <a:cubicBezTo>
                    <a:pt x="50345" y="29437"/>
                    <a:pt x="47553" y="24552"/>
                    <a:pt x="44063" y="22551"/>
                  </a:cubicBezTo>
                  <a:lnTo>
                    <a:pt x="6499" y="869"/>
                  </a:lnTo>
                  <a:cubicBezTo>
                    <a:pt x="5484" y="279"/>
                    <a:pt x="4522" y="0"/>
                    <a:pt x="3670" y="0"/>
                  </a:cubicBezTo>
                  <a:close/>
                </a:path>
              </a:pathLst>
            </a:custGeom>
            <a:solidFill>
              <a:srgbClr val="66B7C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0" name="Google Shape;850;p73"/>
            <p:cNvSpPr/>
            <p:nvPr/>
          </p:nvSpPr>
          <p:spPr>
            <a:xfrm>
              <a:off x="3959450" y="4680450"/>
              <a:ext cx="67125" cy="113625"/>
            </a:xfrm>
            <a:custGeom>
              <a:avLst/>
              <a:gdLst/>
              <a:ahLst/>
              <a:cxnLst/>
              <a:rect l="l" t="t" r="r" b="b"/>
              <a:pathLst>
                <a:path w="2685" h="4545" extrusionOk="0">
                  <a:moveTo>
                    <a:pt x="2684" y="0"/>
                  </a:moveTo>
                  <a:lnTo>
                    <a:pt x="1831" y="497"/>
                  </a:lnTo>
                  <a:cubicBezTo>
                    <a:pt x="1831" y="2458"/>
                    <a:pt x="1160" y="3839"/>
                    <a:pt x="67" y="4506"/>
                  </a:cubicBezTo>
                  <a:lnTo>
                    <a:pt x="67" y="4506"/>
                  </a:lnTo>
                  <a:lnTo>
                    <a:pt x="838" y="4048"/>
                  </a:lnTo>
                  <a:cubicBezTo>
                    <a:pt x="1971" y="3397"/>
                    <a:pt x="2669" y="2001"/>
                    <a:pt x="2684" y="0"/>
                  </a:cubicBezTo>
                  <a:close/>
                  <a:moveTo>
                    <a:pt x="67" y="4506"/>
                  </a:moveTo>
                  <a:lnTo>
                    <a:pt x="1" y="4545"/>
                  </a:lnTo>
                  <a:cubicBezTo>
                    <a:pt x="23" y="4532"/>
                    <a:pt x="45" y="4519"/>
                    <a:pt x="67" y="4506"/>
                  </a:cubicBez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1" name="Google Shape;851;p73"/>
            <p:cNvSpPr/>
            <p:nvPr/>
          </p:nvSpPr>
          <p:spPr>
            <a:xfrm>
              <a:off x="2801275" y="2303825"/>
              <a:ext cx="133425" cy="34300"/>
            </a:xfrm>
            <a:custGeom>
              <a:avLst/>
              <a:gdLst/>
              <a:ahLst/>
              <a:cxnLst/>
              <a:rect l="l" t="t" r="r" b="b"/>
              <a:pathLst>
                <a:path w="5337" h="1372" extrusionOk="0">
                  <a:moveTo>
                    <a:pt x="2506" y="0"/>
                  </a:moveTo>
                  <a:cubicBezTo>
                    <a:pt x="1892" y="0"/>
                    <a:pt x="1335" y="146"/>
                    <a:pt x="854" y="426"/>
                  </a:cubicBezTo>
                  <a:lnTo>
                    <a:pt x="1" y="938"/>
                  </a:lnTo>
                  <a:cubicBezTo>
                    <a:pt x="484" y="657"/>
                    <a:pt x="1044" y="511"/>
                    <a:pt x="1661" y="511"/>
                  </a:cubicBezTo>
                  <a:cubicBezTo>
                    <a:pt x="2510" y="511"/>
                    <a:pt x="3468" y="788"/>
                    <a:pt x="4483" y="1372"/>
                  </a:cubicBezTo>
                  <a:lnTo>
                    <a:pt x="5336" y="876"/>
                  </a:lnTo>
                  <a:cubicBezTo>
                    <a:pt x="4318" y="281"/>
                    <a:pt x="3358" y="0"/>
                    <a:pt x="2506" y="0"/>
                  </a:cubicBezTo>
                  <a:close/>
                </a:path>
              </a:pathLst>
            </a:custGeom>
            <a:solidFill>
              <a:srgbClr val="547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2" name="Google Shape;852;p73"/>
            <p:cNvSpPr/>
            <p:nvPr/>
          </p:nvSpPr>
          <p:spPr>
            <a:xfrm>
              <a:off x="4005225" y="3139950"/>
              <a:ext cx="25600" cy="1553325"/>
            </a:xfrm>
            <a:custGeom>
              <a:avLst/>
              <a:gdLst/>
              <a:ahLst/>
              <a:cxnLst/>
              <a:rect l="l" t="t" r="r" b="b"/>
              <a:pathLst>
                <a:path w="1024" h="62133" extrusionOk="0">
                  <a:moveTo>
                    <a:pt x="1024" y="1"/>
                  </a:moveTo>
                  <a:lnTo>
                    <a:pt x="171" y="497"/>
                  </a:lnTo>
                  <a:lnTo>
                    <a:pt x="0" y="62132"/>
                  </a:lnTo>
                  <a:lnTo>
                    <a:pt x="853" y="61620"/>
                  </a:lnTo>
                  <a:lnTo>
                    <a:pt x="1024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3" name="Google Shape;853;p73"/>
            <p:cNvSpPr/>
            <p:nvPr/>
          </p:nvSpPr>
          <p:spPr>
            <a:xfrm>
              <a:off x="2913350" y="2325700"/>
              <a:ext cx="960450" cy="554500"/>
            </a:xfrm>
            <a:custGeom>
              <a:avLst/>
              <a:gdLst/>
              <a:ahLst/>
              <a:cxnLst/>
              <a:rect l="l" t="t" r="r" b="b"/>
              <a:pathLst>
                <a:path w="38418" h="22180" extrusionOk="0">
                  <a:moveTo>
                    <a:pt x="853" y="1"/>
                  </a:moveTo>
                  <a:lnTo>
                    <a:pt x="0" y="497"/>
                  </a:lnTo>
                  <a:lnTo>
                    <a:pt x="37564" y="22179"/>
                  </a:lnTo>
                  <a:lnTo>
                    <a:pt x="38417" y="21683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4" name="Google Shape;854;p73"/>
            <p:cNvSpPr/>
            <p:nvPr/>
          </p:nvSpPr>
          <p:spPr>
            <a:xfrm>
              <a:off x="3852450" y="2867775"/>
              <a:ext cx="178775" cy="284625"/>
            </a:xfrm>
            <a:custGeom>
              <a:avLst/>
              <a:gdLst/>
              <a:ahLst/>
              <a:cxnLst/>
              <a:rect l="l" t="t" r="r" b="b"/>
              <a:pathLst>
                <a:path w="7151" h="11385" extrusionOk="0">
                  <a:moveTo>
                    <a:pt x="853" y="0"/>
                  </a:moveTo>
                  <a:lnTo>
                    <a:pt x="0" y="496"/>
                  </a:lnTo>
                  <a:cubicBezTo>
                    <a:pt x="3474" y="2513"/>
                    <a:pt x="6297" y="7383"/>
                    <a:pt x="6282" y="11384"/>
                  </a:cubicBezTo>
                  <a:lnTo>
                    <a:pt x="7135" y="10888"/>
                  </a:lnTo>
                  <a:cubicBezTo>
                    <a:pt x="7150" y="6886"/>
                    <a:pt x="4343" y="2016"/>
                    <a:pt x="853" y="0"/>
                  </a:cubicBezTo>
                  <a:close/>
                </a:path>
              </a:pathLst>
            </a:custGeom>
            <a:solidFill>
              <a:srgbClr val="3A637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5" name="Google Shape;855;p73"/>
            <p:cNvSpPr/>
            <p:nvPr/>
          </p:nvSpPr>
          <p:spPr>
            <a:xfrm>
              <a:off x="3974200" y="799175"/>
              <a:ext cx="150450" cy="299750"/>
            </a:xfrm>
            <a:custGeom>
              <a:avLst/>
              <a:gdLst/>
              <a:ahLst/>
              <a:cxnLst/>
              <a:rect l="l" t="t" r="r" b="b"/>
              <a:pathLst>
                <a:path w="6018" h="11990" extrusionOk="0">
                  <a:moveTo>
                    <a:pt x="6018" y="0"/>
                  </a:moveTo>
                  <a:lnTo>
                    <a:pt x="16" y="3490"/>
                  </a:lnTo>
                  <a:lnTo>
                    <a:pt x="0" y="11989"/>
                  </a:lnTo>
                  <a:lnTo>
                    <a:pt x="5987" y="8500"/>
                  </a:lnTo>
                  <a:lnTo>
                    <a:pt x="6018" y="0"/>
                  </a:ln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6" name="Google Shape;856;p73"/>
            <p:cNvSpPr/>
            <p:nvPr/>
          </p:nvSpPr>
          <p:spPr>
            <a:xfrm>
              <a:off x="3974575" y="780950"/>
              <a:ext cx="158225" cy="105500"/>
            </a:xfrm>
            <a:custGeom>
              <a:avLst/>
              <a:gdLst/>
              <a:ahLst/>
              <a:cxnLst/>
              <a:rect l="l" t="t" r="r" b="b"/>
              <a:pathLst>
                <a:path w="6329" h="4220" extrusionOk="0">
                  <a:moveTo>
                    <a:pt x="6329" y="0"/>
                  </a:moveTo>
                  <a:lnTo>
                    <a:pt x="342" y="3490"/>
                  </a:lnTo>
                  <a:cubicBezTo>
                    <a:pt x="125" y="3614"/>
                    <a:pt x="1" y="3862"/>
                    <a:pt x="1" y="4219"/>
                  </a:cubicBezTo>
                  <a:lnTo>
                    <a:pt x="6003" y="729"/>
                  </a:lnTo>
                  <a:cubicBezTo>
                    <a:pt x="6003" y="373"/>
                    <a:pt x="6127" y="124"/>
                    <a:pt x="6329" y="0"/>
                  </a:cubicBez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7" name="Google Shape;857;p73"/>
            <p:cNvSpPr/>
            <p:nvPr/>
          </p:nvSpPr>
          <p:spPr>
            <a:xfrm>
              <a:off x="3872225" y="582200"/>
              <a:ext cx="226075" cy="101850"/>
            </a:xfrm>
            <a:custGeom>
              <a:avLst/>
              <a:gdLst/>
              <a:ahLst/>
              <a:cxnLst/>
              <a:rect l="l" t="t" r="r" b="b"/>
              <a:pathLst>
                <a:path w="9043" h="4074" extrusionOk="0">
                  <a:moveTo>
                    <a:pt x="7115" y="1"/>
                  </a:moveTo>
                  <a:cubicBezTo>
                    <a:pt x="6694" y="1"/>
                    <a:pt x="6313" y="99"/>
                    <a:pt x="5987" y="289"/>
                  </a:cubicBezTo>
                  <a:lnTo>
                    <a:pt x="0" y="3778"/>
                  </a:lnTo>
                  <a:cubicBezTo>
                    <a:pt x="326" y="3589"/>
                    <a:pt x="705" y="3491"/>
                    <a:pt x="1123" y="3491"/>
                  </a:cubicBezTo>
                  <a:cubicBezTo>
                    <a:pt x="1698" y="3491"/>
                    <a:pt x="2348" y="3678"/>
                    <a:pt x="3040" y="4073"/>
                  </a:cubicBezTo>
                  <a:lnTo>
                    <a:pt x="9042" y="583"/>
                  </a:lnTo>
                  <a:cubicBezTo>
                    <a:pt x="8350" y="188"/>
                    <a:pt x="7695" y="1"/>
                    <a:pt x="7115" y="1"/>
                  </a:cubicBezTo>
                  <a:close/>
                </a:path>
              </a:pathLst>
            </a:custGeom>
            <a:solidFill>
              <a:srgbClr val="3A637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8" name="Google Shape;858;p73"/>
            <p:cNvSpPr/>
            <p:nvPr/>
          </p:nvSpPr>
          <p:spPr>
            <a:xfrm>
              <a:off x="4527875" y="1055475"/>
              <a:ext cx="150875" cy="363325"/>
            </a:xfrm>
            <a:custGeom>
              <a:avLst/>
              <a:gdLst/>
              <a:ahLst/>
              <a:cxnLst/>
              <a:rect l="l" t="t" r="r" b="b"/>
              <a:pathLst>
                <a:path w="6035" h="14533" extrusionOk="0">
                  <a:moveTo>
                    <a:pt x="6034" y="0"/>
                  </a:moveTo>
                  <a:lnTo>
                    <a:pt x="32" y="3474"/>
                  </a:lnTo>
                  <a:lnTo>
                    <a:pt x="1" y="14533"/>
                  </a:lnTo>
                  <a:lnTo>
                    <a:pt x="6003" y="11043"/>
                  </a:lnTo>
                  <a:lnTo>
                    <a:pt x="6034" y="0"/>
                  </a:ln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9" name="Google Shape;859;p73"/>
            <p:cNvSpPr/>
            <p:nvPr/>
          </p:nvSpPr>
          <p:spPr>
            <a:xfrm>
              <a:off x="3948225" y="596775"/>
              <a:ext cx="623500" cy="361000"/>
            </a:xfrm>
            <a:custGeom>
              <a:avLst/>
              <a:gdLst/>
              <a:ahLst/>
              <a:cxnLst/>
              <a:rect l="l" t="t" r="r" b="b"/>
              <a:pathLst>
                <a:path w="24940" h="14440" extrusionOk="0">
                  <a:moveTo>
                    <a:pt x="6002" y="0"/>
                  </a:moveTo>
                  <a:lnTo>
                    <a:pt x="0" y="3490"/>
                  </a:lnTo>
                  <a:lnTo>
                    <a:pt x="18953" y="14440"/>
                  </a:lnTo>
                  <a:lnTo>
                    <a:pt x="24939" y="10950"/>
                  </a:lnTo>
                  <a:lnTo>
                    <a:pt x="6002" y="0"/>
                  </a:lnTo>
                  <a:close/>
                </a:path>
              </a:pathLst>
            </a:custGeom>
            <a:solidFill>
              <a:srgbClr val="3A637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0" name="Google Shape;860;p73"/>
            <p:cNvSpPr/>
            <p:nvPr/>
          </p:nvSpPr>
          <p:spPr>
            <a:xfrm>
              <a:off x="4422025" y="870125"/>
              <a:ext cx="256725" cy="272225"/>
            </a:xfrm>
            <a:custGeom>
              <a:avLst/>
              <a:gdLst/>
              <a:ahLst/>
              <a:cxnLst/>
              <a:rect l="l" t="t" r="r" b="b"/>
              <a:pathLst>
                <a:path w="10269" h="10889" extrusionOk="0">
                  <a:moveTo>
                    <a:pt x="5987" y="1"/>
                  </a:moveTo>
                  <a:lnTo>
                    <a:pt x="1" y="3490"/>
                  </a:lnTo>
                  <a:cubicBezTo>
                    <a:pt x="2358" y="4855"/>
                    <a:pt x="4281" y="8174"/>
                    <a:pt x="4266" y="10888"/>
                  </a:cubicBezTo>
                  <a:lnTo>
                    <a:pt x="10253" y="7399"/>
                  </a:lnTo>
                  <a:cubicBezTo>
                    <a:pt x="10268" y="4685"/>
                    <a:pt x="8360" y="1365"/>
                    <a:pt x="5987" y="1"/>
                  </a:cubicBezTo>
                  <a:close/>
                </a:path>
              </a:pathLst>
            </a:custGeom>
            <a:solidFill>
              <a:srgbClr val="5477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1" name="Google Shape;861;p73"/>
            <p:cNvSpPr/>
            <p:nvPr/>
          </p:nvSpPr>
          <p:spPr>
            <a:xfrm>
              <a:off x="3840425" y="669100"/>
              <a:ext cx="688650" cy="749700"/>
            </a:xfrm>
            <a:custGeom>
              <a:avLst/>
              <a:gdLst/>
              <a:ahLst/>
              <a:cxnLst/>
              <a:rect l="l" t="t" r="r" b="b"/>
              <a:pathLst>
                <a:path w="27546" h="29988" extrusionOk="0">
                  <a:moveTo>
                    <a:pt x="2370" y="1"/>
                  </a:moveTo>
                  <a:cubicBezTo>
                    <a:pt x="969" y="1"/>
                    <a:pt x="1" y="1114"/>
                    <a:pt x="1" y="3032"/>
                  </a:cubicBezTo>
                  <a:lnTo>
                    <a:pt x="1" y="14090"/>
                  </a:lnTo>
                  <a:lnTo>
                    <a:pt x="5336" y="17192"/>
                  </a:lnTo>
                  <a:lnTo>
                    <a:pt x="5367" y="8693"/>
                  </a:lnTo>
                  <a:cubicBezTo>
                    <a:pt x="5367" y="8178"/>
                    <a:pt x="5623" y="7887"/>
                    <a:pt x="5992" y="7887"/>
                  </a:cubicBezTo>
                  <a:cubicBezTo>
                    <a:pt x="6145" y="7887"/>
                    <a:pt x="6317" y="7937"/>
                    <a:pt x="6499" y="8042"/>
                  </a:cubicBezTo>
                  <a:lnTo>
                    <a:pt x="21016" y="16417"/>
                  </a:lnTo>
                  <a:cubicBezTo>
                    <a:pt x="21698" y="16851"/>
                    <a:pt x="22117" y="17580"/>
                    <a:pt x="22148" y="18387"/>
                  </a:cubicBezTo>
                  <a:lnTo>
                    <a:pt x="22133" y="26886"/>
                  </a:lnTo>
                  <a:lnTo>
                    <a:pt x="27499" y="29988"/>
                  </a:lnTo>
                  <a:lnTo>
                    <a:pt x="27530" y="18929"/>
                  </a:lnTo>
                  <a:cubicBezTo>
                    <a:pt x="27545" y="16215"/>
                    <a:pt x="25622" y="12896"/>
                    <a:pt x="23265" y="11531"/>
                  </a:cubicBezTo>
                  <a:lnTo>
                    <a:pt x="4297" y="597"/>
                  </a:lnTo>
                  <a:cubicBezTo>
                    <a:pt x="3606" y="192"/>
                    <a:pt x="2950" y="1"/>
                    <a:pt x="2370" y="1"/>
                  </a:cubicBez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2" name="Google Shape;862;p73"/>
            <p:cNvSpPr/>
            <p:nvPr/>
          </p:nvSpPr>
          <p:spPr>
            <a:xfrm>
              <a:off x="4746175" y="4318150"/>
              <a:ext cx="447100" cy="565100"/>
            </a:xfrm>
            <a:custGeom>
              <a:avLst/>
              <a:gdLst/>
              <a:ahLst/>
              <a:cxnLst/>
              <a:rect l="l" t="t" r="r" b="b"/>
              <a:pathLst>
                <a:path w="17884" h="22604" extrusionOk="0">
                  <a:moveTo>
                    <a:pt x="11657" y="0"/>
                  </a:moveTo>
                  <a:cubicBezTo>
                    <a:pt x="10572" y="0"/>
                    <a:pt x="9350" y="355"/>
                    <a:pt x="8050" y="1108"/>
                  </a:cubicBezTo>
                  <a:cubicBezTo>
                    <a:pt x="3583" y="3682"/>
                    <a:pt x="1" y="9917"/>
                    <a:pt x="1" y="15035"/>
                  </a:cubicBezTo>
                  <a:cubicBezTo>
                    <a:pt x="1" y="17579"/>
                    <a:pt x="916" y="19362"/>
                    <a:pt x="2358" y="20200"/>
                  </a:cubicBezTo>
                  <a:lnTo>
                    <a:pt x="6453" y="22604"/>
                  </a:lnTo>
                  <a:cubicBezTo>
                    <a:pt x="5010" y="21751"/>
                    <a:pt x="4111" y="19967"/>
                    <a:pt x="4111" y="17424"/>
                  </a:cubicBezTo>
                  <a:cubicBezTo>
                    <a:pt x="4095" y="12305"/>
                    <a:pt x="7693" y="6071"/>
                    <a:pt x="12145" y="3496"/>
                  </a:cubicBezTo>
                  <a:cubicBezTo>
                    <a:pt x="13441" y="2749"/>
                    <a:pt x="14669" y="2394"/>
                    <a:pt x="15759" y="2394"/>
                  </a:cubicBezTo>
                  <a:cubicBezTo>
                    <a:pt x="16548" y="2394"/>
                    <a:pt x="17265" y="2580"/>
                    <a:pt x="17883" y="2938"/>
                  </a:cubicBezTo>
                  <a:lnTo>
                    <a:pt x="13789" y="549"/>
                  </a:lnTo>
                  <a:cubicBezTo>
                    <a:pt x="13167" y="189"/>
                    <a:pt x="12448" y="0"/>
                    <a:pt x="11657" y="0"/>
                  </a:cubicBezTo>
                  <a:close/>
                </a:path>
              </a:pathLst>
            </a:custGeom>
            <a:solidFill>
              <a:srgbClr val="3A637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3" name="Google Shape;863;p73"/>
            <p:cNvSpPr/>
            <p:nvPr/>
          </p:nvSpPr>
          <p:spPr>
            <a:xfrm>
              <a:off x="4848550" y="4377825"/>
              <a:ext cx="404050" cy="518800"/>
            </a:xfrm>
            <a:custGeom>
              <a:avLst/>
              <a:gdLst/>
              <a:ahLst/>
              <a:cxnLst/>
              <a:rect l="l" t="t" r="r" b="b"/>
              <a:pathLst>
                <a:path w="16162" h="20752" extrusionOk="0">
                  <a:moveTo>
                    <a:pt x="11676" y="1"/>
                  </a:moveTo>
                  <a:cubicBezTo>
                    <a:pt x="10585" y="1"/>
                    <a:pt x="9354" y="357"/>
                    <a:pt x="8050" y="1109"/>
                  </a:cubicBezTo>
                  <a:cubicBezTo>
                    <a:pt x="3598" y="3684"/>
                    <a:pt x="0" y="9918"/>
                    <a:pt x="16" y="15037"/>
                  </a:cubicBezTo>
                  <a:cubicBezTo>
                    <a:pt x="27" y="18660"/>
                    <a:pt x="1841" y="20752"/>
                    <a:pt x="4478" y="20752"/>
                  </a:cubicBezTo>
                  <a:cubicBezTo>
                    <a:pt x="5567" y="20752"/>
                    <a:pt x="6796" y="20395"/>
                    <a:pt x="8096" y="19643"/>
                  </a:cubicBezTo>
                  <a:cubicBezTo>
                    <a:pt x="12563" y="17084"/>
                    <a:pt x="16161" y="10849"/>
                    <a:pt x="16146" y="5731"/>
                  </a:cubicBezTo>
                  <a:cubicBezTo>
                    <a:pt x="16135" y="2096"/>
                    <a:pt x="14320" y="1"/>
                    <a:pt x="11676" y="1"/>
                  </a:cubicBez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4" name="Google Shape;864;p73"/>
            <p:cNvSpPr/>
            <p:nvPr/>
          </p:nvSpPr>
          <p:spPr>
            <a:xfrm>
              <a:off x="4941225" y="4497300"/>
              <a:ext cx="217925" cy="280025"/>
            </a:xfrm>
            <a:custGeom>
              <a:avLst/>
              <a:gdLst/>
              <a:ahLst/>
              <a:cxnLst/>
              <a:rect l="l" t="t" r="r" b="b"/>
              <a:pathLst>
                <a:path w="8717" h="11201" extrusionOk="0">
                  <a:moveTo>
                    <a:pt x="6296" y="1"/>
                  </a:moveTo>
                  <a:cubicBezTo>
                    <a:pt x="5708" y="1"/>
                    <a:pt x="5045" y="192"/>
                    <a:pt x="4343" y="595"/>
                  </a:cubicBezTo>
                  <a:cubicBezTo>
                    <a:pt x="1954" y="1991"/>
                    <a:pt x="0" y="5357"/>
                    <a:pt x="0" y="8117"/>
                  </a:cubicBezTo>
                  <a:cubicBezTo>
                    <a:pt x="11" y="10070"/>
                    <a:pt x="992" y="11201"/>
                    <a:pt x="2417" y="11201"/>
                  </a:cubicBezTo>
                  <a:cubicBezTo>
                    <a:pt x="3006" y="11201"/>
                    <a:pt x="3670" y="11007"/>
                    <a:pt x="4374" y="10599"/>
                  </a:cubicBezTo>
                  <a:cubicBezTo>
                    <a:pt x="6778" y="9218"/>
                    <a:pt x="8716" y="5853"/>
                    <a:pt x="8716" y="3092"/>
                  </a:cubicBezTo>
                  <a:cubicBezTo>
                    <a:pt x="8705" y="1127"/>
                    <a:pt x="7723" y="1"/>
                    <a:pt x="6296" y="1"/>
                  </a:cubicBezTo>
                  <a:close/>
                </a:path>
              </a:pathLst>
            </a:custGeom>
            <a:solidFill>
              <a:srgbClr val="3A637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7525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1621;p91"/>
          <p:cNvGrpSpPr/>
          <p:nvPr/>
        </p:nvGrpSpPr>
        <p:grpSpPr>
          <a:xfrm>
            <a:off x="919755" y="1265915"/>
            <a:ext cx="10046831" cy="5048748"/>
            <a:chOff x="238125" y="1038125"/>
            <a:chExt cx="7146800" cy="3633625"/>
          </a:xfrm>
          <a:solidFill>
            <a:srgbClr val="295568">
              <a:alpha val="32000"/>
            </a:srgbClr>
          </a:solidFill>
        </p:grpSpPr>
        <p:sp>
          <p:nvSpPr>
            <p:cNvPr id="325" name="Google Shape;1622;p91"/>
            <p:cNvSpPr/>
            <p:nvPr/>
          </p:nvSpPr>
          <p:spPr>
            <a:xfrm>
              <a:off x="62561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" name="Google Shape;1623;p91"/>
            <p:cNvSpPr/>
            <p:nvPr/>
          </p:nvSpPr>
          <p:spPr>
            <a:xfrm>
              <a:off x="62561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" name="Google Shape;1624;p91"/>
            <p:cNvSpPr/>
            <p:nvPr/>
          </p:nvSpPr>
          <p:spPr>
            <a:xfrm>
              <a:off x="625615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" name="Google Shape;1625;p91"/>
            <p:cNvSpPr/>
            <p:nvPr/>
          </p:nvSpPr>
          <p:spPr>
            <a:xfrm>
              <a:off x="63323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" name="Google Shape;1626;p91"/>
            <p:cNvSpPr/>
            <p:nvPr/>
          </p:nvSpPr>
          <p:spPr>
            <a:xfrm>
              <a:off x="63323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" name="Google Shape;1627;p91"/>
            <p:cNvSpPr/>
            <p:nvPr/>
          </p:nvSpPr>
          <p:spPr>
            <a:xfrm>
              <a:off x="64083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" name="Google Shape;1628;p91"/>
            <p:cNvSpPr/>
            <p:nvPr/>
          </p:nvSpPr>
          <p:spPr>
            <a:xfrm>
              <a:off x="64083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" name="Google Shape;1629;p91"/>
            <p:cNvSpPr/>
            <p:nvPr/>
          </p:nvSpPr>
          <p:spPr>
            <a:xfrm>
              <a:off x="64083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" name="Google Shape;1630;p91"/>
            <p:cNvSpPr/>
            <p:nvPr/>
          </p:nvSpPr>
          <p:spPr>
            <a:xfrm>
              <a:off x="64845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" name="Google Shape;1631;p91"/>
            <p:cNvSpPr/>
            <p:nvPr/>
          </p:nvSpPr>
          <p:spPr>
            <a:xfrm>
              <a:off x="64845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" name="Google Shape;1632;p91"/>
            <p:cNvSpPr/>
            <p:nvPr/>
          </p:nvSpPr>
          <p:spPr>
            <a:xfrm>
              <a:off x="648457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" name="Google Shape;1633;p91"/>
            <p:cNvSpPr/>
            <p:nvPr/>
          </p:nvSpPr>
          <p:spPr>
            <a:xfrm>
              <a:off x="64845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" name="Google Shape;1634;p91"/>
            <p:cNvSpPr/>
            <p:nvPr/>
          </p:nvSpPr>
          <p:spPr>
            <a:xfrm>
              <a:off x="64845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" name="Google Shape;1635;p91"/>
            <p:cNvSpPr/>
            <p:nvPr/>
          </p:nvSpPr>
          <p:spPr>
            <a:xfrm>
              <a:off x="663842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" name="Google Shape;1636;p91"/>
            <p:cNvSpPr/>
            <p:nvPr/>
          </p:nvSpPr>
          <p:spPr>
            <a:xfrm>
              <a:off x="66384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" name="Google Shape;1637;p91"/>
            <p:cNvSpPr/>
            <p:nvPr/>
          </p:nvSpPr>
          <p:spPr>
            <a:xfrm>
              <a:off x="6638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" name="Google Shape;1638;p91"/>
            <p:cNvSpPr/>
            <p:nvPr/>
          </p:nvSpPr>
          <p:spPr>
            <a:xfrm>
              <a:off x="6638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" name="Google Shape;1639;p91"/>
            <p:cNvSpPr/>
            <p:nvPr/>
          </p:nvSpPr>
          <p:spPr>
            <a:xfrm>
              <a:off x="6638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" name="Google Shape;1640;p91"/>
            <p:cNvSpPr/>
            <p:nvPr/>
          </p:nvSpPr>
          <p:spPr>
            <a:xfrm>
              <a:off x="67154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" name="Google Shape;1641;p91"/>
            <p:cNvSpPr/>
            <p:nvPr/>
          </p:nvSpPr>
          <p:spPr>
            <a:xfrm>
              <a:off x="67154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" name="Google Shape;1642;p91"/>
            <p:cNvSpPr/>
            <p:nvPr/>
          </p:nvSpPr>
          <p:spPr>
            <a:xfrm>
              <a:off x="67154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" name="Google Shape;1643;p91"/>
            <p:cNvSpPr/>
            <p:nvPr/>
          </p:nvSpPr>
          <p:spPr>
            <a:xfrm>
              <a:off x="64083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" name="Google Shape;1644;p91"/>
            <p:cNvSpPr/>
            <p:nvPr/>
          </p:nvSpPr>
          <p:spPr>
            <a:xfrm>
              <a:off x="63323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" name="Google Shape;1645;p91"/>
            <p:cNvSpPr/>
            <p:nvPr/>
          </p:nvSpPr>
          <p:spPr>
            <a:xfrm>
              <a:off x="625615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" name="Google Shape;1646;p91"/>
            <p:cNvSpPr/>
            <p:nvPr/>
          </p:nvSpPr>
          <p:spPr>
            <a:xfrm>
              <a:off x="59514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" name="Google Shape;1647;p91"/>
            <p:cNvSpPr/>
            <p:nvPr/>
          </p:nvSpPr>
          <p:spPr>
            <a:xfrm>
              <a:off x="59514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" name="Google Shape;1648;p91"/>
            <p:cNvSpPr/>
            <p:nvPr/>
          </p:nvSpPr>
          <p:spPr>
            <a:xfrm>
              <a:off x="602750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" name="Google Shape;1649;p91"/>
            <p:cNvSpPr/>
            <p:nvPr/>
          </p:nvSpPr>
          <p:spPr>
            <a:xfrm>
              <a:off x="602750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" name="Google Shape;1650;p91"/>
            <p:cNvSpPr/>
            <p:nvPr/>
          </p:nvSpPr>
          <p:spPr>
            <a:xfrm>
              <a:off x="60275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" name="Google Shape;1651;p91"/>
            <p:cNvSpPr/>
            <p:nvPr/>
          </p:nvSpPr>
          <p:spPr>
            <a:xfrm>
              <a:off x="61037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" name="Google Shape;1652;p91"/>
            <p:cNvSpPr/>
            <p:nvPr/>
          </p:nvSpPr>
          <p:spPr>
            <a:xfrm>
              <a:off x="6103700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" name="Google Shape;1653;p91"/>
            <p:cNvSpPr/>
            <p:nvPr/>
          </p:nvSpPr>
          <p:spPr>
            <a:xfrm>
              <a:off x="610370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" name="Google Shape;1654;p91"/>
            <p:cNvSpPr/>
            <p:nvPr/>
          </p:nvSpPr>
          <p:spPr>
            <a:xfrm>
              <a:off x="61037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" name="Google Shape;1655;p91"/>
            <p:cNvSpPr/>
            <p:nvPr/>
          </p:nvSpPr>
          <p:spPr>
            <a:xfrm>
              <a:off x="6179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" name="Google Shape;1656;p91"/>
            <p:cNvSpPr/>
            <p:nvPr/>
          </p:nvSpPr>
          <p:spPr>
            <a:xfrm>
              <a:off x="61799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" name="Google Shape;1657;p91"/>
            <p:cNvSpPr/>
            <p:nvPr/>
          </p:nvSpPr>
          <p:spPr>
            <a:xfrm>
              <a:off x="61799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" name="Google Shape;1658;p91"/>
            <p:cNvSpPr/>
            <p:nvPr/>
          </p:nvSpPr>
          <p:spPr>
            <a:xfrm>
              <a:off x="61799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" name="Google Shape;1659;p91"/>
            <p:cNvSpPr/>
            <p:nvPr/>
          </p:nvSpPr>
          <p:spPr>
            <a:xfrm>
              <a:off x="61799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" name="Google Shape;1660;p91"/>
            <p:cNvSpPr/>
            <p:nvPr/>
          </p:nvSpPr>
          <p:spPr>
            <a:xfrm>
              <a:off x="71703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" name="Google Shape;1661;p91"/>
            <p:cNvSpPr/>
            <p:nvPr/>
          </p:nvSpPr>
          <p:spPr>
            <a:xfrm>
              <a:off x="68656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" name="Google Shape;1662;p91"/>
            <p:cNvSpPr/>
            <p:nvPr/>
          </p:nvSpPr>
          <p:spPr>
            <a:xfrm>
              <a:off x="68656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" name="Google Shape;1663;p91"/>
            <p:cNvSpPr/>
            <p:nvPr/>
          </p:nvSpPr>
          <p:spPr>
            <a:xfrm>
              <a:off x="69418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" name="Google Shape;1664;p91"/>
            <p:cNvSpPr/>
            <p:nvPr/>
          </p:nvSpPr>
          <p:spPr>
            <a:xfrm>
              <a:off x="67892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" name="Google Shape;1665;p91"/>
            <p:cNvSpPr/>
            <p:nvPr/>
          </p:nvSpPr>
          <p:spPr>
            <a:xfrm>
              <a:off x="6637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" name="Google Shape;1666;p91"/>
            <p:cNvSpPr/>
            <p:nvPr/>
          </p:nvSpPr>
          <p:spPr>
            <a:xfrm>
              <a:off x="625615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" name="Google Shape;1667;p91"/>
            <p:cNvSpPr/>
            <p:nvPr/>
          </p:nvSpPr>
          <p:spPr>
            <a:xfrm>
              <a:off x="64845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" name="Google Shape;1668;p91"/>
            <p:cNvSpPr/>
            <p:nvPr/>
          </p:nvSpPr>
          <p:spPr>
            <a:xfrm>
              <a:off x="64845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" name="Google Shape;1669;p91"/>
            <p:cNvSpPr/>
            <p:nvPr/>
          </p:nvSpPr>
          <p:spPr>
            <a:xfrm>
              <a:off x="64083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" name="Google Shape;1670;p91"/>
            <p:cNvSpPr/>
            <p:nvPr/>
          </p:nvSpPr>
          <p:spPr>
            <a:xfrm>
              <a:off x="64083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" name="Google Shape;1671;p91"/>
            <p:cNvSpPr/>
            <p:nvPr/>
          </p:nvSpPr>
          <p:spPr>
            <a:xfrm>
              <a:off x="63323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" name="Google Shape;1672;p91"/>
            <p:cNvSpPr/>
            <p:nvPr/>
          </p:nvSpPr>
          <p:spPr>
            <a:xfrm>
              <a:off x="63323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" name="Google Shape;1673;p91"/>
            <p:cNvSpPr/>
            <p:nvPr/>
          </p:nvSpPr>
          <p:spPr>
            <a:xfrm>
              <a:off x="70940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" name="Google Shape;1674;p91"/>
            <p:cNvSpPr/>
            <p:nvPr/>
          </p:nvSpPr>
          <p:spPr>
            <a:xfrm>
              <a:off x="7017875" y="43898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" name="Google Shape;1675;p91"/>
            <p:cNvSpPr/>
            <p:nvPr/>
          </p:nvSpPr>
          <p:spPr>
            <a:xfrm>
              <a:off x="7017875" y="43136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" name="Google Shape;1676;p91"/>
            <p:cNvSpPr/>
            <p:nvPr/>
          </p:nvSpPr>
          <p:spPr>
            <a:xfrm>
              <a:off x="69418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" name="Google Shape;1677;p91"/>
            <p:cNvSpPr/>
            <p:nvPr/>
          </p:nvSpPr>
          <p:spPr>
            <a:xfrm>
              <a:off x="648457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" name="Google Shape;1678;p91"/>
            <p:cNvSpPr/>
            <p:nvPr/>
          </p:nvSpPr>
          <p:spPr>
            <a:xfrm>
              <a:off x="6560800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" name="Google Shape;1679;p91"/>
            <p:cNvSpPr/>
            <p:nvPr/>
          </p:nvSpPr>
          <p:spPr>
            <a:xfrm>
              <a:off x="6560800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" name="Google Shape;1680;p91"/>
            <p:cNvSpPr/>
            <p:nvPr/>
          </p:nvSpPr>
          <p:spPr>
            <a:xfrm>
              <a:off x="656080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" name="Google Shape;1681;p91"/>
            <p:cNvSpPr/>
            <p:nvPr/>
          </p:nvSpPr>
          <p:spPr>
            <a:xfrm>
              <a:off x="656080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" name="Google Shape;1682;p91"/>
            <p:cNvSpPr/>
            <p:nvPr/>
          </p:nvSpPr>
          <p:spPr>
            <a:xfrm>
              <a:off x="656080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" name="Google Shape;1683;p91"/>
            <p:cNvSpPr/>
            <p:nvPr/>
          </p:nvSpPr>
          <p:spPr>
            <a:xfrm>
              <a:off x="65608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" name="Google Shape;1684;p91"/>
            <p:cNvSpPr/>
            <p:nvPr/>
          </p:nvSpPr>
          <p:spPr>
            <a:xfrm>
              <a:off x="65608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" name="Google Shape;1685;p91"/>
            <p:cNvSpPr/>
            <p:nvPr/>
          </p:nvSpPr>
          <p:spPr>
            <a:xfrm>
              <a:off x="64845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" name="Google Shape;1686;p91"/>
            <p:cNvSpPr/>
            <p:nvPr/>
          </p:nvSpPr>
          <p:spPr>
            <a:xfrm>
              <a:off x="64845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" name="Google Shape;1687;p91"/>
            <p:cNvSpPr/>
            <p:nvPr/>
          </p:nvSpPr>
          <p:spPr>
            <a:xfrm>
              <a:off x="64845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" name="Google Shape;1688;p91"/>
            <p:cNvSpPr/>
            <p:nvPr/>
          </p:nvSpPr>
          <p:spPr>
            <a:xfrm>
              <a:off x="6408350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" name="Google Shape;1689;p91"/>
            <p:cNvSpPr/>
            <p:nvPr/>
          </p:nvSpPr>
          <p:spPr>
            <a:xfrm>
              <a:off x="6408350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" name="Google Shape;1690;p91"/>
            <p:cNvSpPr/>
            <p:nvPr/>
          </p:nvSpPr>
          <p:spPr>
            <a:xfrm>
              <a:off x="6408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" name="Google Shape;1691;p91"/>
            <p:cNvSpPr/>
            <p:nvPr/>
          </p:nvSpPr>
          <p:spPr>
            <a:xfrm>
              <a:off x="64083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" name="Google Shape;1692;p91"/>
            <p:cNvSpPr/>
            <p:nvPr/>
          </p:nvSpPr>
          <p:spPr>
            <a:xfrm>
              <a:off x="6332350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" name="Google Shape;1693;p91"/>
            <p:cNvSpPr/>
            <p:nvPr/>
          </p:nvSpPr>
          <p:spPr>
            <a:xfrm>
              <a:off x="63323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" name="Google Shape;1694;p91"/>
            <p:cNvSpPr/>
            <p:nvPr/>
          </p:nvSpPr>
          <p:spPr>
            <a:xfrm>
              <a:off x="6332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" name="Google Shape;1695;p91"/>
            <p:cNvSpPr/>
            <p:nvPr/>
          </p:nvSpPr>
          <p:spPr>
            <a:xfrm>
              <a:off x="63323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" name="Google Shape;1696;p91"/>
            <p:cNvSpPr/>
            <p:nvPr/>
          </p:nvSpPr>
          <p:spPr>
            <a:xfrm>
              <a:off x="625615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" name="Google Shape;1697;p91"/>
            <p:cNvSpPr/>
            <p:nvPr/>
          </p:nvSpPr>
          <p:spPr>
            <a:xfrm>
              <a:off x="62561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" name="Google Shape;1698;p91"/>
            <p:cNvSpPr/>
            <p:nvPr/>
          </p:nvSpPr>
          <p:spPr>
            <a:xfrm>
              <a:off x="62561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" name="Google Shape;1699;p91"/>
            <p:cNvSpPr/>
            <p:nvPr/>
          </p:nvSpPr>
          <p:spPr>
            <a:xfrm>
              <a:off x="61799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" name="Google Shape;1700;p91"/>
            <p:cNvSpPr/>
            <p:nvPr/>
          </p:nvSpPr>
          <p:spPr>
            <a:xfrm>
              <a:off x="6179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" name="Google Shape;1701;p91"/>
            <p:cNvSpPr/>
            <p:nvPr/>
          </p:nvSpPr>
          <p:spPr>
            <a:xfrm>
              <a:off x="61037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" name="Google Shape;1702;p91"/>
            <p:cNvSpPr/>
            <p:nvPr/>
          </p:nvSpPr>
          <p:spPr>
            <a:xfrm>
              <a:off x="61037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" name="Google Shape;1703;p91"/>
            <p:cNvSpPr/>
            <p:nvPr/>
          </p:nvSpPr>
          <p:spPr>
            <a:xfrm>
              <a:off x="60275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" name="Google Shape;1704;p91"/>
            <p:cNvSpPr/>
            <p:nvPr/>
          </p:nvSpPr>
          <p:spPr>
            <a:xfrm>
              <a:off x="60275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" name="Google Shape;1705;p91"/>
            <p:cNvSpPr/>
            <p:nvPr/>
          </p:nvSpPr>
          <p:spPr>
            <a:xfrm>
              <a:off x="60275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" name="Google Shape;1706;p91"/>
            <p:cNvSpPr/>
            <p:nvPr/>
          </p:nvSpPr>
          <p:spPr>
            <a:xfrm>
              <a:off x="59514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" name="Google Shape;1707;p91"/>
            <p:cNvSpPr/>
            <p:nvPr/>
          </p:nvSpPr>
          <p:spPr>
            <a:xfrm>
              <a:off x="59514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" name="Google Shape;1708;p91"/>
            <p:cNvSpPr/>
            <p:nvPr/>
          </p:nvSpPr>
          <p:spPr>
            <a:xfrm>
              <a:off x="59514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" name="Google Shape;1709;p91"/>
            <p:cNvSpPr/>
            <p:nvPr/>
          </p:nvSpPr>
          <p:spPr>
            <a:xfrm>
              <a:off x="5875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" name="Google Shape;1710;p91"/>
            <p:cNvSpPr/>
            <p:nvPr/>
          </p:nvSpPr>
          <p:spPr>
            <a:xfrm>
              <a:off x="5875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" name="Google Shape;1711;p91"/>
            <p:cNvSpPr/>
            <p:nvPr/>
          </p:nvSpPr>
          <p:spPr>
            <a:xfrm>
              <a:off x="58752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" name="Google Shape;1712;p91"/>
            <p:cNvSpPr/>
            <p:nvPr/>
          </p:nvSpPr>
          <p:spPr>
            <a:xfrm>
              <a:off x="58752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" name="Google Shape;1713;p91"/>
            <p:cNvSpPr/>
            <p:nvPr/>
          </p:nvSpPr>
          <p:spPr>
            <a:xfrm>
              <a:off x="45040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" name="Google Shape;1714;p91"/>
            <p:cNvSpPr/>
            <p:nvPr/>
          </p:nvSpPr>
          <p:spPr>
            <a:xfrm>
              <a:off x="45040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" name="Google Shape;1715;p91"/>
            <p:cNvSpPr/>
            <p:nvPr/>
          </p:nvSpPr>
          <p:spPr>
            <a:xfrm>
              <a:off x="45040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" name="Google Shape;1716;p91"/>
            <p:cNvSpPr/>
            <p:nvPr/>
          </p:nvSpPr>
          <p:spPr>
            <a:xfrm>
              <a:off x="44278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" name="Google Shape;1717;p91"/>
            <p:cNvSpPr/>
            <p:nvPr/>
          </p:nvSpPr>
          <p:spPr>
            <a:xfrm>
              <a:off x="4427825" y="3856775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" name="Google Shape;1718;p91"/>
            <p:cNvSpPr/>
            <p:nvPr/>
          </p:nvSpPr>
          <p:spPr>
            <a:xfrm>
              <a:off x="44278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" name="Google Shape;1719;p91"/>
            <p:cNvSpPr/>
            <p:nvPr/>
          </p:nvSpPr>
          <p:spPr>
            <a:xfrm>
              <a:off x="4351600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" name="Google Shape;1720;p91"/>
            <p:cNvSpPr/>
            <p:nvPr/>
          </p:nvSpPr>
          <p:spPr>
            <a:xfrm>
              <a:off x="43516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" name="Google Shape;1721;p91"/>
            <p:cNvSpPr/>
            <p:nvPr/>
          </p:nvSpPr>
          <p:spPr>
            <a:xfrm>
              <a:off x="39709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" name="Google Shape;1722;p91"/>
            <p:cNvSpPr/>
            <p:nvPr/>
          </p:nvSpPr>
          <p:spPr>
            <a:xfrm>
              <a:off x="39709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" name="Google Shape;1723;p91"/>
            <p:cNvSpPr/>
            <p:nvPr/>
          </p:nvSpPr>
          <p:spPr>
            <a:xfrm>
              <a:off x="39709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" name="Google Shape;1724;p91"/>
            <p:cNvSpPr/>
            <p:nvPr/>
          </p:nvSpPr>
          <p:spPr>
            <a:xfrm>
              <a:off x="39709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" name="Google Shape;1725;p91"/>
            <p:cNvSpPr/>
            <p:nvPr/>
          </p:nvSpPr>
          <p:spPr>
            <a:xfrm>
              <a:off x="39709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" name="Google Shape;1726;p91"/>
            <p:cNvSpPr/>
            <p:nvPr/>
          </p:nvSpPr>
          <p:spPr>
            <a:xfrm>
              <a:off x="3970950" y="31710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" name="Google Shape;1727;p91"/>
            <p:cNvSpPr/>
            <p:nvPr/>
          </p:nvSpPr>
          <p:spPr>
            <a:xfrm>
              <a:off x="397095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" name="Google Shape;1728;p91"/>
            <p:cNvSpPr/>
            <p:nvPr/>
          </p:nvSpPr>
          <p:spPr>
            <a:xfrm>
              <a:off x="397095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" name="Google Shape;1729;p91"/>
            <p:cNvSpPr/>
            <p:nvPr/>
          </p:nvSpPr>
          <p:spPr>
            <a:xfrm>
              <a:off x="39709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" name="Google Shape;1730;p91"/>
            <p:cNvSpPr/>
            <p:nvPr/>
          </p:nvSpPr>
          <p:spPr>
            <a:xfrm>
              <a:off x="39709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" name="Google Shape;1731;p91"/>
            <p:cNvSpPr/>
            <p:nvPr/>
          </p:nvSpPr>
          <p:spPr>
            <a:xfrm>
              <a:off x="397095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" name="Google Shape;1732;p91"/>
            <p:cNvSpPr/>
            <p:nvPr/>
          </p:nvSpPr>
          <p:spPr>
            <a:xfrm>
              <a:off x="39709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6" name="Google Shape;1733;p91"/>
            <p:cNvSpPr/>
            <p:nvPr/>
          </p:nvSpPr>
          <p:spPr>
            <a:xfrm>
              <a:off x="39709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7" name="Google Shape;1734;p91"/>
            <p:cNvSpPr/>
            <p:nvPr/>
          </p:nvSpPr>
          <p:spPr>
            <a:xfrm>
              <a:off x="3970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8" name="Google Shape;1735;p91"/>
            <p:cNvSpPr/>
            <p:nvPr/>
          </p:nvSpPr>
          <p:spPr>
            <a:xfrm>
              <a:off x="39709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9" name="Google Shape;1736;p91"/>
            <p:cNvSpPr/>
            <p:nvPr/>
          </p:nvSpPr>
          <p:spPr>
            <a:xfrm>
              <a:off x="39709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0" name="Google Shape;1737;p91"/>
            <p:cNvSpPr/>
            <p:nvPr/>
          </p:nvSpPr>
          <p:spPr>
            <a:xfrm>
              <a:off x="40469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1" name="Google Shape;1738;p91"/>
            <p:cNvSpPr/>
            <p:nvPr/>
          </p:nvSpPr>
          <p:spPr>
            <a:xfrm>
              <a:off x="40469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2" name="Google Shape;1739;p91"/>
            <p:cNvSpPr/>
            <p:nvPr/>
          </p:nvSpPr>
          <p:spPr>
            <a:xfrm>
              <a:off x="40469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3" name="Google Shape;1740;p91"/>
            <p:cNvSpPr/>
            <p:nvPr/>
          </p:nvSpPr>
          <p:spPr>
            <a:xfrm>
              <a:off x="40469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4" name="Google Shape;1741;p91"/>
            <p:cNvSpPr/>
            <p:nvPr/>
          </p:nvSpPr>
          <p:spPr>
            <a:xfrm>
              <a:off x="40469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5" name="Google Shape;1742;p91"/>
            <p:cNvSpPr/>
            <p:nvPr/>
          </p:nvSpPr>
          <p:spPr>
            <a:xfrm>
              <a:off x="40469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6" name="Google Shape;1743;p91"/>
            <p:cNvSpPr/>
            <p:nvPr/>
          </p:nvSpPr>
          <p:spPr>
            <a:xfrm>
              <a:off x="40469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7" name="Google Shape;1744;p91"/>
            <p:cNvSpPr/>
            <p:nvPr/>
          </p:nvSpPr>
          <p:spPr>
            <a:xfrm>
              <a:off x="40469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8" name="Google Shape;1745;p91"/>
            <p:cNvSpPr/>
            <p:nvPr/>
          </p:nvSpPr>
          <p:spPr>
            <a:xfrm>
              <a:off x="40469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9" name="Google Shape;1746;p91"/>
            <p:cNvSpPr/>
            <p:nvPr/>
          </p:nvSpPr>
          <p:spPr>
            <a:xfrm>
              <a:off x="40469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0" name="Google Shape;1747;p91"/>
            <p:cNvSpPr/>
            <p:nvPr/>
          </p:nvSpPr>
          <p:spPr>
            <a:xfrm>
              <a:off x="40469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" name="Google Shape;1748;p91"/>
            <p:cNvSpPr/>
            <p:nvPr/>
          </p:nvSpPr>
          <p:spPr>
            <a:xfrm>
              <a:off x="4046950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2" name="Google Shape;1749;p91"/>
            <p:cNvSpPr/>
            <p:nvPr/>
          </p:nvSpPr>
          <p:spPr>
            <a:xfrm>
              <a:off x="40469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3" name="Google Shape;1750;p91"/>
            <p:cNvSpPr/>
            <p:nvPr/>
          </p:nvSpPr>
          <p:spPr>
            <a:xfrm>
              <a:off x="41231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4" name="Google Shape;1751;p91"/>
            <p:cNvSpPr/>
            <p:nvPr/>
          </p:nvSpPr>
          <p:spPr>
            <a:xfrm>
              <a:off x="41231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5" name="Google Shape;1752;p91"/>
            <p:cNvSpPr/>
            <p:nvPr/>
          </p:nvSpPr>
          <p:spPr>
            <a:xfrm>
              <a:off x="41231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6" name="Google Shape;1753;p91"/>
            <p:cNvSpPr/>
            <p:nvPr/>
          </p:nvSpPr>
          <p:spPr>
            <a:xfrm>
              <a:off x="41231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7" name="Google Shape;1754;p91"/>
            <p:cNvSpPr/>
            <p:nvPr/>
          </p:nvSpPr>
          <p:spPr>
            <a:xfrm>
              <a:off x="41231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8" name="Google Shape;1755;p91"/>
            <p:cNvSpPr/>
            <p:nvPr/>
          </p:nvSpPr>
          <p:spPr>
            <a:xfrm>
              <a:off x="4123175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9" name="Google Shape;1756;p91"/>
            <p:cNvSpPr/>
            <p:nvPr/>
          </p:nvSpPr>
          <p:spPr>
            <a:xfrm>
              <a:off x="41231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0" name="Google Shape;1757;p91"/>
            <p:cNvSpPr/>
            <p:nvPr/>
          </p:nvSpPr>
          <p:spPr>
            <a:xfrm>
              <a:off x="41231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1" name="Google Shape;1758;p91"/>
            <p:cNvSpPr/>
            <p:nvPr/>
          </p:nvSpPr>
          <p:spPr>
            <a:xfrm>
              <a:off x="41231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2" name="Google Shape;1759;p91"/>
            <p:cNvSpPr/>
            <p:nvPr/>
          </p:nvSpPr>
          <p:spPr>
            <a:xfrm>
              <a:off x="41231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3" name="Google Shape;1760;p91"/>
            <p:cNvSpPr/>
            <p:nvPr/>
          </p:nvSpPr>
          <p:spPr>
            <a:xfrm>
              <a:off x="41231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1761;p91"/>
            <p:cNvSpPr/>
            <p:nvPr/>
          </p:nvSpPr>
          <p:spPr>
            <a:xfrm>
              <a:off x="412317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1762;p91"/>
            <p:cNvSpPr/>
            <p:nvPr/>
          </p:nvSpPr>
          <p:spPr>
            <a:xfrm>
              <a:off x="41994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1763;p91"/>
            <p:cNvSpPr/>
            <p:nvPr/>
          </p:nvSpPr>
          <p:spPr>
            <a:xfrm>
              <a:off x="41994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" name="Google Shape;1764;p91"/>
            <p:cNvSpPr/>
            <p:nvPr/>
          </p:nvSpPr>
          <p:spPr>
            <a:xfrm>
              <a:off x="41994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8" name="Google Shape;1765;p91"/>
            <p:cNvSpPr/>
            <p:nvPr/>
          </p:nvSpPr>
          <p:spPr>
            <a:xfrm>
              <a:off x="41994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1766;p91"/>
            <p:cNvSpPr/>
            <p:nvPr/>
          </p:nvSpPr>
          <p:spPr>
            <a:xfrm>
              <a:off x="427560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1767;p91"/>
            <p:cNvSpPr/>
            <p:nvPr/>
          </p:nvSpPr>
          <p:spPr>
            <a:xfrm>
              <a:off x="42756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1768;p91"/>
            <p:cNvSpPr/>
            <p:nvPr/>
          </p:nvSpPr>
          <p:spPr>
            <a:xfrm>
              <a:off x="42756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1769;p91"/>
            <p:cNvSpPr/>
            <p:nvPr/>
          </p:nvSpPr>
          <p:spPr>
            <a:xfrm>
              <a:off x="42756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1770;p91"/>
            <p:cNvSpPr/>
            <p:nvPr/>
          </p:nvSpPr>
          <p:spPr>
            <a:xfrm>
              <a:off x="4275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1771;p91"/>
            <p:cNvSpPr/>
            <p:nvPr/>
          </p:nvSpPr>
          <p:spPr>
            <a:xfrm>
              <a:off x="4199400" y="33233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1772;p91"/>
            <p:cNvSpPr/>
            <p:nvPr/>
          </p:nvSpPr>
          <p:spPr>
            <a:xfrm>
              <a:off x="419940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1773;p91"/>
            <p:cNvSpPr/>
            <p:nvPr/>
          </p:nvSpPr>
          <p:spPr>
            <a:xfrm>
              <a:off x="4199400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7" name="Google Shape;1774;p91"/>
            <p:cNvSpPr/>
            <p:nvPr/>
          </p:nvSpPr>
          <p:spPr>
            <a:xfrm>
              <a:off x="4199400" y="355192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8" name="Google Shape;1775;p91"/>
            <p:cNvSpPr/>
            <p:nvPr/>
          </p:nvSpPr>
          <p:spPr>
            <a:xfrm>
              <a:off x="419940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9" name="Google Shape;1776;p91"/>
            <p:cNvSpPr/>
            <p:nvPr/>
          </p:nvSpPr>
          <p:spPr>
            <a:xfrm>
              <a:off x="419940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0" name="Google Shape;1777;p91"/>
            <p:cNvSpPr/>
            <p:nvPr/>
          </p:nvSpPr>
          <p:spPr>
            <a:xfrm>
              <a:off x="41231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1" name="Google Shape;1778;p91"/>
            <p:cNvSpPr/>
            <p:nvPr/>
          </p:nvSpPr>
          <p:spPr>
            <a:xfrm>
              <a:off x="41231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2" name="Google Shape;1779;p91"/>
            <p:cNvSpPr/>
            <p:nvPr/>
          </p:nvSpPr>
          <p:spPr>
            <a:xfrm>
              <a:off x="4046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3" name="Google Shape;1780;p91"/>
            <p:cNvSpPr/>
            <p:nvPr/>
          </p:nvSpPr>
          <p:spPr>
            <a:xfrm>
              <a:off x="40469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4" name="Google Shape;1781;p91"/>
            <p:cNvSpPr/>
            <p:nvPr/>
          </p:nvSpPr>
          <p:spPr>
            <a:xfrm>
              <a:off x="40469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5" name="Google Shape;1782;p91"/>
            <p:cNvSpPr/>
            <p:nvPr/>
          </p:nvSpPr>
          <p:spPr>
            <a:xfrm>
              <a:off x="40469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6" name="Google Shape;1783;p91"/>
            <p:cNvSpPr/>
            <p:nvPr/>
          </p:nvSpPr>
          <p:spPr>
            <a:xfrm>
              <a:off x="39709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7" name="Google Shape;1784;p91"/>
            <p:cNvSpPr/>
            <p:nvPr/>
          </p:nvSpPr>
          <p:spPr>
            <a:xfrm>
              <a:off x="35898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8" name="Google Shape;1785;p91"/>
            <p:cNvSpPr/>
            <p:nvPr/>
          </p:nvSpPr>
          <p:spPr>
            <a:xfrm>
              <a:off x="35898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9" name="Google Shape;1786;p91"/>
            <p:cNvSpPr/>
            <p:nvPr/>
          </p:nvSpPr>
          <p:spPr>
            <a:xfrm>
              <a:off x="358987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0" name="Google Shape;1787;p91"/>
            <p:cNvSpPr/>
            <p:nvPr/>
          </p:nvSpPr>
          <p:spPr>
            <a:xfrm>
              <a:off x="358987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1" name="Google Shape;1788;p91"/>
            <p:cNvSpPr/>
            <p:nvPr/>
          </p:nvSpPr>
          <p:spPr>
            <a:xfrm>
              <a:off x="35898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2" name="Google Shape;1789;p91"/>
            <p:cNvSpPr/>
            <p:nvPr/>
          </p:nvSpPr>
          <p:spPr>
            <a:xfrm>
              <a:off x="35898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3" name="Google Shape;1790;p91"/>
            <p:cNvSpPr/>
            <p:nvPr/>
          </p:nvSpPr>
          <p:spPr>
            <a:xfrm>
              <a:off x="35898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1791;p91"/>
            <p:cNvSpPr/>
            <p:nvPr/>
          </p:nvSpPr>
          <p:spPr>
            <a:xfrm>
              <a:off x="32852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1792;p91"/>
            <p:cNvSpPr/>
            <p:nvPr/>
          </p:nvSpPr>
          <p:spPr>
            <a:xfrm>
              <a:off x="32852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6" name="Google Shape;1793;p91"/>
            <p:cNvSpPr/>
            <p:nvPr/>
          </p:nvSpPr>
          <p:spPr>
            <a:xfrm>
              <a:off x="32852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7" name="Google Shape;1794;p91"/>
            <p:cNvSpPr/>
            <p:nvPr/>
          </p:nvSpPr>
          <p:spPr>
            <a:xfrm>
              <a:off x="33614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8" name="Google Shape;1795;p91"/>
            <p:cNvSpPr/>
            <p:nvPr/>
          </p:nvSpPr>
          <p:spPr>
            <a:xfrm>
              <a:off x="33614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9" name="Google Shape;1796;p91"/>
            <p:cNvSpPr/>
            <p:nvPr/>
          </p:nvSpPr>
          <p:spPr>
            <a:xfrm>
              <a:off x="33614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" name="Google Shape;1797;p91"/>
            <p:cNvSpPr/>
            <p:nvPr/>
          </p:nvSpPr>
          <p:spPr>
            <a:xfrm>
              <a:off x="336145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" name="Google Shape;1798;p91"/>
            <p:cNvSpPr/>
            <p:nvPr/>
          </p:nvSpPr>
          <p:spPr>
            <a:xfrm>
              <a:off x="33614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2" name="Google Shape;1799;p91"/>
            <p:cNvSpPr/>
            <p:nvPr/>
          </p:nvSpPr>
          <p:spPr>
            <a:xfrm>
              <a:off x="34374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3" name="Google Shape;1800;p91"/>
            <p:cNvSpPr/>
            <p:nvPr/>
          </p:nvSpPr>
          <p:spPr>
            <a:xfrm>
              <a:off x="34374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4" name="Google Shape;1801;p91"/>
            <p:cNvSpPr/>
            <p:nvPr/>
          </p:nvSpPr>
          <p:spPr>
            <a:xfrm>
              <a:off x="34374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5" name="Google Shape;1802;p91"/>
            <p:cNvSpPr/>
            <p:nvPr/>
          </p:nvSpPr>
          <p:spPr>
            <a:xfrm>
              <a:off x="34374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6" name="Google Shape;1803;p91"/>
            <p:cNvSpPr/>
            <p:nvPr/>
          </p:nvSpPr>
          <p:spPr>
            <a:xfrm>
              <a:off x="34374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7" name="Google Shape;1804;p91"/>
            <p:cNvSpPr/>
            <p:nvPr/>
          </p:nvSpPr>
          <p:spPr>
            <a:xfrm>
              <a:off x="34374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8" name="Google Shape;1805;p91"/>
            <p:cNvSpPr/>
            <p:nvPr/>
          </p:nvSpPr>
          <p:spPr>
            <a:xfrm>
              <a:off x="34374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9" name="Google Shape;1806;p91"/>
            <p:cNvSpPr/>
            <p:nvPr/>
          </p:nvSpPr>
          <p:spPr>
            <a:xfrm>
              <a:off x="35136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0" name="Google Shape;1807;p91"/>
            <p:cNvSpPr/>
            <p:nvPr/>
          </p:nvSpPr>
          <p:spPr>
            <a:xfrm>
              <a:off x="35136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1" name="Google Shape;1808;p91"/>
            <p:cNvSpPr/>
            <p:nvPr/>
          </p:nvSpPr>
          <p:spPr>
            <a:xfrm>
              <a:off x="35136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2" name="Google Shape;1809;p91"/>
            <p:cNvSpPr/>
            <p:nvPr/>
          </p:nvSpPr>
          <p:spPr>
            <a:xfrm>
              <a:off x="35136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3" name="Google Shape;1810;p91"/>
            <p:cNvSpPr/>
            <p:nvPr/>
          </p:nvSpPr>
          <p:spPr>
            <a:xfrm>
              <a:off x="35136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4" name="Google Shape;1811;p91"/>
            <p:cNvSpPr/>
            <p:nvPr/>
          </p:nvSpPr>
          <p:spPr>
            <a:xfrm>
              <a:off x="35136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5" name="Google Shape;1812;p91"/>
            <p:cNvSpPr/>
            <p:nvPr/>
          </p:nvSpPr>
          <p:spPr>
            <a:xfrm>
              <a:off x="35136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6" name="Google Shape;1813;p91"/>
            <p:cNvSpPr/>
            <p:nvPr/>
          </p:nvSpPr>
          <p:spPr>
            <a:xfrm>
              <a:off x="35136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7" name="Google Shape;1814;p91"/>
            <p:cNvSpPr/>
            <p:nvPr/>
          </p:nvSpPr>
          <p:spPr>
            <a:xfrm>
              <a:off x="35898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8" name="Google Shape;1815;p91"/>
            <p:cNvSpPr/>
            <p:nvPr/>
          </p:nvSpPr>
          <p:spPr>
            <a:xfrm>
              <a:off x="366610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9" name="Google Shape;1816;p91"/>
            <p:cNvSpPr/>
            <p:nvPr/>
          </p:nvSpPr>
          <p:spPr>
            <a:xfrm>
              <a:off x="366610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0" name="Google Shape;1817;p91"/>
            <p:cNvSpPr/>
            <p:nvPr/>
          </p:nvSpPr>
          <p:spPr>
            <a:xfrm>
              <a:off x="36661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1" name="Google Shape;1818;p91"/>
            <p:cNvSpPr/>
            <p:nvPr/>
          </p:nvSpPr>
          <p:spPr>
            <a:xfrm>
              <a:off x="36661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2" name="Google Shape;1819;p91"/>
            <p:cNvSpPr/>
            <p:nvPr/>
          </p:nvSpPr>
          <p:spPr>
            <a:xfrm>
              <a:off x="36661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3" name="Google Shape;1820;p91"/>
            <p:cNvSpPr/>
            <p:nvPr/>
          </p:nvSpPr>
          <p:spPr>
            <a:xfrm>
              <a:off x="36661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4" name="Google Shape;1821;p91"/>
            <p:cNvSpPr/>
            <p:nvPr/>
          </p:nvSpPr>
          <p:spPr>
            <a:xfrm>
              <a:off x="36661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5" name="Google Shape;1822;p91"/>
            <p:cNvSpPr/>
            <p:nvPr/>
          </p:nvSpPr>
          <p:spPr>
            <a:xfrm>
              <a:off x="37423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6" name="Google Shape;1823;p91"/>
            <p:cNvSpPr/>
            <p:nvPr/>
          </p:nvSpPr>
          <p:spPr>
            <a:xfrm>
              <a:off x="37423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7" name="Google Shape;1824;p91"/>
            <p:cNvSpPr/>
            <p:nvPr/>
          </p:nvSpPr>
          <p:spPr>
            <a:xfrm>
              <a:off x="37423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8" name="Google Shape;1825;p91"/>
            <p:cNvSpPr/>
            <p:nvPr/>
          </p:nvSpPr>
          <p:spPr>
            <a:xfrm>
              <a:off x="37423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9" name="Google Shape;1826;p91"/>
            <p:cNvSpPr/>
            <p:nvPr/>
          </p:nvSpPr>
          <p:spPr>
            <a:xfrm>
              <a:off x="3742300" y="30186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0" name="Google Shape;1827;p91"/>
            <p:cNvSpPr/>
            <p:nvPr/>
          </p:nvSpPr>
          <p:spPr>
            <a:xfrm>
              <a:off x="37423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1" name="Google Shape;1828;p91"/>
            <p:cNvSpPr/>
            <p:nvPr/>
          </p:nvSpPr>
          <p:spPr>
            <a:xfrm>
              <a:off x="374230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2" name="Google Shape;1829;p91"/>
            <p:cNvSpPr/>
            <p:nvPr/>
          </p:nvSpPr>
          <p:spPr>
            <a:xfrm>
              <a:off x="37423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3" name="Google Shape;1830;p91"/>
            <p:cNvSpPr/>
            <p:nvPr/>
          </p:nvSpPr>
          <p:spPr>
            <a:xfrm>
              <a:off x="38185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4" name="Google Shape;1831;p91"/>
            <p:cNvSpPr/>
            <p:nvPr/>
          </p:nvSpPr>
          <p:spPr>
            <a:xfrm>
              <a:off x="38185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5" name="Google Shape;1832;p91"/>
            <p:cNvSpPr/>
            <p:nvPr/>
          </p:nvSpPr>
          <p:spPr>
            <a:xfrm>
              <a:off x="38185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6" name="Google Shape;1833;p91"/>
            <p:cNvSpPr/>
            <p:nvPr/>
          </p:nvSpPr>
          <p:spPr>
            <a:xfrm>
              <a:off x="38185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7" name="Google Shape;1834;p91"/>
            <p:cNvSpPr/>
            <p:nvPr/>
          </p:nvSpPr>
          <p:spPr>
            <a:xfrm>
              <a:off x="38185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8" name="Google Shape;1835;p91"/>
            <p:cNvSpPr/>
            <p:nvPr/>
          </p:nvSpPr>
          <p:spPr>
            <a:xfrm>
              <a:off x="38185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9" name="Google Shape;1836;p91"/>
            <p:cNvSpPr/>
            <p:nvPr/>
          </p:nvSpPr>
          <p:spPr>
            <a:xfrm>
              <a:off x="38185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0" name="Google Shape;1837;p91"/>
            <p:cNvSpPr/>
            <p:nvPr/>
          </p:nvSpPr>
          <p:spPr>
            <a:xfrm>
              <a:off x="381852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1" name="Google Shape;1838;p91"/>
            <p:cNvSpPr/>
            <p:nvPr/>
          </p:nvSpPr>
          <p:spPr>
            <a:xfrm>
              <a:off x="38185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2" name="Google Shape;1839;p91"/>
            <p:cNvSpPr/>
            <p:nvPr/>
          </p:nvSpPr>
          <p:spPr>
            <a:xfrm>
              <a:off x="38185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1840;p91"/>
            <p:cNvSpPr/>
            <p:nvPr/>
          </p:nvSpPr>
          <p:spPr>
            <a:xfrm>
              <a:off x="38947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1841;p91"/>
            <p:cNvSpPr/>
            <p:nvPr/>
          </p:nvSpPr>
          <p:spPr>
            <a:xfrm>
              <a:off x="38947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5" name="Google Shape;1842;p91"/>
            <p:cNvSpPr/>
            <p:nvPr/>
          </p:nvSpPr>
          <p:spPr>
            <a:xfrm>
              <a:off x="3894725" y="385677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6" name="Google Shape;1843;p91"/>
            <p:cNvSpPr/>
            <p:nvPr/>
          </p:nvSpPr>
          <p:spPr>
            <a:xfrm>
              <a:off x="38947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7" name="Google Shape;1844;p91"/>
            <p:cNvSpPr/>
            <p:nvPr/>
          </p:nvSpPr>
          <p:spPr>
            <a:xfrm>
              <a:off x="38947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8" name="Google Shape;1845;p91"/>
            <p:cNvSpPr/>
            <p:nvPr/>
          </p:nvSpPr>
          <p:spPr>
            <a:xfrm>
              <a:off x="38947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9" name="Google Shape;1846;p91"/>
            <p:cNvSpPr/>
            <p:nvPr/>
          </p:nvSpPr>
          <p:spPr>
            <a:xfrm>
              <a:off x="3894725" y="355192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0" name="Google Shape;1847;p91"/>
            <p:cNvSpPr/>
            <p:nvPr/>
          </p:nvSpPr>
          <p:spPr>
            <a:xfrm>
              <a:off x="38947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1" name="Google Shape;1848;p91"/>
            <p:cNvSpPr/>
            <p:nvPr/>
          </p:nvSpPr>
          <p:spPr>
            <a:xfrm>
              <a:off x="38947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2" name="Google Shape;1849;p91"/>
            <p:cNvSpPr/>
            <p:nvPr/>
          </p:nvSpPr>
          <p:spPr>
            <a:xfrm>
              <a:off x="389460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3" name="Google Shape;1850;p91"/>
            <p:cNvSpPr/>
            <p:nvPr/>
          </p:nvSpPr>
          <p:spPr>
            <a:xfrm>
              <a:off x="38947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4" name="Google Shape;1851;p91"/>
            <p:cNvSpPr/>
            <p:nvPr/>
          </p:nvSpPr>
          <p:spPr>
            <a:xfrm>
              <a:off x="38947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" name="Google Shape;1852;p91"/>
            <p:cNvSpPr/>
            <p:nvPr/>
          </p:nvSpPr>
          <p:spPr>
            <a:xfrm>
              <a:off x="38947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6" name="Google Shape;1853;p91"/>
            <p:cNvSpPr/>
            <p:nvPr/>
          </p:nvSpPr>
          <p:spPr>
            <a:xfrm>
              <a:off x="38947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7" name="Google Shape;1854;p91"/>
            <p:cNvSpPr/>
            <p:nvPr/>
          </p:nvSpPr>
          <p:spPr>
            <a:xfrm>
              <a:off x="38947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8" name="Google Shape;1855;p91"/>
            <p:cNvSpPr/>
            <p:nvPr/>
          </p:nvSpPr>
          <p:spPr>
            <a:xfrm>
              <a:off x="38947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9" name="Google Shape;1856;p91"/>
            <p:cNvSpPr/>
            <p:nvPr/>
          </p:nvSpPr>
          <p:spPr>
            <a:xfrm>
              <a:off x="38185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0" name="Google Shape;1857;p91"/>
            <p:cNvSpPr/>
            <p:nvPr/>
          </p:nvSpPr>
          <p:spPr>
            <a:xfrm>
              <a:off x="3742300" y="2866425"/>
              <a:ext cx="62225" cy="53225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1" name="Google Shape;1858;p91"/>
            <p:cNvSpPr/>
            <p:nvPr/>
          </p:nvSpPr>
          <p:spPr>
            <a:xfrm>
              <a:off x="36661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2" name="Google Shape;1859;p91"/>
            <p:cNvSpPr/>
            <p:nvPr/>
          </p:nvSpPr>
          <p:spPr>
            <a:xfrm>
              <a:off x="450405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3" name="Google Shape;1860;p91"/>
            <p:cNvSpPr/>
            <p:nvPr/>
          </p:nvSpPr>
          <p:spPr>
            <a:xfrm>
              <a:off x="4504050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4" name="Google Shape;1861;p91"/>
            <p:cNvSpPr/>
            <p:nvPr/>
          </p:nvSpPr>
          <p:spPr>
            <a:xfrm>
              <a:off x="45040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5" name="Google Shape;1862;p91"/>
            <p:cNvSpPr/>
            <p:nvPr/>
          </p:nvSpPr>
          <p:spPr>
            <a:xfrm>
              <a:off x="44278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6" name="Google Shape;1863;p91"/>
            <p:cNvSpPr/>
            <p:nvPr/>
          </p:nvSpPr>
          <p:spPr>
            <a:xfrm>
              <a:off x="44278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7" name="Google Shape;1864;p91"/>
            <p:cNvSpPr/>
            <p:nvPr/>
          </p:nvSpPr>
          <p:spPr>
            <a:xfrm>
              <a:off x="44278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8" name="Google Shape;1865;p91"/>
            <p:cNvSpPr/>
            <p:nvPr/>
          </p:nvSpPr>
          <p:spPr>
            <a:xfrm>
              <a:off x="442782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9" name="Google Shape;1866;p91"/>
            <p:cNvSpPr/>
            <p:nvPr/>
          </p:nvSpPr>
          <p:spPr>
            <a:xfrm>
              <a:off x="442782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0" name="Google Shape;1867;p91"/>
            <p:cNvSpPr/>
            <p:nvPr/>
          </p:nvSpPr>
          <p:spPr>
            <a:xfrm>
              <a:off x="43516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1" name="Google Shape;1868;p91"/>
            <p:cNvSpPr/>
            <p:nvPr/>
          </p:nvSpPr>
          <p:spPr>
            <a:xfrm>
              <a:off x="43516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2" name="Google Shape;1869;p91"/>
            <p:cNvSpPr/>
            <p:nvPr/>
          </p:nvSpPr>
          <p:spPr>
            <a:xfrm>
              <a:off x="43516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3" name="Google Shape;1870;p91"/>
            <p:cNvSpPr/>
            <p:nvPr/>
          </p:nvSpPr>
          <p:spPr>
            <a:xfrm>
              <a:off x="435160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4" name="Google Shape;1871;p91"/>
            <p:cNvSpPr/>
            <p:nvPr/>
          </p:nvSpPr>
          <p:spPr>
            <a:xfrm>
              <a:off x="435160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5" name="Google Shape;1872;p91"/>
            <p:cNvSpPr/>
            <p:nvPr/>
          </p:nvSpPr>
          <p:spPr>
            <a:xfrm>
              <a:off x="42756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6" name="Google Shape;1873;p91"/>
            <p:cNvSpPr/>
            <p:nvPr/>
          </p:nvSpPr>
          <p:spPr>
            <a:xfrm>
              <a:off x="42756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7" name="Google Shape;1874;p91"/>
            <p:cNvSpPr/>
            <p:nvPr/>
          </p:nvSpPr>
          <p:spPr>
            <a:xfrm>
              <a:off x="42756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8" name="Google Shape;1875;p91"/>
            <p:cNvSpPr/>
            <p:nvPr/>
          </p:nvSpPr>
          <p:spPr>
            <a:xfrm>
              <a:off x="427560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9" name="Google Shape;1876;p91"/>
            <p:cNvSpPr/>
            <p:nvPr/>
          </p:nvSpPr>
          <p:spPr>
            <a:xfrm>
              <a:off x="42756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0" name="Google Shape;1877;p91"/>
            <p:cNvSpPr/>
            <p:nvPr/>
          </p:nvSpPr>
          <p:spPr>
            <a:xfrm>
              <a:off x="42756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1" name="Google Shape;1878;p91"/>
            <p:cNvSpPr/>
            <p:nvPr/>
          </p:nvSpPr>
          <p:spPr>
            <a:xfrm>
              <a:off x="42756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2" name="Google Shape;1879;p91"/>
            <p:cNvSpPr/>
            <p:nvPr/>
          </p:nvSpPr>
          <p:spPr>
            <a:xfrm>
              <a:off x="42756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3" name="Google Shape;1880;p91"/>
            <p:cNvSpPr/>
            <p:nvPr/>
          </p:nvSpPr>
          <p:spPr>
            <a:xfrm>
              <a:off x="41994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4" name="Google Shape;1881;p91"/>
            <p:cNvSpPr/>
            <p:nvPr/>
          </p:nvSpPr>
          <p:spPr>
            <a:xfrm>
              <a:off x="41994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5" name="Google Shape;1882;p91"/>
            <p:cNvSpPr/>
            <p:nvPr/>
          </p:nvSpPr>
          <p:spPr>
            <a:xfrm>
              <a:off x="41994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6" name="Google Shape;1883;p91"/>
            <p:cNvSpPr/>
            <p:nvPr/>
          </p:nvSpPr>
          <p:spPr>
            <a:xfrm>
              <a:off x="41994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7" name="Google Shape;1884;p91"/>
            <p:cNvSpPr/>
            <p:nvPr/>
          </p:nvSpPr>
          <p:spPr>
            <a:xfrm>
              <a:off x="41231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8" name="Google Shape;1885;p91"/>
            <p:cNvSpPr/>
            <p:nvPr/>
          </p:nvSpPr>
          <p:spPr>
            <a:xfrm>
              <a:off x="41231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9" name="Google Shape;1886;p91"/>
            <p:cNvSpPr/>
            <p:nvPr/>
          </p:nvSpPr>
          <p:spPr>
            <a:xfrm>
              <a:off x="41231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0" name="Google Shape;1887;p91"/>
            <p:cNvSpPr/>
            <p:nvPr/>
          </p:nvSpPr>
          <p:spPr>
            <a:xfrm>
              <a:off x="41231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1" name="Google Shape;1888;p91"/>
            <p:cNvSpPr/>
            <p:nvPr/>
          </p:nvSpPr>
          <p:spPr>
            <a:xfrm>
              <a:off x="41231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2" name="Google Shape;1889;p91"/>
            <p:cNvSpPr/>
            <p:nvPr/>
          </p:nvSpPr>
          <p:spPr>
            <a:xfrm>
              <a:off x="40469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3" name="Google Shape;1890;p91"/>
            <p:cNvSpPr/>
            <p:nvPr/>
          </p:nvSpPr>
          <p:spPr>
            <a:xfrm>
              <a:off x="40469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4" name="Google Shape;1891;p91"/>
            <p:cNvSpPr/>
            <p:nvPr/>
          </p:nvSpPr>
          <p:spPr>
            <a:xfrm>
              <a:off x="40469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5" name="Google Shape;1892;p91"/>
            <p:cNvSpPr/>
            <p:nvPr/>
          </p:nvSpPr>
          <p:spPr>
            <a:xfrm>
              <a:off x="39709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6" name="Google Shape;1893;p91"/>
            <p:cNvSpPr/>
            <p:nvPr/>
          </p:nvSpPr>
          <p:spPr>
            <a:xfrm>
              <a:off x="39709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7" name="Google Shape;1894;p91"/>
            <p:cNvSpPr/>
            <p:nvPr/>
          </p:nvSpPr>
          <p:spPr>
            <a:xfrm>
              <a:off x="39709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8" name="Google Shape;1895;p91"/>
            <p:cNvSpPr/>
            <p:nvPr/>
          </p:nvSpPr>
          <p:spPr>
            <a:xfrm>
              <a:off x="38947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9" name="Google Shape;1896;p91"/>
            <p:cNvSpPr/>
            <p:nvPr/>
          </p:nvSpPr>
          <p:spPr>
            <a:xfrm>
              <a:off x="38947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0" name="Google Shape;1897;p91"/>
            <p:cNvSpPr/>
            <p:nvPr/>
          </p:nvSpPr>
          <p:spPr>
            <a:xfrm>
              <a:off x="38947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1" name="Google Shape;1898;p91"/>
            <p:cNvSpPr/>
            <p:nvPr/>
          </p:nvSpPr>
          <p:spPr>
            <a:xfrm>
              <a:off x="38947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2" name="Google Shape;1899;p91"/>
            <p:cNvSpPr/>
            <p:nvPr/>
          </p:nvSpPr>
          <p:spPr>
            <a:xfrm>
              <a:off x="38185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3" name="Google Shape;1900;p91"/>
            <p:cNvSpPr/>
            <p:nvPr/>
          </p:nvSpPr>
          <p:spPr>
            <a:xfrm>
              <a:off x="38185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4" name="Google Shape;1901;p91"/>
            <p:cNvSpPr/>
            <p:nvPr/>
          </p:nvSpPr>
          <p:spPr>
            <a:xfrm>
              <a:off x="38185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5" name="Google Shape;1902;p91"/>
            <p:cNvSpPr/>
            <p:nvPr/>
          </p:nvSpPr>
          <p:spPr>
            <a:xfrm>
              <a:off x="38185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6" name="Google Shape;1903;p91"/>
            <p:cNvSpPr/>
            <p:nvPr/>
          </p:nvSpPr>
          <p:spPr>
            <a:xfrm>
              <a:off x="38185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7" name="Google Shape;1904;p91"/>
            <p:cNvSpPr/>
            <p:nvPr/>
          </p:nvSpPr>
          <p:spPr>
            <a:xfrm>
              <a:off x="381852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8" name="Google Shape;1905;p91"/>
            <p:cNvSpPr/>
            <p:nvPr/>
          </p:nvSpPr>
          <p:spPr>
            <a:xfrm>
              <a:off x="38185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9" name="Google Shape;1906;p91"/>
            <p:cNvSpPr/>
            <p:nvPr/>
          </p:nvSpPr>
          <p:spPr>
            <a:xfrm>
              <a:off x="38185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0" name="Google Shape;1907;p91"/>
            <p:cNvSpPr/>
            <p:nvPr/>
          </p:nvSpPr>
          <p:spPr>
            <a:xfrm>
              <a:off x="3742300" y="37803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1" name="Google Shape;1908;p91"/>
            <p:cNvSpPr/>
            <p:nvPr/>
          </p:nvSpPr>
          <p:spPr>
            <a:xfrm>
              <a:off x="37423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2" name="Google Shape;1909;p91"/>
            <p:cNvSpPr/>
            <p:nvPr/>
          </p:nvSpPr>
          <p:spPr>
            <a:xfrm>
              <a:off x="37423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3" name="Google Shape;1910;p91"/>
            <p:cNvSpPr/>
            <p:nvPr/>
          </p:nvSpPr>
          <p:spPr>
            <a:xfrm>
              <a:off x="37423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4" name="Google Shape;1911;p91"/>
            <p:cNvSpPr/>
            <p:nvPr/>
          </p:nvSpPr>
          <p:spPr>
            <a:xfrm>
              <a:off x="37421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5" name="Google Shape;1912;p91"/>
            <p:cNvSpPr/>
            <p:nvPr/>
          </p:nvSpPr>
          <p:spPr>
            <a:xfrm>
              <a:off x="37423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6" name="Google Shape;1913;p91"/>
            <p:cNvSpPr/>
            <p:nvPr/>
          </p:nvSpPr>
          <p:spPr>
            <a:xfrm>
              <a:off x="366595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7" name="Google Shape;1914;p91"/>
            <p:cNvSpPr/>
            <p:nvPr/>
          </p:nvSpPr>
          <p:spPr>
            <a:xfrm>
              <a:off x="36661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8" name="Google Shape;1915;p91"/>
            <p:cNvSpPr/>
            <p:nvPr/>
          </p:nvSpPr>
          <p:spPr>
            <a:xfrm>
              <a:off x="36661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9" name="Google Shape;1916;p91"/>
            <p:cNvSpPr/>
            <p:nvPr/>
          </p:nvSpPr>
          <p:spPr>
            <a:xfrm>
              <a:off x="35898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0" name="Google Shape;1917;p91"/>
            <p:cNvSpPr/>
            <p:nvPr/>
          </p:nvSpPr>
          <p:spPr>
            <a:xfrm>
              <a:off x="35898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1" name="Google Shape;1918;p91"/>
            <p:cNvSpPr/>
            <p:nvPr/>
          </p:nvSpPr>
          <p:spPr>
            <a:xfrm>
              <a:off x="35898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2" name="Google Shape;1919;p91"/>
            <p:cNvSpPr/>
            <p:nvPr/>
          </p:nvSpPr>
          <p:spPr>
            <a:xfrm>
              <a:off x="35136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3" name="Google Shape;1920;p91"/>
            <p:cNvSpPr/>
            <p:nvPr/>
          </p:nvSpPr>
          <p:spPr>
            <a:xfrm>
              <a:off x="35136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4" name="Google Shape;1921;p91"/>
            <p:cNvSpPr/>
            <p:nvPr/>
          </p:nvSpPr>
          <p:spPr>
            <a:xfrm>
              <a:off x="35136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5" name="Google Shape;1922;p91"/>
            <p:cNvSpPr/>
            <p:nvPr/>
          </p:nvSpPr>
          <p:spPr>
            <a:xfrm>
              <a:off x="34374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6" name="Google Shape;1923;p91"/>
            <p:cNvSpPr/>
            <p:nvPr/>
          </p:nvSpPr>
          <p:spPr>
            <a:xfrm>
              <a:off x="34374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7" name="Google Shape;1924;p91"/>
            <p:cNvSpPr/>
            <p:nvPr/>
          </p:nvSpPr>
          <p:spPr>
            <a:xfrm>
              <a:off x="343745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8" name="Google Shape;1925;p91"/>
            <p:cNvSpPr/>
            <p:nvPr/>
          </p:nvSpPr>
          <p:spPr>
            <a:xfrm>
              <a:off x="34374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9" name="Google Shape;1926;p91"/>
            <p:cNvSpPr/>
            <p:nvPr/>
          </p:nvSpPr>
          <p:spPr>
            <a:xfrm>
              <a:off x="336145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0" name="Google Shape;1927;p91"/>
            <p:cNvSpPr/>
            <p:nvPr/>
          </p:nvSpPr>
          <p:spPr>
            <a:xfrm>
              <a:off x="33614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1" name="Google Shape;1928;p91"/>
            <p:cNvSpPr/>
            <p:nvPr/>
          </p:nvSpPr>
          <p:spPr>
            <a:xfrm>
              <a:off x="33614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2" name="Google Shape;1929;p91"/>
            <p:cNvSpPr/>
            <p:nvPr/>
          </p:nvSpPr>
          <p:spPr>
            <a:xfrm>
              <a:off x="33614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3" name="Google Shape;1930;p91"/>
            <p:cNvSpPr/>
            <p:nvPr/>
          </p:nvSpPr>
          <p:spPr>
            <a:xfrm>
              <a:off x="32852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4" name="Google Shape;1931;p91"/>
            <p:cNvSpPr/>
            <p:nvPr/>
          </p:nvSpPr>
          <p:spPr>
            <a:xfrm>
              <a:off x="32852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5" name="Google Shape;1932;p91"/>
            <p:cNvSpPr/>
            <p:nvPr/>
          </p:nvSpPr>
          <p:spPr>
            <a:xfrm>
              <a:off x="32852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6" name="Google Shape;1933;p91"/>
            <p:cNvSpPr/>
            <p:nvPr/>
          </p:nvSpPr>
          <p:spPr>
            <a:xfrm>
              <a:off x="32852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7" name="Google Shape;1934;p91"/>
            <p:cNvSpPr/>
            <p:nvPr/>
          </p:nvSpPr>
          <p:spPr>
            <a:xfrm>
              <a:off x="3209025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8" name="Google Shape;1935;p91"/>
            <p:cNvSpPr/>
            <p:nvPr/>
          </p:nvSpPr>
          <p:spPr>
            <a:xfrm>
              <a:off x="32090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9" name="Google Shape;1936;p91"/>
            <p:cNvSpPr/>
            <p:nvPr/>
          </p:nvSpPr>
          <p:spPr>
            <a:xfrm>
              <a:off x="32090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0" name="Google Shape;1937;p91"/>
            <p:cNvSpPr/>
            <p:nvPr/>
          </p:nvSpPr>
          <p:spPr>
            <a:xfrm>
              <a:off x="32090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1" name="Google Shape;1938;p91"/>
            <p:cNvSpPr/>
            <p:nvPr/>
          </p:nvSpPr>
          <p:spPr>
            <a:xfrm>
              <a:off x="32090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2" name="Google Shape;1939;p91"/>
            <p:cNvSpPr/>
            <p:nvPr/>
          </p:nvSpPr>
          <p:spPr>
            <a:xfrm>
              <a:off x="41994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3" name="Google Shape;1940;p91"/>
            <p:cNvSpPr/>
            <p:nvPr/>
          </p:nvSpPr>
          <p:spPr>
            <a:xfrm>
              <a:off x="3132800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4" name="Google Shape;1941;p91"/>
            <p:cNvSpPr/>
            <p:nvPr/>
          </p:nvSpPr>
          <p:spPr>
            <a:xfrm>
              <a:off x="305680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5" name="Google Shape;1942;p91"/>
            <p:cNvSpPr/>
            <p:nvPr/>
          </p:nvSpPr>
          <p:spPr>
            <a:xfrm>
              <a:off x="43516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6" name="Google Shape;1943;p91"/>
            <p:cNvSpPr/>
            <p:nvPr/>
          </p:nvSpPr>
          <p:spPr>
            <a:xfrm>
              <a:off x="43516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7" name="Google Shape;1944;p91"/>
            <p:cNvSpPr/>
            <p:nvPr/>
          </p:nvSpPr>
          <p:spPr>
            <a:xfrm>
              <a:off x="43516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8" name="Google Shape;1945;p91"/>
            <p:cNvSpPr/>
            <p:nvPr/>
          </p:nvSpPr>
          <p:spPr>
            <a:xfrm>
              <a:off x="43516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9" name="Google Shape;1946;p91"/>
            <p:cNvSpPr/>
            <p:nvPr/>
          </p:nvSpPr>
          <p:spPr>
            <a:xfrm>
              <a:off x="43516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0" name="Google Shape;1947;p91"/>
            <p:cNvSpPr/>
            <p:nvPr/>
          </p:nvSpPr>
          <p:spPr>
            <a:xfrm>
              <a:off x="43516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1" name="Google Shape;1948;p91"/>
            <p:cNvSpPr/>
            <p:nvPr/>
          </p:nvSpPr>
          <p:spPr>
            <a:xfrm>
              <a:off x="43516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2" name="Google Shape;1949;p91"/>
            <p:cNvSpPr/>
            <p:nvPr/>
          </p:nvSpPr>
          <p:spPr>
            <a:xfrm>
              <a:off x="397095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3" name="Google Shape;1950;p91"/>
            <p:cNvSpPr/>
            <p:nvPr/>
          </p:nvSpPr>
          <p:spPr>
            <a:xfrm>
              <a:off x="39709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4" name="Google Shape;1951;p91"/>
            <p:cNvSpPr/>
            <p:nvPr/>
          </p:nvSpPr>
          <p:spPr>
            <a:xfrm>
              <a:off x="36661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5" name="Google Shape;1952;p91"/>
            <p:cNvSpPr/>
            <p:nvPr/>
          </p:nvSpPr>
          <p:spPr>
            <a:xfrm>
              <a:off x="37423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6" name="Google Shape;1953;p91"/>
            <p:cNvSpPr/>
            <p:nvPr/>
          </p:nvSpPr>
          <p:spPr>
            <a:xfrm>
              <a:off x="37423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7" name="Google Shape;1954;p91"/>
            <p:cNvSpPr/>
            <p:nvPr/>
          </p:nvSpPr>
          <p:spPr>
            <a:xfrm>
              <a:off x="38185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8" name="Google Shape;1955;p91"/>
            <p:cNvSpPr/>
            <p:nvPr/>
          </p:nvSpPr>
          <p:spPr>
            <a:xfrm>
              <a:off x="38947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9" name="Google Shape;1956;p91"/>
            <p:cNvSpPr/>
            <p:nvPr/>
          </p:nvSpPr>
          <p:spPr>
            <a:xfrm>
              <a:off x="38947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0" name="Google Shape;1957;p91"/>
            <p:cNvSpPr/>
            <p:nvPr/>
          </p:nvSpPr>
          <p:spPr>
            <a:xfrm>
              <a:off x="39709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1" name="Google Shape;1958;p91"/>
            <p:cNvSpPr/>
            <p:nvPr/>
          </p:nvSpPr>
          <p:spPr>
            <a:xfrm>
              <a:off x="39709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2" name="Google Shape;1959;p91"/>
            <p:cNvSpPr/>
            <p:nvPr/>
          </p:nvSpPr>
          <p:spPr>
            <a:xfrm>
              <a:off x="40469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3" name="Google Shape;1960;p91"/>
            <p:cNvSpPr/>
            <p:nvPr/>
          </p:nvSpPr>
          <p:spPr>
            <a:xfrm>
              <a:off x="40469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4" name="Google Shape;1961;p91"/>
            <p:cNvSpPr/>
            <p:nvPr/>
          </p:nvSpPr>
          <p:spPr>
            <a:xfrm>
              <a:off x="40469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5" name="Google Shape;1962;p91"/>
            <p:cNvSpPr/>
            <p:nvPr/>
          </p:nvSpPr>
          <p:spPr>
            <a:xfrm>
              <a:off x="40469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6" name="Google Shape;1963;p91"/>
            <p:cNvSpPr/>
            <p:nvPr/>
          </p:nvSpPr>
          <p:spPr>
            <a:xfrm>
              <a:off x="41231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7" name="Google Shape;1964;p91"/>
            <p:cNvSpPr/>
            <p:nvPr/>
          </p:nvSpPr>
          <p:spPr>
            <a:xfrm>
              <a:off x="41231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8" name="Google Shape;1965;p91"/>
            <p:cNvSpPr/>
            <p:nvPr/>
          </p:nvSpPr>
          <p:spPr>
            <a:xfrm>
              <a:off x="41231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9" name="Google Shape;1966;p91"/>
            <p:cNvSpPr/>
            <p:nvPr/>
          </p:nvSpPr>
          <p:spPr>
            <a:xfrm>
              <a:off x="41231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0" name="Google Shape;1967;p91"/>
            <p:cNvSpPr/>
            <p:nvPr/>
          </p:nvSpPr>
          <p:spPr>
            <a:xfrm>
              <a:off x="41231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1" name="Google Shape;1968;p91"/>
            <p:cNvSpPr/>
            <p:nvPr/>
          </p:nvSpPr>
          <p:spPr>
            <a:xfrm>
              <a:off x="41231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2" name="Google Shape;1969;p91"/>
            <p:cNvSpPr/>
            <p:nvPr/>
          </p:nvSpPr>
          <p:spPr>
            <a:xfrm>
              <a:off x="41994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3" name="Google Shape;1970;p91"/>
            <p:cNvSpPr/>
            <p:nvPr/>
          </p:nvSpPr>
          <p:spPr>
            <a:xfrm>
              <a:off x="41994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4" name="Google Shape;1971;p91"/>
            <p:cNvSpPr/>
            <p:nvPr/>
          </p:nvSpPr>
          <p:spPr>
            <a:xfrm>
              <a:off x="41994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5" name="Google Shape;1972;p91"/>
            <p:cNvSpPr/>
            <p:nvPr/>
          </p:nvSpPr>
          <p:spPr>
            <a:xfrm>
              <a:off x="41994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6" name="Google Shape;1973;p91"/>
            <p:cNvSpPr/>
            <p:nvPr/>
          </p:nvSpPr>
          <p:spPr>
            <a:xfrm>
              <a:off x="41994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7" name="Google Shape;1974;p91"/>
            <p:cNvSpPr/>
            <p:nvPr/>
          </p:nvSpPr>
          <p:spPr>
            <a:xfrm>
              <a:off x="41994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8" name="Google Shape;1975;p91"/>
            <p:cNvSpPr/>
            <p:nvPr/>
          </p:nvSpPr>
          <p:spPr>
            <a:xfrm>
              <a:off x="41994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9" name="Google Shape;1976;p91"/>
            <p:cNvSpPr/>
            <p:nvPr/>
          </p:nvSpPr>
          <p:spPr>
            <a:xfrm>
              <a:off x="42756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0" name="Google Shape;1977;p91"/>
            <p:cNvSpPr/>
            <p:nvPr/>
          </p:nvSpPr>
          <p:spPr>
            <a:xfrm>
              <a:off x="42756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1" name="Google Shape;1978;p91"/>
            <p:cNvSpPr/>
            <p:nvPr/>
          </p:nvSpPr>
          <p:spPr>
            <a:xfrm>
              <a:off x="42756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2" name="Google Shape;1979;p91"/>
            <p:cNvSpPr/>
            <p:nvPr/>
          </p:nvSpPr>
          <p:spPr>
            <a:xfrm>
              <a:off x="42756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3" name="Google Shape;1980;p91"/>
            <p:cNvSpPr/>
            <p:nvPr/>
          </p:nvSpPr>
          <p:spPr>
            <a:xfrm>
              <a:off x="42756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4" name="Google Shape;1981;p91"/>
            <p:cNvSpPr/>
            <p:nvPr/>
          </p:nvSpPr>
          <p:spPr>
            <a:xfrm>
              <a:off x="42756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5" name="Google Shape;1982;p91"/>
            <p:cNvSpPr/>
            <p:nvPr/>
          </p:nvSpPr>
          <p:spPr>
            <a:xfrm>
              <a:off x="42756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6" name="Google Shape;1983;p91"/>
            <p:cNvSpPr/>
            <p:nvPr/>
          </p:nvSpPr>
          <p:spPr>
            <a:xfrm>
              <a:off x="42756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7" name="Google Shape;1984;p91"/>
            <p:cNvSpPr/>
            <p:nvPr/>
          </p:nvSpPr>
          <p:spPr>
            <a:xfrm>
              <a:off x="43516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8" name="Google Shape;1985;p91"/>
            <p:cNvSpPr/>
            <p:nvPr/>
          </p:nvSpPr>
          <p:spPr>
            <a:xfrm>
              <a:off x="44278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9" name="Google Shape;1986;p91"/>
            <p:cNvSpPr/>
            <p:nvPr/>
          </p:nvSpPr>
          <p:spPr>
            <a:xfrm>
              <a:off x="44278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0" name="Google Shape;1987;p91"/>
            <p:cNvSpPr/>
            <p:nvPr/>
          </p:nvSpPr>
          <p:spPr>
            <a:xfrm>
              <a:off x="44278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1" name="Google Shape;1988;p91"/>
            <p:cNvSpPr/>
            <p:nvPr/>
          </p:nvSpPr>
          <p:spPr>
            <a:xfrm>
              <a:off x="44278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2" name="Google Shape;1989;p91"/>
            <p:cNvSpPr/>
            <p:nvPr/>
          </p:nvSpPr>
          <p:spPr>
            <a:xfrm>
              <a:off x="44278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3" name="Google Shape;1990;p91"/>
            <p:cNvSpPr/>
            <p:nvPr/>
          </p:nvSpPr>
          <p:spPr>
            <a:xfrm>
              <a:off x="44278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4" name="Google Shape;1991;p91"/>
            <p:cNvSpPr/>
            <p:nvPr/>
          </p:nvSpPr>
          <p:spPr>
            <a:xfrm>
              <a:off x="44278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5" name="Google Shape;1992;p91"/>
            <p:cNvSpPr/>
            <p:nvPr/>
          </p:nvSpPr>
          <p:spPr>
            <a:xfrm>
              <a:off x="44278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6" name="Google Shape;1993;p91"/>
            <p:cNvSpPr/>
            <p:nvPr/>
          </p:nvSpPr>
          <p:spPr>
            <a:xfrm>
              <a:off x="4427825" y="1571400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1994;p91"/>
            <p:cNvSpPr/>
            <p:nvPr/>
          </p:nvSpPr>
          <p:spPr>
            <a:xfrm>
              <a:off x="43516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8" name="Google Shape;1995;p91"/>
            <p:cNvSpPr/>
            <p:nvPr/>
          </p:nvSpPr>
          <p:spPr>
            <a:xfrm>
              <a:off x="42756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9" name="Google Shape;1996;p91"/>
            <p:cNvSpPr/>
            <p:nvPr/>
          </p:nvSpPr>
          <p:spPr>
            <a:xfrm>
              <a:off x="42756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0" name="Google Shape;1997;p91"/>
            <p:cNvSpPr/>
            <p:nvPr/>
          </p:nvSpPr>
          <p:spPr>
            <a:xfrm>
              <a:off x="41994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1" name="Google Shape;1998;p91"/>
            <p:cNvSpPr/>
            <p:nvPr/>
          </p:nvSpPr>
          <p:spPr>
            <a:xfrm>
              <a:off x="41994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2" name="Google Shape;1999;p91"/>
            <p:cNvSpPr/>
            <p:nvPr/>
          </p:nvSpPr>
          <p:spPr>
            <a:xfrm>
              <a:off x="41994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3" name="Google Shape;2000;p91"/>
            <p:cNvSpPr/>
            <p:nvPr/>
          </p:nvSpPr>
          <p:spPr>
            <a:xfrm>
              <a:off x="41994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4" name="Google Shape;2001;p91"/>
            <p:cNvSpPr/>
            <p:nvPr/>
          </p:nvSpPr>
          <p:spPr>
            <a:xfrm>
              <a:off x="41231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5" name="Google Shape;2002;p91"/>
            <p:cNvSpPr/>
            <p:nvPr/>
          </p:nvSpPr>
          <p:spPr>
            <a:xfrm>
              <a:off x="41231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2003;p91"/>
            <p:cNvSpPr/>
            <p:nvPr/>
          </p:nvSpPr>
          <p:spPr>
            <a:xfrm>
              <a:off x="41231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7" name="Google Shape;2004;p91"/>
            <p:cNvSpPr/>
            <p:nvPr/>
          </p:nvSpPr>
          <p:spPr>
            <a:xfrm>
              <a:off x="41231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8" name="Google Shape;2005;p91"/>
            <p:cNvSpPr/>
            <p:nvPr/>
          </p:nvSpPr>
          <p:spPr>
            <a:xfrm>
              <a:off x="41231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9" name="Google Shape;2006;p91"/>
            <p:cNvSpPr/>
            <p:nvPr/>
          </p:nvSpPr>
          <p:spPr>
            <a:xfrm>
              <a:off x="41231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0" name="Google Shape;2007;p91"/>
            <p:cNvSpPr/>
            <p:nvPr/>
          </p:nvSpPr>
          <p:spPr>
            <a:xfrm>
              <a:off x="40469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1" name="Google Shape;2008;p91"/>
            <p:cNvSpPr/>
            <p:nvPr/>
          </p:nvSpPr>
          <p:spPr>
            <a:xfrm>
              <a:off x="40469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2" name="Google Shape;2009;p91"/>
            <p:cNvSpPr/>
            <p:nvPr/>
          </p:nvSpPr>
          <p:spPr>
            <a:xfrm>
              <a:off x="40469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2010;p91"/>
            <p:cNvSpPr/>
            <p:nvPr/>
          </p:nvSpPr>
          <p:spPr>
            <a:xfrm>
              <a:off x="40469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2011;p91"/>
            <p:cNvSpPr/>
            <p:nvPr/>
          </p:nvSpPr>
          <p:spPr>
            <a:xfrm>
              <a:off x="40469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2012;p91"/>
            <p:cNvSpPr/>
            <p:nvPr/>
          </p:nvSpPr>
          <p:spPr>
            <a:xfrm>
              <a:off x="40469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6" name="Google Shape;2013;p91"/>
            <p:cNvSpPr/>
            <p:nvPr/>
          </p:nvSpPr>
          <p:spPr>
            <a:xfrm>
              <a:off x="40469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7" name="Google Shape;2014;p91"/>
            <p:cNvSpPr/>
            <p:nvPr/>
          </p:nvSpPr>
          <p:spPr>
            <a:xfrm>
              <a:off x="40469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8" name="Google Shape;2015;p91"/>
            <p:cNvSpPr/>
            <p:nvPr/>
          </p:nvSpPr>
          <p:spPr>
            <a:xfrm>
              <a:off x="39709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9" name="Google Shape;2016;p91"/>
            <p:cNvSpPr/>
            <p:nvPr/>
          </p:nvSpPr>
          <p:spPr>
            <a:xfrm>
              <a:off x="39709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0" name="Google Shape;2017;p91"/>
            <p:cNvSpPr/>
            <p:nvPr/>
          </p:nvSpPr>
          <p:spPr>
            <a:xfrm>
              <a:off x="39709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1" name="Google Shape;2018;p91"/>
            <p:cNvSpPr/>
            <p:nvPr/>
          </p:nvSpPr>
          <p:spPr>
            <a:xfrm>
              <a:off x="39709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2" name="Google Shape;2019;p91"/>
            <p:cNvSpPr/>
            <p:nvPr/>
          </p:nvSpPr>
          <p:spPr>
            <a:xfrm>
              <a:off x="39709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3" name="Google Shape;2020;p91"/>
            <p:cNvSpPr/>
            <p:nvPr/>
          </p:nvSpPr>
          <p:spPr>
            <a:xfrm>
              <a:off x="39709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4" name="Google Shape;2021;p91"/>
            <p:cNvSpPr/>
            <p:nvPr/>
          </p:nvSpPr>
          <p:spPr>
            <a:xfrm>
              <a:off x="39709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5" name="Google Shape;2022;p91"/>
            <p:cNvSpPr/>
            <p:nvPr/>
          </p:nvSpPr>
          <p:spPr>
            <a:xfrm>
              <a:off x="39709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6" name="Google Shape;2023;p91"/>
            <p:cNvSpPr/>
            <p:nvPr/>
          </p:nvSpPr>
          <p:spPr>
            <a:xfrm>
              <a:off x="39709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7" name="Google Shape;2024;p91"/>
            <p:cNvSpPr/>
            <p:nvPr/>
          </p:nvSpPr>
          <p:spPr>
            <a:xfrm>
              <a:off x="38947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8" name="Google Shape;2025;p91"/>
            <p:cNvSpPr/>
            <p:nvPr/>
          </p:nvSpPr>
          <p:spPr>
            <a:xfrm>
              <a:off x="38947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9" name="Google Shape;2026;p91"/>
            <p:cNvSpPr/>
            <p:nvPr/>
          </p:nvSpPr>
          <p:spPr>
            <a:xfrm>
              <a:off x="38947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0" name="Google Shape;2027;p91"/>
            <p:cNvSpPr/>
            <p:nvPr/>
          </p:nvSpPr>
          <p:spPr>
            <a:xfrm>
              <a:off x="38947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1" name="Google Shape;2028;p91"/>
            <p:cNvSpPr/>
            <p:nvPr/>
          </p:nvSpPr>
          <p:spPr>
            <a:xfrm>
              <a:off x="38947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2" name="Google Shape;2029;p91"/>
            <p:cNvSpPr/>
            <p:nvPr/>
          </p:nvSpPr>
          <p:spPr>
            <a:xfrm>
              <a:off x="3894725" y="1571400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3" name="Google Shape;2030;p91"/>
            <p:cNvSpPr/>
            <p:nvPr/>
          </p:nvSpPr>
          <p:spPr>
            <a:xfrm>
              <a:off x="38947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4" name="Google Shape;2031;p91"/>
            <p:cNvSpPr/>
            <p:nvPr/>
          </p:nvSpPr>
          <p:spPr>
            <a:xfrm>
              <a:off x="38947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5" name="Google Shape;2032;p91"/>
            <p:cNvSpPr/>
            <p:nvPr/>
          </p:nvSpPr>
          <p:spPr>
            <a:xfrm>
              <a:off x="38947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6" name="Google Shape;2033;p91"/>
            <p:cNvSpPr/>
            <p:nvPr/>
          </p:nvSpPr>
          <p:spPr>
            <a:xfrm>
              <a:off x="38947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7" name="Google Shape;2034;p91"/>
            <p:cNvSpPr/>
            <p:nvPr/>
          </p:nvSpPr>
          <p:spPr>
            <a:xfrm>
              <a:off x="38185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8" name="Google Shape;2035;p91"/>
            <p:cNvSpPr/>
            <p:nvPr/>
          </p:nvSpPr>
          <p:spPr>
            <a:xfrm>
              <a:off x="38185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9" name="Google Shape;2036;p91"/>
            <p:cNvSpPr/>
            <p:nvPr/>
          </p:nvSpPr>
          <p:spPr>
            <a:xfrm>
              <a:off x="38185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0" name="Google Shape;2037;p91"/>
            <p:cNvSpPr/>
            <p:nvPr/>
          </p:nvSpPr>
          <p:spPr>
            <a:xfrm>
              <a:off x="38185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1" name="Google Shape;2038;p91"/>
            <p:cNvSpPr/>
            <p:nvPr/>
          </p:nvSpPr>
          <p:spPr>
            <a:xfrm>
              <a:off x="38185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2" name="Google Shape;2039;p91"/>
            <p:cNvSpPr/>
            <p:nvPr/>
          </p:nvSpPr>
          <p:spPr>
            <a:xfrm>
              <a:off x="38185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3" name="Google Shape;2040;p91"/>
            <p:cNvSpPr/>
            <p:nvPr/>
          </p:nvSpPr>
          <p:spPr>
            <a:xfrm>
              <a:off x="38185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4" name="Google Shape;2041;p91"/>
            <p:cNvSpPr/>
            <p:nvPr/>
          </p:nvSpPr>
          <p:spPr>
            <a:xfrm>
              <a:off x="38185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5" name="Google Shape;2042;p91"/>
            <p:cNvSpPr/>
            <p:nvPr/>
          </p:nvSpPr>
          <p:spPr>
            <a:xfrm>
              <a:off x="38185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6" name="Google Shape;2043;p91"/>
            <p:cNvSpPr/>
            <p:nvPr/>
          </p:nvSpPr>
          <p:spPr>
            <a:xfrm>
              <a:off x="38185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7" name="Google Shape;2044;p91"/>
            <p:cNvSpPr/>
            <p:nvPr/>
          </p:nvSpPr>
          <p:spPr>
            <a:xfrm>
              <a:off x="38185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8" name="Google Shape;2045;p91"/>
            <p:cNvSpPr/>
            <p:nvPr/>
          </p:nvSpPr>
          <p:spPr>
            <a:xfrm>
              <a:off x="37423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9" name="Google Shape;2046;p91"/>
            <p:cNvSpPr/>
            <p:nvPr/>
          </p:nvSpPr>
          <p:spPr>
            <a:xfrm>
              <a:off x="37423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0" name="Google Shape;2047;p91"/>
            <p:cNvSpPr/>
            <p:nvPr/>
          </p:nvSpPr>
          <p:spPr>
            <a:xfrm>
              <a:off x="37423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1" name="Google Shape;2048;p91"/>
            <p:cNvSpPr/>
            <p:nvPr/>
          </p:nvSpPr>
          <p:spPr>
            <a:xfrm>
              <a:off x="37423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2" name="Google Shape;2049;p91"/>
            <p:cNvSpPr/>
            <p:nvPr/>
          </p:nvSpPr>
          <p:spPr>
            <a:xfrm>
              <a:off x="37423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3" name="Google Shape;2050;p91"/>
            <p:cNvSpPr/>
            <p:nvPr/>
          </p:nvSpPr>
          <p:spPr>
            <a:xfrm>
              <a:off x="37423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4" name="Google Shape;2051;p91"/>
            <p:cNvSpPr/>
            <p:nvPr/>
          </p:nvSpPr>
          <p:spPr>
            <a:xfrm>
              <a:off x="37423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5" name="Google Shape;2052;p91"/>
            <p:cNvSpPr/>
            <p:nvPr/>
          </p:nvSpPr>
          <p:spPr>
            <a:xfrm>
              <a:off x="37423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6" name="Google Shape;2053;p91"/>
            <p:cNvSpPr/>
            <p:nvPr/>
          </p:nvSpPr>
          <p:spPr>
            <a:xfrm>
              <a:off x="37423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7" name="Google Shape;2054;p91"/>
            <p:cNvSpPr/>
            <p:nvPr/>
          </p:nvSpPr>
          <p:spPr>
            <a:xfrm>
              <a:off x="36661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8" name="Google Shape;2055;p91"/>
            <p:cNvSpPr/>
            <p:nvPr/>
          </p:nvSpPr>
          <p:spPr>
            <a:xfrm>
              <a:off x="36661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9" name="Google Shape;2056;p91"/>
            <p:cNvSpPr/>
            <p:nvPr/>
          </p:nvSpPr>
          <p:spPr>
            <a:xfrm>
              <a:off x="36661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0" name="Google Shape;2057;p91"/>
            <p:cNvSpPr/>
            <p:nvPr/>
          </p:nvSpPr>
          <p:spPr>
            <a:xfrm>
              <a:off x="36661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1" name="Google Shape;2058;p91"/>
            <p:cNvSpPr/>
            <p:nvPr/>
          </p:nvSpPr>
          <p:spPr>
            <a:xfrm>
              <a:off x="366610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2" name="Google Shape;2059;p91"/>
            <p:cNvSpPr/>
            <p:nvPr/>
          </p:nvSpPr>
          <p:spPr>
            <a:xfrm>
              <a:off x="35898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3" name="Google Shape;2060;p91"/>
            <p:cNvSpPr/>
            <p:nvPr/>
          </p:nvSpPr>
          <p:spPr>
            <a:xfrm>
              <a:off x="35898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4" name="Google Shape;2061;p91"/>
            <p:cNvSpPr/>
            <p:nvPr/>
          </p:nvSpPr>
          <p:spPr>
            <a:xfrm>
              <a:off x="35898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5" name="Google Shape;2062;p91"/>
            <p:cNvSpPr/>
            <p:nvPr/>
          </p:nvSpPr>
          <p:spPr>
            <a:xfrm>
              <a:off x="35898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6" name="Google Shape;2063;p91"/>
            <p:cNvSpPr/>
            <p:nvPr/>
          </p:nvSpPr>
          <p:spPr>
            <a:xfrm>
              <a:off x="35898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7" name="Google Shape;2064;p91"/>
            <p:cNvSpPr/>
            <p:nvPr/>
          </p:nvSpPr>
          <p:spPr>
            <a:xfrm>
              <a:off x="35136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8" name="Google Shape;2065;p91"/>
            <p:cNvSpPr/>
            <p:nvPr/>
          </p:nvSpPr>
          <p:spPr>
            <a:xfrm>
              <a:off x="35136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9" name="Google Shape;2066;p91"/>
            <p:cNvSpPr/>
            <p:nvPr/>
          </p:nvSpPr>
          <p:spPr>
            <a:xfrm>
              <a:off x="35136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0" name="Google Shape;2067;p91"/>
            <p:cNvSpPr/>
            <p:nvPr/>
          </p:nvSpPr>
          <p:spPr>
            <a:xfrm>
              <a:off x="35136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1" name="Google Shape;2068;p91"/>
            <p:cNvSpPr/>
            <p:nvPr/>
          </p:nvSpPr>
          <p:spPr>
            <a:xfrm>
              <a:off x="35136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2" name="Google Shape;2069;p91"/>
            <p:cNvSpPr/>
            <p:nvPr/>
          </p:nvSpPr>
          <p:spPr>
            <a:xfrm>
              <a:off x="35136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3" name="Google Shape;2070;p91"/>
            <p:cNvSpPr/>
            <p:nvPr/>
          </p:nvSpPr>
          <p:spPr>
            <a:xfrm>
              <a:off x="35136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4" name="Google Shape;2071;p91"/>
            <p:cNvSpPr/>
            <p:nvPr/>
          </p:nvSpPr>
          <p:spPr>
            <a:xfrm>
              <a:off x="34374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5" name="Google Shape;2072;p91"/>
            <p:cNvSpPr/>
            <p:nvPr/>
          </p:nvSpPr>
          <p:spPr>
            <a:xfrm>
              <a:off x="34374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6" name="Google Shape;2073;p91"/>
            <p:cNvSpPr/>
            <p:nvPr/>
          </p:nvSpPr>
          <p:spPr>
            <a:xfrm>
              <a:off x="34374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2074;p91"/>
            <p:cNvSpPr/>
            <p:nvPr/>
          </p:nvSpPr>
          <p:spPr>
            <a:xfrm>
              <a:off x="34374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2075;p91"/>
            <p:cNvSpPr/>
            <p:nvPr/>
          </p:nvSpPr>
          <p:spPr>
            <a:xfrm>
              <a:off x="34374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2076;p91"/>
            <p:cNvSpPr/>
            <p:nvPr/>
          </p:nvSpPr>
          <p:spPr>
            <a:xfrm>
              <a:off x="34374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2077;p91"/>
            <p:cNvSpPr/>
            <p:nvPr/>
          </p:nvSpPr>
          <p:spPr>
            <a:xfrm>
              <a:off x="34374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1" name="Google Shape;2078;p91"/>
            <p:cNvSpPr/>
            <p:nvPr/>
          </p:nvSpPr>
          <p:spPr>
            <a:xfrm>
              <a:off x="33614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2" name="Google Shape;2079;p91"/>
            <p:cNvSpPr/>
            <p:nvPr/>
          </p:nvSpPr>
          <p:spPr>
            <a:xfrm>
              <a:off x="33614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3" name="Google Shape;2080;p91"/>
            <p:cNvSpPr/>
            <p:nvPr/>
          </p:nvSpPr>
          <p:spPr>
            <a:xfrm>
              <a:off x="33614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4" name="Google Shape;2081;p91"/>
            <p:cNvSpPr/>
            <p:nvPr/>
          </p:nvSpPr>
          <p:spPr>
            <a:xfrm>
              <a:off x="33614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5" name="Google Shape;2082;p91"/>
            <p:cNvSpPr/>
            <p:nvPr/>
          </p:nvSpPr>
          <p:spPr>
            <a:xfrm>
              <a:off x="32852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2083;p91"/>
            <p:cNvSpPr/>
            <p:nvPr/>
          </p:nvSpPr>
          <p:spPr>
            <a:xfrm>
              <a:off x="31328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7" name="Google Shape;2084;p91"/>
            <p:cNvSpPr/>
            <p:nvPr/>
          </p:nvSpPr>
          <p:spPr>
            <a:xfrm>
              <a:off x="30568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8" name="Google Shape;2085;p91"/>
            <p:cNvSpPr/>
            <p:nvPr/>
          </p:nvSpPr>
          <p:spPr>
            <a:xfrm>
              <a:off x="3056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9" name="Google Shape;2086;p91"/>
            <p:cNvSpPr/>
            <p:nvPr/>
          </p:nvSpPr>
          <p:spPr>
            <a:xfrm>
              <a:off x="29805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0" name="Google Shape;2087;p91"/>
            <p:cNvSpPr/>
            <p:nvPr/>
          </p:nvSpPr>
          <p:spPr>
            <a:xfrm>
              <a:off x="29805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1" name="Google Shape;2088;p91"/>
            <p:cNvSpPr/>
            <p:nvPr/>
          </p:nvSpPr>
          <p:spPr>
            <a:xfrm>
              <a:off x="29805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2" name="Google Shape;2089;p91"/>
            <p:cNvSpPr/>
            <p:nvPr/>
          </p:nvSpPr>
          <p:spPr>
            <a:xfrm>
              <a:off x="29805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3" name="Google Shape;2090;p91"/>
            <p:cNvSpPr/>
            <p:nvPr/>
          </p:nvSpPr>
          <p:spPr>
            <a:xfrm>
              <a:off x="29805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4" name="Google Shape;2091;p91"/>
            <p:cNvSpPr/>
            <p:nvPr/>
          </p:nvSpPr>
          <p:spPr>
            <a:xfrm>
              <a:off x="29805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5" name="Google Shape;2092;p91"/>
            <p:cNvSpPr/>
            <p:nvPr/>
          </p:nvSpPr>
          <p:spPr>
            <a:xfrm>
              <a:off x="29043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6" name="Google Shape;2093;p91"/>
            <p:cNvSpPr/>
            <p:nvPr/>
          </p:nvSpPr>
          <p:spPr>
            <a:xfrm>
              <a:off x="29043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7" name="Google Shape;2094;p91"/>
            <p:cNvSpPr/>
            <p:nvPr/>
          </p:nvSpPr>
          <p:spPr>
            <a:xfrm>
              <a:off x="29043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8" name="Google Shape;2095;p91"/>
            <p:cNvSpPr/>
            <p:nvPr/>
          </p:nvSpPr>
          <p:spPr>
            <a:xfrm>
              <a:off x="29043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9" name="Google Shape;2096;p91"/>
            <p:cNvSpPr/>
            <p:nvPr/>
          </p:nvSpPr>
          <p:spPr>
            <a:xfrm>
              <a:off x="29043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0" name="Google Shape;2097;p91"/>
            <p:cNvSpPr/>
            <p:nvPr/>
          </p:nvSpPr>
          <p:spPr>
            <a:xfrm>
              <a:off x="29043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1" name="Google Shape;2098;p91"/>
            <p:cNvSpPr/>
            <p:nvPr/>
          </p:nvSpPr>
          <p:spPr>
            <a:xfrm>
              <a:off x="29043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2" name="Google Shape;2099;p91"/>
            <p:cNvSpPr/>
            <p:nvPr/>
          </p:nvSpPr>
          <p:spPr>
            <a:xfrm>
              <a:off x="28281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3" name="Google Shape;2100;p91"/>
            <p:cNvSpPr/>
            <p:nvPr/>
          </p:nvSpPr>
          <p:spPr>
            <a:xfrm>
              <a:off x="28281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4" name="Google Shape;2101;p91"/>
            <p:cNvSpPr/>
            <p:nvPr/>
          </p:nvSpPr>
          <p:spPr>
            <a:xfrm>
              <a:off x="28281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5" name="Google Shape;2102;p91"/>
            <p:cNvSpPr/>
            <p:nvPr/>
          </p:nvSpPr>
          <p:spPr>
            <a:xfrm>
              <a:off x="28281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6" name="Google Shape;2103;p91"/>
            <p:cNvSpPr/>
            <p:nvPr/>
          </p:nvSpPr>
          <p:spPr>
            <a:xfrm>
              <a:off x="28281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7" name="Google Shape;2104;p91"/>
            <p:cNvSpPr/>
            <p:nvPr/>
          </p:nvSpPr>
          <p:spPr>
            <a:xfrm>
              <a:off x="28281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8" name="Google Shape;2105;p91"/>
            <p:cNvSpPr/>
            <p:nvPr/>
          </p:nvSpPr>
          <p:spPr>
            <a:xfrm>
              <a:off x="28281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9" name="Google Shape;2106;p91"/>
            <p:cNvSpPr/>
            <p:nvPr/>
          </p:nvSpPr>
          <p:spPr>
            <a:xfrm>
              <a:off x="282815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0" name="Google Shape;2107;p91"/>
            <p:cNvSpPr/>
            <p:nvPr/>
          </p:nvSpPr>
          <p:spPr>
            <a:xfrm>
              <a:off x="27519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1" name="Google Shape;2108;p91"/>
            <p:cNvSpPr/>
            <p:nvPr/>
          </p:nvSpPr>
          <p:spPr>
            <a:xfrm>
              <a:off x="27519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2" name="Google Shape;2109;p91"/>
            <p:cNvSpPr/>
            <p:nvPr/>
          </p:nvSpPr>
          <p:spPr>
            <a:xfrm>
              <a:off x="27519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3" name="Google Shape;2110;p91"/>
            <p:cNvSpPr/>
            <p:nvPr/>
          </p:nvSpPr>
          <p:spPr>
            <a:xfrm>
              <a:off x="27519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4" name="Google Shape;2111;p91"/>
            <p:cNvSpPr/>
            <p:nvPr/>
          </p:nvSpPr>
          <p:spPr>
            <a:xfrm>
              <a:off x="27519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5" name="Google Shape;2112;p91"/>
            <p:cNvSpPr/>
            <p:nvPr/>
          </p:nvSpPr>
          <p:spPr>
            <a:xfrm>
              <a:off x="275195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6" name="Google Shape;2113;p91"/>
            <p:cNvSpPr/>
            <p:nvPr/>
          </p:nvSpPr>
          <p:spPr>
            <a:xfrm>
              <a:off x="27519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7" name="Google Shape;2114;p91"/>
            <p:cNvSpPr/>
            <p:nvPr/>
          </p:nvSpPr>
          <p:spPr>
            <a:xfrm>
              <a:off x="2751950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8" name="Google Shape;2115;p91"/>
            <p:cNvSpPr/>
            <p:nvPr/>
          </p:nvSpPr>
          <p:spPr>
            <a:xfrm>
              <a:off x="2675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9" name="Google Shape;2116;p91"/>
            <p:cNvSpPr/>
            <p:nvPr/>
          </p:nvSpPr>
          <p:spPr>
            <a:xfrm>
              <a:off x="2675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0" name="Google Shape;2117;p91"/>
            <p:cNvSpPr/>
            <p:nvPr/>
          </p:nvSpPr>
          <p:spPr>
            <a:xfrm>
              <a:off x="2675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1" name="Google Shape;2118;p91"/>
            <p:cNvSpPr/>
            <p:nvPr/>
          </p:nvSpPr>
          <p:spPr>
            <a:xfrm>
              <a:off x="2675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2" name="Google Shape;2119;p91"/>
            <p:cNvSpPr/>
            <p:nvPr/>
          </p:nvSpPr>
          <p:spPr>
            <a:xfrm>
              <a:off x="26759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3" name="Google Shape;2120;p91"/>
            <p:cNvSpPr/>
            <p:nvPr/>
          </p:nvSpPr>
          <p:spPr>
            <a:xfrm>
              <a:off x="26759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4" name="Google Shape;2121;p91"/>
            <p:cNvSpPr/>
            <p:nvPr/>
          </p:nvSpPr>
          <p:spPr>
            <a:xfrm>
              <a:off x="26759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5" name="Google Shape;2122;p91"/>
            <p:cNvSpPr/>
            <p:nvPr/>
          </p:nvSpPr>
          <p:spPr>
            <a:xfrm>
              <a:off x="26759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6" name="Google Shape;2123;p91"/>
            <p:cNvSpPr/>
            <p:nvPr/>
          </p:nvSpPr>
          <p:spPr>
            <a:xfrm>
              <a:off x="25997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7" name="Google Shape;2124;p91"/>
            <p:cNvSpPr/>
            <p:nvPr/>
          </p:nvSpPr>
          <p:spPr>
            <a:xfrm>
              <a:off x="25997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8" name="Google Shape;2125;p91"/>
            <p:cNvSpPr/>
            <p:nvPr/>
          </p:nvSpPr>
          <p:spPr>
            <a:xfrm>
              <a:off x="25997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9" name="Google Shape;2126;p91"/>
            <p:cNvSpPr/>
            <p:nvPr/>
          </p:nvSpPr>
          <p:spPr>
            <a:xfrm>
              <a:off x="25997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0" name="Google Shape;2127;p91"/>
            <p:cNvSpPr/>
            <p:nvPr/>
          </p:nvSpPr>
          <p:spPr>
            <a:xfrm>
              <a:off x="25997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1" name="Google Shape;2128;p91"/>
            <p:cNvSpPr/>
            <p:nvPr/>
          </p:nvSpPr>
          <p:spPr>
            <a:xfrm>
              <a:off x="25997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2" name="Google Shape;2129;p91"/>
            <p:cNvSpPr/>
            <p:nvPr/>
          </p:nvSpPr>
          <p:spPr>
            <a:xfrm>
              <a:off x="259972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3" name="Google Shape;2130;p91"/>
            <p:cNvSpPr/>
            <p:nvPr/>
          </p:nvSpPr>
          <p:spPr>
            <a:xfrm>
              <a:off x="259972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4" name="Google Shape;2131;p91"/>
            <p:cNvSpPr/>
            <p:nvPr/>
          </p:nvSpPr>
          <p:spPr>
            <a:xfrm>
              <a:off x="259972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5" name="Google Shape;2132;p91"/>
            <p:cNvSpPr/>
            <p:nvPr/>
          </p:nvSpPr>
          <p:spPr>
            <a:xfrm>
              <a:off x="25235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6" name="Google Shape;2133;p91"/>
            <p:cNvSpPr/>
            <p:nvPr/>
          </p:nvSpPr>
          <p:spPr>
            <a:xfrm>
              <a:off x="25235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7" name="Google Shape;2134;p91"/>
            <p:cNvSpPr/>
            <p:nvPr/>
          </p:nvSpPr>
          <p:spPr>
            <a:xfrm>
              <a:off x="25235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8" name="Google Shape;2135;p91"/>
            <p:cNvSpPr/>
            <p:nvPr/>
          </p:nvSpPr>
          <p:spPr>
            <a:xfrm>
              <a:off x="2523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9" name="Google Shape;2136;p91"/>
            <p:cNvSpPr/>
            <p:nvPr/>
          </p:nvSpPr>
          <p:spPr>
            <a:xfrm>
              <a:off x="2523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0" name="Google Shape;2137;p91"/>
            <p:cNvSpPr/>
            <p:nvPr/>
          </p:nvSpPr>
          <p:spPr>
            <a:xfrm>
              <a:off x="25235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1" name="Google Shape;2138;p91"/>
            <p:cNvSpPr/>
            <p:nvPr/>
          </p:nvSpPr>
          <p:spPr>
            <a:xfrm>
              <a:off x="25235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2" name="Google Shape;2139;p91"/>
            <p:cNvSpPr/>
            <p:nvPr/>
          </p:nvSpPr>
          <p:spPr>
            <a:xfrm>
              <a:off x="2523500" y="11905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3" name="Google Shape;2140;p91"/>
            <p:cNvSpPr/>
            <p:nvPr/>
          </p:nvSpPr>
          <p:spPr>
            <a:xfrm>
              <a:off x="25235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4" name="Google Shape;2141;p91"/>
            <p:cNvSpPr/>
            <p:nvPr/>
          </p:nvSpPr>
          <p:spPr>
            <a:xfrm>
              <a:off x="25235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5" name="Google Shape;2142;p91"/>
            <p:cNvSpPr/>
            <p:nvPr/>
          </p:nvSpPr>
          <p:spPr>
            <a:xfrm>
              <a:off x="24473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6" name="Google Shape;2143;p91"/>
            <p:cNvSpPr/>
            <p:nvPr/>
          </p:nvSpPr>
          <p:spPr>
            <a:xfrm>
              <a:off x="24473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7" name="Google Shape;2144;p91"/>
            <p:cNvSpPr/>
            <p:nvPr/>
          </p:nvSpPr>
          <p:spPr>
            <a:xfrm>
              <a:off x="24473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8" name="Google Shape;2145;p91"/>
            <p:cNvSpPr/>
            <p:nvPr/>
          </p:nvSpPr>
          <p:spPr>
            <a:xfrm>
              <a:off x="24473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9" name="Google Shape;2146;p91"/>
            <p:cNvSpPr/>
            <p:nvPr/>
          </p:nvSpPr>
          <p:spPr>
            <a:xfrm>
              <a:off x="24473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0" name="Google Shape;2147;p91"/>
            <p:cNvSpPr/>
            <p:nvPr/>
          </p:nvSpPr>
          <p:spPr>
            <a:xfrm>
              <a:off x="24473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1" name="Google Shape;2148;p91"/>
            <p:cNvSpPr/>
            <p:nvPr/>
          </p:nvSpPr>
          <p:spPr>
            <a:xfrm>
              <a:off x="2447300" y="12665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2" name="Google Shape;2149;p91"/>
            <p:cNvSpPr/>
            <p:nvPr/>
          </p:nvSpPr>
          <p:spPr>
            <a:xfrm>
              <a:off x="24473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3" name="Google Shape;2150;p91"/>
            <p:cNvSpPr/>
            <p:nvPr/>
          </p:nvSpPr>
          <p:spPr>
            <a:xfrm>
              <a:off x="2447300" y="11143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4" name="Google Shape;2151;p91"/>
            <p:cNvSpPr/>
            <p:nvPr/>
          </p:nvSpPr>
          <p:spPr>
            <a:xfrm>
              <a:off x="24473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5" name="Google Shape;2152;p91"/>
            <p:cNvSpPr/>
            <p:nvPr/>
          </p:nvSpPr>
          <p:spPr>
            <a:xfrm>
              <a:off x="2371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6" name="Google Shape;2153;p91"/>
            <p:cNvSpPr/>
            <p:nvPr/>
          </p:nvSpPr>
          <p:spPr>
            <a:xfrm>
              <a:off x="2371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7" name="Google Shape;2154;p91"/>
            <p:cNvSpPr/>
            <p:nvPr/>
          </p:nvSpPr>
          <p:spPr>
            <a:xfrm>
              <a:off x="2371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8" name="Google Shape;2155;p91"/>
            <p:cNvSpPr/>
            <p:nvPr/>
          </p:nvSpPr>
          <p:spPr>
            <a:xfrm>
              <a:off x="2371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9" name="Google Shape;2156;p91"/>
            <p:cNvSpPr/>
            <p:nvPr/>
          </p:nvSpPr>
          <p:spPr>
            <a:xfrm>
              <a:off x="2371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0" name="Google Shape;2157;p91"/>
            <p:cNvSpPr/>
            <p:nvPr/>
          </p:nvSpPr>
          <p:spPr>
            <a:xfrm>
              <a:off x="23712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1" name="Google Shape;2158;p91"/>
            <p:cNvSpPr/>
            <p:nvPr/>
          </p:nvSpPr>
          <p:spPr>
            <a:xfrm>
              <a:off x="23712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2" name="Google Shape;2159;p91"/>
            <p:cNvSpPr/>
            <p:nvPr/>
          </p:nvSpPr>
          <p:spPr>
            <a:xfrm>
              <a:off x="23712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3" name="Google Shape;2160;p91"/>
            <p:cNvSpPr/>
            <p:nvPr/>
          </p:nvSpPr>
          <p:spPr>
            <a:xfrm>
              <a:off x="237127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4" name="Google Shape;2161;p91"/>
            <p:cNvSpPr/>
            <p:nvPr/>
          </p:nvSpPr>
          <p:spPr>
            <a:xfrm>
              <a:off x="22950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5" name="Google Shape;2162;p91"/>
            <p:cNvSpPr/>
            <p:nvPr/>
          </p:nvSpPr>
          <p:spPr>
            <a:xfrm>
              <a:off x="22950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6" name="Google Shape;2163;p91"/>
            <p:cNvSpPr/>
            <p:nvPr/>
          </p:nvSpPr>
          <p:spPr>
            <a:xfrm>
              <a:off x="22950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7" name="Google Shape;2164;p91"/>
            <p:cNvSpPr/>
            <p:nvPr/>
          </p:nvSpPr>
          <p:spPr>
            <a:xfrm>
              <a:off x="22950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8" name="Google Shape;2165;p91"/>
            <p:cNvSpPr/>
            <p:nvPr/>
          </p:nvSpPr>
          <p:spPr>
            <a:xfrm>
              <a:off x="22186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9" name="Google Shape;2166;p91"/>
            <p:cNvSpPr/>
            <p:nvPr/>
          </p:nvSpPr>
          <p:spPr>
            <a:xfrm>
              <a:off x="22186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2167;p91"/>
            <p:cNvSpPr/>
            <p:nvPr/>
          </p:nvSpPr>
          <p:spPr>
            <a:xfrm>
              <a:off x="22186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2168;p91"/>
            <p:cNvSpPr/>
            <p:nvPr/>
          </p:nvSpPr>
          <p:spPr>
            <a:xfrm>
              <a:off x="21424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2" name="Google Shape;2169;p91"/>
            <p:cNvSpPr/>
            <p:nvPr/>
          </p:nvSpPr>
          <p:spPr>
            <a:xfrm>
              <a:off x="214242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3" name="Google Shape;2170;p91"/>
            <p:cNvSpPr/>
            <p:nvPr/>
          </p:nvSpPr>
          <p:spPr>
            <a:xfrm>
              <a:off x="27519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4" name="Google Shape;2171;p91"/>
            <p:cNvSpPr/>
            <p:nvPr/>
          </p:nvSpPr>
          <p:spPr>
            <a:xfrm>
              <a:off x="2751950" y="35519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5" name="Google Shape;2172;p91"/>
            <p:cNvSpPr/>
            <p:nvPr/>
          </p:nvSpPr>
          <p:spPr>
            <a:xfrm>
              <a:off x="2751950" y="3475725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6" name="Google Shape;2173;p91"/>
            <p:cNvSpPr/>
            <p:nvPr/>
          </p:nvSpPr>
          <p:spPr>
            <a:xfrm>
              <a:off x="2675925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7" name="Google Shape;2174;p91"/>
            <p:cNvSpPr/>
            <p:nvPr/>
          </p:nvSpPr>
          <p:spPr>
            <a:xfrm>
              <a:off x="26757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8" name="Google Shape;2175;p91"/>
            <p:cNvSpPr/>
            <p:nvPr/>
          </p:nvSpPr>
          <p:spPr>
            <a:xfrm>
              <a:off x="2675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9" name="Google Shape;2176;p91"/>
            <p:cNvSpPr/>
            <p:nvPr/>
          </p:nvSpPr>
          <p:spPr>
            <a:xfrm>
              <a:off x="2675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0" name="Google Shape;2177;p91"/>
            <p:cNvSpPr/>
            <p:nvPr/>
          </p:nvSpPr>
          <p:spPr>
            <a:xfrm>
              <a:off x="26759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1" name="Google Shape;2178;p91"/>
            <p:cNvSpPr/>
            <p:nvPr/>
          </p:nvSpPr>
          <p:spPr>
            <a:xfrm>
              <a:off x="26759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2" name="Google Shape;2179;p91"/>
            <p:cNvSpPr/>
            <p:nvPr/>
          </p:nvSpPr>
          <p:spPr>
            <a:xfrm>
              <a:off x="259972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3" name="Google Shape;2180;p91"/>
            <p:cNvSpPr/>
            <p:nvPr/>
          </p:nvSpPr>
          <p:spPr>
            <a:xfrm>
              <a:off x="2599725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4" name="Google Shape;2181;p91"/>
            <p:cNvSpPr/>
            <p:nvPr/>
          </p:nvSpPr>
          <p:spPr>
            <a:xfrm>
              <a:off x="259972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5" name="Google Shape;2182;p91"/>
            <p:cNvSpPr/>
            <p:nvPr/>
          </p:nvSpPr>
          <p:spPr>
            <a:xfrm>
              <a:off x="259972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6" name="Google Shape;2183;p91"/>
            <p:cNvSpPr/>
            <p:nvPr/>
          </p:nvSpPr>
          <p:spPr>
            <a:xfrm>
              <a:off x="259972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7" name="Google Shape;2184;p91"/>
            <p:cNvSpPr/>
            <p:nvPr/>
          </p:nvSpPr>
          <p:spPr>
            <a:xfrm>
              <a:off x="259972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8" name="Google Shape;2185;p91"/>
            <p:cNvSpPr/>
            <p:nvPr/>
          </p:nvSpPr>
          <p:spPr>
            <a:xfrm>
              <a:off x="252350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9" name="Google Shape;2186;p91"/>
            <p:cNvSpPr/>
            <p:nvPr/>
          </p:nvSpPr>
          <p:spPr>
            <a:xfrm>
              <a:off x="252350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0" name="Google Shape;2187;p91"/>
            <p:cNvSpPr/>
            <p:nvPr/>
          </p:nvSpPr>
          <p:spPr>
            <a:xfrm>
              <a:off x="25235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1" name="Google Shape;2188;p91"/>
            <p:cNvSpPr/>
            <p:nvPr/>
          </p:nvSpPr>
          <p:spPr>
            <a:xfrm>
              <a:off x="25235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2" name="Google Shape;2189;p91"/>
            <p:cNvSpPr/>
            <p:nvPr/>
          </p:nvSpPr>
          <p:spPr>
            <a:xfrm>
              <a:off x="2523500" y="362795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3" name="Google Shape;2190;p91"/>
            <p:cNvSpPr/>
            <p:nvPr/>
          </p:nvSpPr>
          <p:spPr>
            <a:xfrm>
              <a:off x="25235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4" name="Google Shape;2191;p91"/>
            <p:cNvSpPr/>
            <p:nvPr/>
          </p:nvSpPr>
          <p:spPr>
            <a:xfrm>
              <a:off x="25235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5" name="Google Shape;2192;p91"/>
            <p:cNvSpPr/>
            <p:nvPr/>
          </p:nvSpPr>
          <p:spPr>
            <a:xfrm>
              <a:off x="25235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6" name="Google Shape;2193;p91"/>
            <p:cNvSpPr/>
            <p:nvPr/>
          </p:nvSpPr>
          <p:spPr>
            <a:xfrm>
              <a:off x="2447300" y="40852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7" name="Google Shape;2194;p91"/>
            <p:cNvSpPr/>
            <p:nvPr/>
          </p:nvSpPr>
          <p:spPr>
            <a:xfrm>
              <a:off x="2447300" y="4009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8" name="Google Shape;2195;p91"/>
            <p:cNvSpPr/>
            <p:nvPr/>
          </p:nvSpPr>
          <p:spPr>
            <a:xfrm>
              <a:off x="2447300" y="3932800"/>
              <a:ext cx="62200" cy="53475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9" name="Google Shape;2196;p91"/>
            <p:cNvSpPr/>
            <p:nvPr/>
          </p:nvSpPr>
          <p:spPr>
            <a:xfrm>
              <a:off x="2447300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0" name="Google Shape;2197;p91"/>
            <p:cNvSpPr/>
            <p:nvPr/>
          </p:nvSpPr>
          <p:spPr>
            <a:xfrm>
              <a:off x="2447300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1" name="Google Shape;2198;p91"/>
            <p:cNvSpPr/>
            <p:nvPr/>
          </p:nvSpPr>
          <p:spPr>
            <a:xfrm>
              <a:off x="2447300" y="37041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2" name="Google Shape;2199;p91"/>
            <p:cNvSpPr/>
            <p:nvPr/>
          </p:nvSpPr>
          <p:spPr>
            <a:xfrm>
              <a:off x="2447300" y="36279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3" name="Google Shape;2200;p91"/>
            <p:cNvSpPr/>
            <p:nvPr/>
          </p:nvSpPr>
          <p:spPr>
            <a:xfrm>
              <a:off x="2447300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4" name="Google Shape;2201;p91"/>
            <p:cNvSpPr/>
            <p:nvPr/>
          </p:nvSpPr>
          <p:spPr>
            <a:xfrm>
              <a:off x="2447300" y="34757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5" name="Google Shape;2202;p91"/>
            <p:cNvSpPr/>
            <p:nvPr/>
          </p:nvSpPr>
          <p:spPr>
            <a:xfrm>
              <a:off x="2447300" y="33995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6" name="Google Shape;2203;p91"/>
            <p:cNvSpPr/>
            <p:nvPr/>
          </p:nvSpPr>
          <p:spPr>
            <a:xfrm>
              <a:off x="2447300" y="332330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7" name="Google Shape;2204;p91"/>
            <p:cNvSpPr/>
            <p:nvPr/>
          </p:nvSpPr>
          <p:spPr>
            <a:xfrm>
              <a:off x="237127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8" name="Google Shape;2205;p91"/>
            <p:cNvSpPr/>
            <p:nvPr/>
          </p:nvSpPr>
          <p:spPr>
            <a:xfrm>
              <a:off x="237127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9" name="Google Shape;2206;p91"/>
            <p:cNvSpPr/>
            <p:nvPr/>
          </p:nvSpPr>
          <p:spPr>
            <a:xfrm>
              <a:off x="2371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0" name="Google Shape;2207;p91"/>
            <p:cNvSpPr/>
            <p:nvPr/>
          </p:nvSpPr>
          <p:spPr>
            <a:xfrm>
              <a:off x="2371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1" name="Google Shape;2208;p91"/>
            <p:cNvSpPr/>
            <p:nvPr/>
          </p:nvSpPr>
          <p:spPr>
            <a:xfrm>
              <a:off x="237107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2" name="Google Shape;2209;p91"/>
            <p:cNvSpPr/>
            <p:nvPr/>
          </p:nvSpPr>
          <p:spPr>
            <a:xfrm>
              <a:off x="237107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3" name="Google Shape;2210;p91"/>
            <p:cNvSpPr/>
            <p:nvPr/>
          </p:nvSpPr>
          <p:spPr>
            <a:xfrm>
              <a:off x="237107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4" name="Google Shape;2211;p91"/>
            <p:cNvSpPr/>
            <p:nvPr/>
          </p:nvSpPr>
          <p:spPr>
            <a:xfrm>
              <a:off x="237127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5" name="Google Shape;2212;p91"/>
            <p:cNvSpPr/>
            <p:nvPr/>
          </p:nvSpPr>
          <p:spPr>
            <a:xfrm>
              <a:off x="237127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6" name="Google Shape;2213;p91"/>
            <p:cNvSpPr/>
            <p:nvPr/>
          </p:nvSpPr>
          <p:spPr>
            <a:xfrm>
              <a:off x="237107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7" name="Google Shape;2214;p91"/>
            <p:cNvSpPr/>
            <p:nvPr/>
          </p:nvSpPr>
          <p:spPr>
            <a:xfrm>
              <a:off x="23710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8" name="Google Shape;2215;p91"/>
            <p:cNvSpPr/>
            <p:nvPr/>
          </p:nvSpPr>
          <p:spPr>
            <a:xfrm>
              <a:off x="23710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9" name="Google Shape;2216;p91"/>
            <p:cNvSpPr/>
            <p:nvPr/>
          </p:nvSpPr>
          <p:spPr>
            <a:xfrm>
              <a:off x="23710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0" name="Google Shape;2217;p91"/>
            <p:cNvSpPr/>
            <p:nvPr/>
          </p:nvSpPr>
          <p:spPr>
            <a:xfrm>
              <a:off x="23710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1" name="Google Shape;2218;p91"/>
            <p:cNvSpPr/>
            <p:nvPr/>
          </p:nvSpPr>
          <p:spPr>
            <a:xfrm>
              <a:off x="2295075" y="43136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2" name="Google Shape;2219;p91"/>
            <p:cNvSpPr/>
            <p:nvPr/>
          </p:nvSpPr>
          <p:spPr>
            <a:xfrm>
              <a:off x="2295075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3" name="Google Shape;2220;p91"/>
            <p:cNvSpPr/>
            <p:nvPr/>
          </p:nvSpPr>
          <p:spPr>
            <a:xfrm>
              <a:off x="2295075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4" name="Google Shape;2221;p91"/>
            <p:cNvSpPr/>
            <p:nvPr/>
          </p:nvSpPr>
          <p:spPr>
            <a:xfrm>
              <a:off x="2295075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5" name="Google Shape;2222;p91"/>
            <p:cNvSpPr/>
            <p:nvPr/>
          </p:nvSpPr>
          <p:spPr>
            <a:xfrm>
              <a:off x="2295075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6" name="Google Shape;2223;p91"/>
            <p:cNvSpPr/>
            <p:nvPr/>
          </p:nvSpPr>
          <p:spPr>
            <a:xfrm>
              <a:off x="229485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7" name="Google Shape;2224;p91"/>
            <p:cNvSpPr/>
            <p:nvPr/>
          </p:nvSpPr>
          <p:spPr>
            <a:xfrm>
              <a:off x="229507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8" name="Google Shape;2225;p91"/>
            <p:cNvSpPr/>
            <p:nvPr/>
          </p:nvSpPr>
          <p:spPr>
            <a:xfrm>
              <a:off x="2294850" y="3780375"/>
              <a:ext cx="62625" cy="53475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9" name="Google Shape;2226;p91"/>
            <p:cNvSpPr/>
            <p:nvPr/>
          </p:nvSpPr>
          <p:spPr>
            <a:xfrm>
              <a:off x="229507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0" name="Google Shape;2227;p91"/>
            <p:cNvSpPr/>
            <p:nvPr/>
          </p:nvSpPr>
          <p:spPr>
            <a:xfrm>
              <a:off x="229507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1" name="Google Shape;2228;p91"/>
            <p:cNvSpPr/>
            <p:nvPr/>
          </p:nvSpPr>
          <p:spPr>
            <a:xfrm>
              <a:off x="229507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2" name="Google Shape;2229;p91"/>
            <p:cNvSpPr/>
            <p:nvPr/>
          </p:nvSpPr>
          <p:spPr>
            <a:xfrm>
              <a:off x="229507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3" name="Google Shape;2230;p91"/>
            <p:cNvSpPr/>
            <p:nvPr/>
          </p:nvSpPr>
          <p:spPr>
            <a:xfrm>
              <a:off x="2295075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4" name="Google Shape;2231;p91"/>
            <p:cNvSpPr/>
            <p:nvPr/>
          </p:nvSpPr>
          <p:spPr>
            <a:xfrm>
              <a:off x="22949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5" name="Google Shape;2232;p91"/>
            <p:cNvSpPr/>
            <p:nvPr/>
          </p:nvSpPr>
          <p:spPr>
            <a:xfrm>
              <a:off x="229492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6" name="Google Shape;2233;p91"/>
            <p:cNvSpPr/>
            <p:nvPr/>
          </p:nvSpPr>
          <p:spPr>
            <a:xfrm>
              <a:off x="2295075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7" name="Google Shape;2234;p91"/>
            <p:cNvSpPr/>
            <p:nvPr/>
          </p:nvSpPr>
          <p:spPr>
            <a:xfrm>
              <a:off x="22950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8" name="Google Shape;2235;p91"/>
            <p:cNvSpPr/>
            <p:nvPr/>
          </p:nvSpPr>
          <p:spPr>
            <a:xfrm>
              <a:off x="22186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9" name="Google Shape;2236;p91"/>
            <p:cNvSpPr/>
            <p:nvPr/>
          </p:nvSpPr>
          <p:spPr>
            <a:xfrm>
              <a:off x="2218650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0" name="Google Shape;2237;p91"/>
            <p:cNvSpPr/>
            <p:nvPr/>
          </p:nvSpPr>
          <p:spPr>
            <a:xfrm>
              <a:off x="2218650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1" name="Google Shape;2238;p91"/>
            <p:cNvSpPr/>
            <p:nvPr/>
          </p:nvSpPr>
          <p:spPr>
            <a:xfrm>
              <a:off x="2218650" y="41614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2" name="Google Shape;2239;p91"/>
            <p:cNvSpPr/>
            <p:nvPr/>
          </p:nvSpPr>
          <p:spPr>
            <a:xfrm>
              <a:off x="22186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3" name="Google Shape;2240;p91"/>
            <p:cNvSpPr/>
            <p:nvPr/>
          </p:nvSpPr>
          <p:spPr>
            <a:xfrm>
              <a:off x="22186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4" name="Google Shape;2241;p91"/>
            <p:cNvSpPr/>
            <p:nvPr/>
          </p:nvSpPr>
          <p:spPr>
            <a:xfrm>
              <a:off x="221865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5" name="Google Shape;2242;p91"/>
            <p:cNvSpPr/>
            <p:nvPr/>
          </p:nvSpPr>
          <p:spPr>
            <a:xfrm>
              <a:off x="221865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6" name="Google Shape;2243;p91"/>
            <p:cNvSpPr/>
            <p:nvPr/>
          </p:nvSpPr>
          <p:spPr>
            <a:xfrm>
              <a:off x="221865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7" name="Google Shape;2244;p91"/>
            <p:cNvSpPr/>
            <p:nvPr/>
          </p:nvSpPr>
          <p:spPr>
            <a:xfrm>
              <a:off x="22186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8" name="Google Shape;2245;p91"/>
            <p:cNvSpPr/>
            <p:nvPr/>
          </p:nvSpPr>
          <p:spPr>
            <a:xfrm>
              <a:off x="22186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9" name="Google Shape;2246;p91"/>
            <p:cNvSpPr/>
            <p:nvPr/>
          </p:nvSpPr>
          <p:spPr>
            <a:xfrm>
              <a:off x="221865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0" name="Google Shape;2247;p91"/>
            <p:cNvSpPr/>
            <p:nvPr/>
          </p:nvSpPr>
          <p:spPr>
            <a:xfrm>
              <a:off x="22186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1" name="Google Shape;2248;p91"/>
            <p:cNvSpPr/>
            <p:nvPr/>
          </p:nvSpPr>
          <p:spPr>
            <a:xfrm>
              <a:off x="22186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2" name="Google Shape;2249;p91"/>
            <p:cNvSpPr/>
            <p:nvPr/>
          </p:nvSpPr>
          <p:spPr>
            <a:xfrm>
              <a:off x="22186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3" name="Google Shape;2250;p91"/>
            <p:cNvSpPr/>
            <p:nvPr/>
          </p:nvSpPr>
          <p:spPr>
            <a:xfrm>
              <a:off x="2218650" y="3247075"/>
              <a:ext cx="62425" cy="53500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4" name="Google Shape;2251;p91"/>
            <p:cNvSpPr/>
            <p:nvPr/>
          </p:nvSpPr>
          <p:spPr>
            <a:xfrm>
              <a:off x="221865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5" name="Google Shape;2252;p91"/>
            <p:cNvSpPr/>
            <p:nvPr/>
          </p:nvSpPr>
          <p:spPr>
            <a:xfrm>
              <a:off x="22186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6" name="Google Shape;2253;p91"/>
            <p:cNvSpPr/>
            <p:nvPr/>
          </p:nvSpPr>
          <p:spPr>
            <a:xfrm>
              <a:off x="22186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7" name="Google Shape;2254;p91"/>
            <p:cNvSpPr/>
            <p:nvPr/>
          </p:nvSpPr>
          <p:spPr>
            <a:xfrm>
              <a:off x="22186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8" name="Google Shape;2255;p91"/>
            <p:cNvSpPr/>
            <p:nvPr/>
          </p:nvSpPr>
          <p:spPr>
            <a:xfrm>
              <a:off x="2142425" y="46183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9" name="Google Shape;2256;p91"/>
            <p:cNvSpPr/>
            <p:nvPr/>
          </p:nvSpPr>
          <p:spPr>
            <a:xfrm>
              <a:off x="214242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0" name="Google Shape;2257;p91"/>
            <p:cNvSpPr/>
            <p:nvPr/>
          </p:nvSpPr>
          <p:spPr>
            <a:xfrm>
              <a:off x="2142425" y="43136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1" name="Google Shape;2258;p91"/>
            <p:cNvSpPr/>
            <p:nvPr/>
          </p:nvSpPr>
          <p:spPr>
            <a:xfrm>
              <a:off x="214242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2" name="Google Shape;2259;p91"/>
            <p:cNvSpPr/>
            <p:nvPr/>
          </p:nvSpPr>
          <p:spPr>
            <a:xfrm>
              <a:off x="2142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3" name="Google Shape;2260;p91"/>
            <p:cNvSpPr/>
            <p:nvPr/>
          </p:nvSpPr>
          <p:spPr>
            <a:xfrm>
              <a:off x="2142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4" name="Google Shape;2261;p91"/>
            <p:cNvSpPr/>
            <p:nvPr/>
          </p:nvSpPr>
          <p:spPr>
            <a:xfrm>
              <a:off x="2142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5" name="Google Shape;2262;p91"/>
            <p:cNvSpPr/>
            <p:nvPr/>
          </p:nvSpPr>
          <p:spPr>
            <a:xfrm>
              <a:off x="214242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6" name="Google Shape;2263;p91"/>
            <p:cNvSpPr/>
            <p:nvPr/>
          </p:nvSpPr>
          <p:spPr>
            <a:xfrm>
              <a:off x="214242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7" name="Google Shape;2264;p91"/>
            <p:cNvSpPr/>
            <p:nvPr/>
          </p:nvSpPr>
          <p:spPr>
            <a:xfrm>
              <a:off x="21424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8" name="Google Shape;2265;p91"/>
            <p:cNvSpPr/>
            <p:nvPr/>
          </p:nvSpPr>
          <p:spPr>
            <a:xfrm>
              <a:off x="214242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9" name="Google Shape;2266;p91"/>
            <p:cNvSpPr/>
            <p:nvPr/>
          </p:nvSpPr>
          <p:spPr>
            <a:xfrm>
              <a:off x="21424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0" name="Google Shape;2267;p91"/>
            <p:cNvSpPr/>
            <p:nvPr/>
          </p:nvSpPr>
          <p:spPr>
            <a:xfrm>
              <a:off x="214242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1" name="Google Shape;2268;p91"/>
            <p:cNvSpPr/>
            <p:nvPr/>
          </p:nvSpPr>
          <p:spPr>
            <a:xfrm>
              <a:off x="214242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2" name="Google Shape;2269;p91"/>
            <p:cNvSpPr/>
            <p:nvPr/>
          </p:nvSpPr>
          <p:spPr>
            <a:xfrm>
              <a:off x="214242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3" name="Google Shape;2270;p91"/>
            <p:cNvSpPr/>
            <p:nvPr/>
          </p:nvSpPr>
          <p:spPr>
            <a:xfrm>
              <a:off x="21424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4" name="Google Shape;2271;p91"/>
            <p:cNvSpPr/>
            <p:nvPr/>
          </p:nvSpPr>
          <p:spPr>
            <a:xfrm>
              <a:off x="21424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5" name="Google Shape;2272;p91"/>
            <p:cNvSpPr/>
            <p:nvPr/>
          </p:nvSpPr>
          <p:spPr>
            <a:xfrm>
              <a:off x="21424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6" name="Google Shape;2273;p91"/>
            <p:cNvSpPr/>
            <p:nvPr/>
          </p:nvSpPr>
          <p:spPr>
            <a:xfrm>
              <a:off x="21424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7" name="Google Shape;2274;p91"/>
            <p:cNvSpPr/>
            <p:nvPr/>
          </p:nvSpPr>
          <p:spPr>
            <a:xfrm>
              <a:off x="21424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8" name="Google Shape;2275;p91"/>
            <p:cNvSpPr/>
            <p:nvPr/>
          </p:nvSpPr>
          <p:spPr>
            <a:xfrm>
              <a:off x="21424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9" name="Google Shape;2276;p91"/>
            <p:cNvSpPr/>
            <p:nvPr/>
          </p:nvSpPr>
          <p:spPr>
            <a:xfrm>
              <a:off x="21424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0" name="Google Shape;2277;p91"/>
            <p:cNvSpPr/>
            <p:nvPr/>
          </p:nvSpPr>
          <p:spPr>
            <a:xfrm>
              <a:off x="21424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1" name="Google Shape;2278;p91"/>
            <p:cNvSpPr/>
            <p:nvPr/>
          </p:nvSpPr>
          <p:spPr>
            <a:xfrm>
              <a:off x="21424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2" name="Google Shape;2279;p91"/>
            <p:cNvSpPr/>
            <p:nvPr/>
          </p:nvSpPr>
          <p:spPr>
            <a:xfrm>
              <a:off x="21424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3" name="Google Shape;2280;p91"/>
            <p:cNvSpPr/>
            <p:nvPr/>
          </p:nvSpPr>
          <p:spPr>
            <a:xfrm>
              <a:off x="2142425" y="1038125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4" name="Google Shape;2281;p91"/>
            <p:cNvSpPr/>
            <p:nvPr/>
          </p:nvSpPr>
          <p:spPr>
            <a:xfrm>
              <a:off x="2066425" y="46183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5" name="Google Shape;2282;p91"/>
            <p:cNvSpPr/>
            <p:nvPr/>
          </p:nvSpPr>
          <p:spPr>
            <a:xfrm>
              <a:off x="2066425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6" name="Google Shape;2283;p91"/>
            <p:cNvSpPr/>
            <p:nvPr/>
          </p:nvSpPr>
          <p:spPr>
            <a:xfrm>
              <a:off x="2066425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7" name="Google Shape;2284;p91"/>
            <p:cNvSpPr/>
            <p:nvPr/>
          </p:nvSpPr>
          <p:spPr>
            <a:xfrm>
              <a:off x="2066425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8" name="Google Shape;2285;p91"/>
            <p:cNvSpPr/>
            <p:nvPr/>
          </p:nvSpPr>
          <p:spPr>
            <a:xfrm>
              <a:off x="2066425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9" name="Google Shape;2286;p91"/>
            <p:cNvSpPr/>
            <p:nvPr/>
          </p:nvSpPr>
          <p:spPr>
            <a:xfrm>
              <a:off x="206642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0" name="Google Shape;2287;p91"/>
            <p:cNvSpPr/>
            <p:nvPr/>
          </p:nvSpPr>
          <p:spPr>
            <a:xfrm>
              <a:off x="206642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1" name="Google Shape;2288;p91"/>
            <p:cNvSpPr/>
            <p:nvPr/>
          </p:nvSpPr>
          <p:spPr>
            <a:xfrm>
              <a:off x="20664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2" name="Google Shape;2289;p91"/>
            <p:cNvSpPr/>
            <p:nvPr/>
          </p:nvSpPr>
          <p:spPr>
            <a:xfrm>
              <a:off x="20664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3" name="Google Shape;2290;p91"/>
            <p:cNvSpPr/>
            <p:nvPr/>
          </p:nvSpPr>
          <p:spPr>
            <a:xfrm>
              <a:off x="20664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4" name="Google Shape;2291;p91"/>
            <p:cNvSpPr/>
            <p:nvPr/>
          </p:nvSpPr>
          <p:spPr>
            <a:xfrm>
              <a:off x="20664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5" name="Google Shape;2292;p91"/>
            <p:cNvSpPr/>
            <p:nvPr/>
          </p:nvSpPr>
          <p:spPr>
            <a:xfrm>
              <a:off x="2066275" y="3399500"/>
              <a:ext cx="62375" cy="53350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6" name="Google Shape;2293;p91"/>
            <p:cNvSpPr/>
            <p:nvPr/>
          </p:nvSpPr>
          <p:spPr>
            <a:xfrm>
              <a:off x="2066275" y="332330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7" name="Google Shape;2294;p91"/>
            <p:cNvSpPr/>
            <p:nvPr/>
          </p:nvSpPr>
          <p:spPr>
            <a:xfrm>
              <a:off x="2066275" y="3247075"/>
              <a:ext cx="62375" cy="53450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8" name="Google Shape;2295;p91"/>
            <p:cNvSpPr/>
            <p:nvPr/>
          </p:nvSpPr>
          <p:spPr>
            <a:xfrm>
              <a:off x="20664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9" name="Google Shape;2296;p91"/>
            <p:cNvSpPr/>
            <p:nvPr/>
          </p:nvSpPr>
          <p:spPr>
            <a:xfrm>
              <a:off x="20664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0" name="Google Shape;2297;p91"/>
            <p:cNvSpPr/>
            <p:nvPr/>
          </p:nvSpPr>
          <p:spPr>
            <a:xfrm>
              <a:off x="20664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1" name="Google Shape;2298;p91"/>
            <p:cNvSpPr/>
            <p:nvPr/>
          </p:nvSpPr>
          <p:spPr>
            <a:xfrm>
              <a:off x="20664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2" name="Google Shape;2299;p91"/>
            <p:cNvSpPr/>
            <p:nvPr/>
          </p:nvSpPr>
          <p:spPr>
            <a:xfrm>
              <a:off x="20664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3" name="Google Shape;2300;p91"/>
            <p:cNvSpPr/>
            <p:nvPr/>
          </p:nvSpPr>
          <p:spPr>
            <a:xfrm>
              <a:off x="20664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4" name="Google Shape;2301;p91"/>
            <p:cNvSpPr/>
            <p:nvPr/>
          </p:nvSpPr>
          <p:spPr>
            <a:xfrm>
              <a:off x="20664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5" name="Google Shape;2302;p91"/>
            <p:cNvSpPr/>
            <p:nvPr/>
          </p:nvSpPr>
          <p:spPr>
            <a:xfrm>
              <a:off x="20664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6" name="Google Shape;2303;p91"/>
            <p:cNvSpPr/>
            <p:nvPr/>
          </p:nvSpPr>
          <p:spPr>
            <a:xfrm>
              <a:off x="20664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7" name="Google Shape;2304;p91"/>
            <p:cNvSpPr/>
            <p:nvPr/>
          </p:nvSpPr>
          <p:spPr>
            <a:xfrm>
              <a:off x="20664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8" name="Google Shape;2305;p91"/>
            <p:cNvSpPr/>
            <p:nvPr/>
          </p:nvSpPr>
          <p:spPr>
            <a:xfrm>
              <a:off x="20664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9" name="Google Shape;2306;p91"/>
            <p:cNvSpPr/>
            <p:nvPr/>
          </p:nvSpPr>
          <p:spPr>
            <a:xfrm>
              <a:off x="20664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0" name="Google Shape;2307;p91"/>
            <p:cNvSpPr/>
            <p:nvPr/>
          </p:nvSpPr>
          <p:spPr>
            <a:xfrm>
              <a:off x="20664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1" name="Google Shape;2308;p91"/>
            <p:cNvSpPr/>
            <p:nvPr/>
          </p:nvSpPr>
          <p:spPr>
            <a:xfrm>
              <a:off x="20664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2" name="Google Shape;2309;p91"/>
            <p:cNvSpPr/>
            <p:nvPr/>
          </p:nvSpPr>
          <p:spPr>
            <a:xfrm>
              <a:off x="1990200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3" name="Google Shape;2310;p91"/>
            <p:cNvSpPr/>
            <p:nvPr/>
          </p:nvSpPr>
          <p:spPr>
            <a:xfrm>
              <a:off x="1990200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4" name="Google Shape;2311;p91"/>
            <p:cNvSpPr/>
            <p:nvPr/>
          </p:nvSpPr>
          <p:spPr>
            <a:xfrm>
              <a:off x="199020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5" name="Google Shape;2312;p91"/>
            <p:cNvSpPr/>
            <p:nvPr/>
          </p:nvSpPr>
          <p:spPr>
            <a:xfrm>
              <a:off x="19902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6" name="Google Shape;2313;p91"/>
            <p:cNvSpPr/>
            <p:nvPr/>
          </p:nvSpPr>
          <p:spPr>
            <a:xfrm>
              <a:off x="19902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7" name="Google Shape;2314;p91"/>
            <p:cNvSpPr/>
            <p:nvPr/>
          </p:nvSpPr>
          <p:spPr>
            <a:xfrm>
              <a:off x="19902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8" name="Google Shape;2315;p91"/>
            <p:cNvSpPr/>
            <p:nvPr/>
          </p:nvSpPr>
          <p:spPr>
            <a:xfrm>
              <a:off x="19902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9" name="Google Shape;2316;p91"/>
            <p:cNvSpPr/>
            <p:nvPr/>
          </p:nvSpPr>
          <p:spPr>
            <a:xfrm>
              <a:off x="19900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0" name="Google Shape;2317;p91"/>
            <p:cNvSpPr/>
            <p:nvPr/>
          </p:nvSpPr>
          <p:spPr>
            <a:xfrm>
              <a:off x="199007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1" name="Google Shape;2318;p91"/>
            <p:cNvSpPr/>
            <p:nvPr/>
          </p:nvSpPr>
          <p:spPr>
            <a:xfrm>
              <a:off x="19902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2" name="Google Shape;2319;p91"/>
            <p:cNvSpPr/>
            <p:nvPr/>
          </p:nvSpPr>
          <p:spPr>
            <a:xfrm>
              <a:off x="19902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3" name="Google Shape;2320;p91"/>
            <p:cNvSpPr/>
            <p:nvPr/>
          </p:nvSpPr>
          <p:spPr>
            <a:xfrm>
              <a:off x="19902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2321;p91"/>
            <p:cNvSpPr/>
            <p:nvPr/>
          </p:nvSpPr>
          <p:spPr>
            <a:xfrm>
              <a:off x="19902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5" name="Google Shape;2322;p91"/>
            <p:cNvSpPr/>
            <p:nvPr/>
          </p:nvSpPr>
          <p:spPr>
            <a:xfrm>
              <a:off x="19902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6" name="Google Shape;2323;p91"/>
            <p:cNvSpPr/>
            <p:nvPr/>
          </p:nvSpPr>
          <p:spPr>
            <a:xfrm>
              <a:off x="19902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7" name="Google Shape;2324;p91"/>
            <p:cNvSpPr/>
            <p:nvPr/>
          </p:nvSpPr>
          <p:spPr>
            <a:xfrm>
              <a:off x="19902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8" name="Google Shape;2325;p91"/>
            <p:cNvSpPr/>
            <p:nvPr/>
          </p:nvSpPr>
          <p:spPr>
            <a:xfrm>
              <a:off x="19902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9" name="Google Shape;2326;p91"/>
            <p:cNvSpPr/>
            <p:nvPr/>
          </p:nvSpPr>
          <p:spPr>
            <a:xfrm>
              <a:off x="19902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0" name="Google Shape;2327;p91"/>
            <p:cNvSpPr/>
            <p:nvPr/>
          </p:nvSpPr>
          <p:spPr>
            <a:xfrm>
              <a:off x="19902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1" name="Google Shape;2328;p91"/>
            <p:cNvSpPr/>
            <p:nvPr/>
          </p:nvSpPr>
          <p:spPr>
            <a:xfrm>
              <a:off x="19902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2" name="Google Shape;2329;p91"/>
            <p:cNvSpPr/>
            <p:nvPr/>
          </p:nvSpPr>
          <p:spPr>
            <a:xfrm>
              <a:off x="19902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3" name="Google Shape;2330;p91"/>
            <p:cNvSpPr/>
            <p:nvPr/>
          </p:nvSpPr>
          <p:spPr>
            <a:xfrm>
              <a:off x="19902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4" name="Google Shape;2331;p91"/>
            <p:cNvSpPr/>
            <p:nvPr/>
          </p:nvSpPr>
          <p:spPr>
            <a:xfrm>
              <a:off x="19902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5" name="Google Shape;2332;p91"/>
            <p:cNvSpPr/>
            <p:nvPr/>
          </p:nvSpPr>
          <p:spPr>
            <a:xfrm>
              <a:off x="19902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6" name="Google Shape;2333;p91"/>
            <p:cNvSpPr/>
            <p:nvPr/>
          </p:nvSpPr>
          <p:spPr>
            <a:xfrm>
              <a:off x="19902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7" name="Google Shape;2334;p91"/>
            <p:cNvSpPr/>
            <p:nvPr/>
          </p:nvSpPr>
          <p:spPr>
            <a:xfrm>
              <a:off x="19902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8" name="Google Shape;2335;p91"/>
            <p:cNvSpPr/>
            <p:nvPr/>
          </p:nvSpPr>
          <p:spPr>
            <a:xfrm>
              <a:off x="19140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9" name="Google Shape;2336;p91"/>
            <p:cNvSpPr/>
            <p:nvPr/>
          </p:nvSpPr>
          <p:spPr>
            <a:xfrm>
              <a:off x="1914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0" name="Google Shape;2337;p91"/>
            <p:cNvSpPr/>
            <p:nvPr/>
          </p:nvSpPr>
          <p:spPr>
            <a:xfrm>
              <a:off x="19140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1" name="Google Shape;2338;p91"/>
            <p:cNvSpPr/>
            <p:nvPr/>
          </p:nvSpPr>
          <p:spPr>
            <a:xfrm>
              <a:off x="191400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2" name="Google Shape;2339;p91"/>
            <p:cNvSpPr/>
            <p:nvPr/>
          </p:nvSpPr>
          <p:spPr>
            <a:xfrm>
              <a:off x="19140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3" name="Google Shape;2340;p91"/>
            <p:cNvSpPr/>
            <p:nvPr/>
          </p:nvSpPr>
          <p:spPr>
            <a:xfrm>
              <a:off x="19140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4" name="Google Shape;2341;p91"/>
            <p:cNvSpPr/>
            <p:nvPr/>
          </p:nvSpPr>
          <p:spPr>
            <a:xfrm>
              <a:off x="19140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5" name="Google Shape;2342;p91"/>
            <p:cNvSpPr/>
            <p:nvPr/>
          </p:nvSpPr>
          <p:spPr>
            <a:xfrm>
              <a:off x="19140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6" name="Google Shape;2343;p91"/>
            <p:cNvSpPr/>
            <p:nvPr/>
          </p:nvSpPr>
          <p:spPr>
            <a:xfrm>
              <a:off x="19140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7" name="Google Shape;2344;p91"/>
            <p:cNvSpPr/>
            <p:nvPr/>
          </p:nvSpPr>
          <p:spPr>
            <a:xfrm>
              <a:off x="19140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8" name="Google Shape;2345;p91"/>
            <p:cNvSpPr/>
            <p:nvPr/>
          </p:nvSpPr>
          <p:spPr>
            <a:xfrm>
              <a:off x="19140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9" name="Google Shape;2346;p91"/>
            <p:cNvSpPr/>
            <p:nvPr/>
          </p:nvSpPr>
          <p:spPr>
            <a:xfrm>
              <a:off x="19140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0" name="Google Shape;2347;p91"/>
            <p:cNvSpPr/>
            <p:nvPr/>
          </p:nvSpPr>
          <p:spPr>
            <a:xfrm>
              <a:off x="19140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1" name="Google Shape;2348;p91"/>
            <p:cNvSpPr/>
            <p:nvPr/>
          </p:nvSpPr>
          <p:spPr>
            <a:xfrm>
              <a:off x="19140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2" name="Google Shape;2349;p91"/>
            <p:cNvSpPr/>
            <p:nvPr/>
          </p:nvSpPr>
          <p:spPr>
            <a:xfrm>
              <a:off x="1914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3" name="Google Shape;2350;p91"/>
            <p:cNvSpPr/>
            <p:nvPr/>
          </p:nvSpPr>
          <p:spPr>
            <a:xfrm>
              <a:off x="1914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4" name="Google Shape;2351;p91"/>
            <p:cNvSpPr/>
            <p:nvPr/>
          </p:nvSpPr>
          <p:spPr>
            <a:xfrm>
              <a:off x="19140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5" name="Google Shape;2352;p91"/>
            <p:cNvSpPr/>
            <p:nvPr/>
          </p:nvSpPr>
          <p:spPr>
            <a:xfrm>
              <a:off x="19140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6" name="Google Shape;2353;p91"/>
            <p:cNvSpPr/>
            <p:nvPr/>
          </p:nvSpPr>
          <p:spPr>
            <a:xfrm>
              <a:off x="18377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7" name="Google Shape;2354;p91"/>
            <p:cNvSpPr/>
            <p:nvPr/>
          </p:nvSpPr>
          <p:spPr>
            <a:xfrm>
              <a:off x="18377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8" name="Google Shape;2355;p91"/>
            <p:cNvSpPr/>
            <p:nvPr/>
          </p:nvSpPr>
          <p:spPr>
            <a:xfrm>
              <a:off x="18377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9" name="Google Shape;2356;p91"/>
            <p:cNvSpPr/>
            <p:nvPr/>
          </p:nvSpPr>
          <p:spPr>
            <a:xfrm>
              <a:off x="18377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0" name="Google Shape;2357;p91"/>
            <p:cNvSpPr/>
            <p:nvPr/>
          </p:nvSpPr>
          <p:spPr>
            <a:xfrm>
              <a:off x="18377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1" name="Google Shape;2358;p91"/>
            <p:cNvSpPr/>
            <p:nvPr/>
          </p:nvSpPr>
          <p:spPr>
            <a:xfrm>
              <a:off x="18377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2" name="Google Shape;2359;p91"/>
            <p:cNvSpPr/>
            <p:nvPr/>
          </p:nvSpPr>
          <p:spPr>
            <a:xfrm>
              <a:off x="18377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3" name="Google Shape;2360;p91"/>
            <p:cNvSpPr/>
            <p:nvPr/>
          </p:nvSpPr>
          <p:spPr>
            <a:xfrm>
              <a:off x="18377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4" name="Google Shape;2361;p91"/>
            <p:cNvSpPr/>
            <p:nvPr/>
          </p:nvSpPr>
          <p:spPr>
            <a:xfrm>
              <a:off x="18377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5" name="Google Shape;2362;p91"/>
            <p:cNvSpPr/>
            <p:nvPr/>
          </p:nvSpPr>
          <p:spPr>
            <a:xfrm>
              <a:off x="18377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6" name="Google Shape;2363;p91"/>
            <p:cNvSpPr/>
            <p:nvPr/>
          </p:nvSpPr>
          <p:spPr>
            <a:xfrm>
              <a:off x="18377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7" name="Google Shape;2364;p91"/>
            <p:cNvSpPr/>
            <p:nvPr/>
          </p:nvSpPr>
          <p:spPr>
            <a:xfrm>
              <a:off x="18377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8" name="Google Shape;2365;p91"/>
            <p:cNvSpPr/>
            <p:nvPr/>
          </p:nvSpPr>
          <p:spPr>
            <a:xfrm>
              <a:off x="18377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9" name="Google Shape;2366;p91"/>
            <p:cNvSpPr/>
            <p:nvPr/>
          </p:nvSpPr>
          <p:spPr>
            <a:xfrm>
              <a:off x="18377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0" name="Google Shape;2367;p91"/>
            <p:cNvSpPr/>
            <p:nvPr/>
          </p:nvSpPr>
          <p:spPr>
            <a:xfrm>
              <a:off x="18377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1" name="Google Shape;2368;p91"/>
            <p:cNvSpPr/>
            <p:nvPr/>
          </p:nvSpPr>
          <p:spPr>
            <a:xfrm>
              <a:off x="18377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2" name="Google Shape;2369;p91"/>
            <p:cNvSpPr/>
            <p:nvPr/>
          </p:nvSpPr>
          <p:spPr>
            <a:xfrm>
              <a:off x="18377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3" name="Google Shape;2370;p91"/>
            <p:cNvSpPr/>
            <p:nvPr/>
          </p:nvSpPr>
          <p:spPr>
            <a:xfrm>
              <a:off x="1837775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4" name="Google Shape;2371;p91"/>
            <p:cNvSpPr/>
            <p:nvPr/>
          </p:nvSpPr>
          <p:spPr>
            <a:xfrm>
              <a:off x="17617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5" name="Google Shape;2372;p91"/>
            <p:cNvSpPr/>
            <p:nvPr/>
          </p:nvSpPr>
          <p:spPr>
            <a:xfrm>
              <a:off x="17617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6" name="Google Shape;2373;p91"/>
            <p:cNvSpPr/>
            <p:nvPr/>
          </p:nvSpPr>
          <p:spPr>
            <a:xfrm>
              <a:off x="17617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7" name="Google Shape;2374;p91"/>
            <p:cNvSpPr/>
            <p:nvPr/>
          </p:nvSpPr>
          <p:spPr>
            <a:xfrm>
              <a:off x="17617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8" name="Google Shape;2375;p91"/>
            <p:cNvSpPr/>
            <p:nvPr/>
          </p:nvSpPr>
          <p:spPr>
            <a:xfrm>
              <a:off x="17617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9" name="Google Shape;2376;p91"/>
            <p:cNvSpPr/>
            <p:nvPr/>
          </p:nvSpPr>
          <p:spPr>
            <a:xfrm>
              <a:off x="17617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0" name="Google Shape;2377;p91"/>
            <p:cNvSpPr/>
            <p:nvPr/>
          </p:nvSpPr>
          <p:spPr>
            <a:xfrm>
              <a:off x="17617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1" name="Google Shape;2378;p91"/>
            <p:cNvSpPr/>
            <p:nvPr/>
          </p:nvSpPr>
          <p:spPr>
            <a:xfrm>
              <a:off x="17617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2" name="Google Shape;2379;p91"/>
            <p:cNvSpPr/>
            <p:nvPr/>
          </p:nvSpPr>
          <p:spPr>
            <a:xfrm>
              <a:off x="17617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3" name="Google Shape;2380;p91"/>
            <p:cNvSpPr/>
            <p:nvPr/>
          </p:nvSpPr>
          <p:spPr>
            <a:xfrm>
              <a:off x="17617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4" name="Google Shape;2381;p91"/>
            <p:cNvSpPr/>
            <p:nvPr/>
          </p:nvSpPr>
          <p:spPr>
            <a:xfrm>
              <a:off x="17617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5" name="Google Shape;2382;p91"/>
            <p:cNvSpPr/>
            <p:nvPr/>
          </p:nvSpPr>
          <p:spPr>
            <a:xfrm>
              <a:off x="17617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6" name="Google Shape;2383;p91"/>
            <p:cNvSpPr/>
            <p:nvPr/>
          </p:nvSpPr>
          <p:spPr>
            <a:xfrm>
              <a:off x="17617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7" name="Google Shape;2384;p91"/>
            <p:cNvSpPr/>
            <p:nvPr/>
          </p:nvSpPr>
          <p:spPr>
            <a:xfrm>
              <a:off x="17617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8" name="Google Shape;2385;p91"/>
            <p:cNvSpPr/>
            <p:nvPr/>
          </p:nvSpPr>
          <p:spPr>
            <a:xfrm>
              <a:off x="17617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9" name="Google Shape;2386;p91"/>
            <p:cNvSpPr/>
            <p:nvPr/>
          </p:nvSpPr>
          <p:spPr>
            <a:xfrm>
              <a:off x="17617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0" name="Google Shape;2387;p91"/>
            <p:cNvSpPr/>
            <p:nvPr/>
          </p:nvSpPr>
          <p:spPr>
            <a:xfrm>
              <a:off x="16855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1" name="Google Shape;2388;p91"/>
            <p:cNvSpPr/>
            <p:nvPr/>
          </p:nvSpPr>
          <p:spPr>
            <a:xfrm>
              <a:off x="16855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2" name="Google Shape;2389;p91"/>
            <p:cNvSpPr/>
            <p:nvPr/>
          </p:nvSpPr>
          <p:spPr>
            <a:xfrm>
              <a:off x="16855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3" name="Google Shape;2390;p91"/>
            <p:cNvSpPr/>
            <p:nvPr/>
          </p:nvSpPr>
          <p:spPr>
            <a:xfrm>
              <a:off x="1685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4" name="Google Shape;2391;p91"/>
            <p:cNvSpPr/>
            <p:nvPr/>
          </p:nvSpPr>
          <p:spPr>
            <a:xfrm>
              <a:off x="16855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5" name="Google Shape;2392;p91"/>
            <p:cNvSpPr/>
            <p:nvPr/>
          </p:nvSpPr>
          <p:spPr>
            <a:xfrm>
              <a:off x="1685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6" name="Google Shape;2393;p91"/>
            <p:cNvSpPr/>
            <p:nvPr/>
          </p:nvSpPr>
          <p:spPr>
            <a:xfrm>
              <a:off x="16855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7" name="Google Shape;2394;p91"/>
            <p:cNvSpPr/>
            <p:nvPr/>
          </p:nvSpPr>
          <p:spPr>
            <a:xfrm>
              <a:off x="168555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8" name="Google Shape;2395;p91"/>
            <p:cNvSpPr/>
            <p:nvPr/>
          </p:nvSpPr>
          <p:spPr>
            <a:xfrm>
              <a:off x="1685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9" name="Google Shape;2396;p91"/>
            <p:cNvSpPr/>
            <p:nvPr/>
          </p:nvSpPr>
          <p:spPr>
            <a:xfrm>
              <a:off x="1685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0" name="Google Shape;2397;p91"/>
            <p:cNvSpPr/>
            <p:nvPr/>
          </p:nvSpPr>
          <p:spPr>
            <a:xfrm>
              <a:off x="16855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1" name="Google Shape;2398;p91"/>
            <p:cNvSpPr/>
            <p:nvPr/>
          </p:nvSpPr>
          <p:spPr>
            <a:xfrm>
              <a:off x="1685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2" name="Google Shape;2399;p91"/>
            <p:cNvSpPr/>
            <p:nvPr/>
          </p:nvSpPr>
          <p:spPr>
            <a:xfrm>
              <a:off x="16855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3" name="Google Shape;2400;p91"/>
            <p:cNvSpPr/>
            <p:nvPr/>
          </p:nvSpPr>
          <p:spPr>
            <a:xfrm>
              <a:off x="1685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4" name="Google Shape;2401;p91"/>
            <p:cNvSpPr/>
            <p:nvPr/>
          </p:nvSpPr>
          <p:spPr>
            <a:xfrm>
              <a:off x="16855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5" name="Google Shape;2402;p91"/>
            <p:cNvSpPr/>
            <p:nvPr/>
          </p:nvSpPr>
          <p:spPr>
            <a:xfrm>
              <a:off x="16855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6" name="Google Shape;2403;p91"/>
            <p:cNvSpPr/>
            <p:nvPr/>
          </p:nvSpPr>
          <p:spPr>
            <a:xfrm>
              <a:off x="16093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7" name="Google Shape;2404;p91"/>
            <p:cNvSpPr/>
            <p:nvPr/>
          </p:nvSpPr>
          <p:spPr>
            <a:xfrm>
              <a:off x="16093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8" name="Google Shape;2405;p91"/>
            <p:cNvSpPr/>
            <p:nvPr/>
          </p:nvSpPr>
          <p:spPr>
            <a:xfrm>
              <a:off x="16093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9" name="Google Shape;2406;p91"/>
            <p:cNvSpPr/>
            <p:nvPr/>
          </p:nvSpPr>
          <p:spPr>
            <a:xfrm>
              <a:off x="16093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0" name="Google Shape;2407;p91"/>
            <p:cNvSpPr/>
            <p:nvPr/>
          </p:nvSpPr>
          <p:spPr>
            <a:xfrm>
              <a:off x="16093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1" name="Google Shape;2408;p91"/>
            <p:cNvSpPr/>
            <p:nvPr/>
          </p:nvSpPr>
          <p:spPr>
            <a:xfrm>
              <a:off x="16093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2" name="Google Shape;2409;p91"/>
            <p:cNvSpPr/>
            <p:nvPr/>
          </p:nvSpPr>
          <p:spPr>
            <a:xfrm>
              <a:off x="16093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3" name="Google Shape;2410;p91"/>
            <p:cNvSpPr/>
            <p:nvPr/>
          </p:nvSpPr>
          <p:spPr>
            <a:xfrm>
              <a:off x="16093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4" name="Google Shape;2411;p91"/>
            <p:cNvSpPr/>
            <p:nvPr/>
          </p:nvSpPr>
          <p:spPr>
            <a:xfrm>
              <a:off x="16093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5" name="Google Shape;2412;p91"/>
            <p:cNvSpPr/>
            <p:nvPr/>
          </p:nvSpPr>
          <p:spPr>
            <a:xfrm>
              <a:off x="16093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6" name="Google Shape;2413;p91"/>
            <p:cNvSpPr/>
            <p:nvPr/>
          </p:nvSpPr>
          <p:spPr>
            <a:xfrm>
              <a:off x="16093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7" name="Google Shape;2414;p91"/>
            <p:cNvSpPr/>
            <p:nvPr/>
          </p:nvSpPr>
          <p:spPr>
            <a:xfrm>
              <a:off x="16093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8" name="Google Shape;2415;p91"/>
            <p:cNvSpPr/>
            <p:nvPr/>
          </p:nvSpPr>
          <p:spPr>
            <a:xfrm>
              <a:off x="16093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9" name="Google Shape;2416;p91"/>
            <p:cNvSpPr/>
            <p:nvPr/>
          </p:nvSpPr>
          <p:spPr>
            <a:xfrm>
              <a:off x="16093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0" name="Google Shape;2417;p91"/>
            <p:cNvSpPr/>
            <p:nvPr/>
          </p:nvSpPr>
          <p:spPr>
            <a:xfrm>
              <a:off x="16093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1" name="Google Shape;2418;p91"/>
            <p:cNvSpPr/>
            <p:nvPr/>
          </p:nvSpPr>
          <p:spPr>
            <a:xfrm>
              <a:off x="16093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2" name="Google Shape;2419;p91"/>
            <p:cNvSpPr/>
            <p:nvPr/>
          </p:nvSpPr>
          <p:spPr>
            <a:xfrm>
              <a:off x="16093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3" name="Google Shape;2420;p91"/>
            <p:cNvSpPr/>
            <p:nvPr/>
          </p:nvSpPr>
          <p:spPr>
            <a:xfrm>
              <a:off x="16093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4" name="Google Shape;2421;p91"/>
            <p:cNvSpPr/>
            <p:nvPr/>
          </p:nvSpPr>
          <p:spPr>
            <a:xfrm>
              <a:off x="15331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5" name="Google Shape;2422;p91"/>
            <p:cNvSpPr/>
            <p:nvPr/>
          </p:nvSpPr>
          <p:spPr>
            <a:xfrm>
              <a:off x="15331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6" name="Google Shape;2423;p91"/>
            <p:cNvSpPr/>
            <p:nvPr/>
          </p:nvSpPr>
          <p:spPr>
            <a:xfrm>
              <a:off x="15331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7" name="Google Shape;2424;p91"/>
            <p:cNvSpPr/>
            <p:nvPr/>
          </p:nvSpPr>
          <p:spPr>
            <a:xfrm>
              <a:off x="15331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8" name="Google Shape;2425;p91"/>
            <p:cNvSpPr/>
            <p:nvPr/>
          </p:nvSpPr>
          <p:spPr>
            <a:xfrm>
              <a:off x="15331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9" name="Google Shape;2426;p91"/>
            <p:cNvSpPr/>
            <p:nvPr/>
          </p:nvSpPr>
          <p:spPr>
            <a:xfrm>
              <a:off x="15331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0" name="Google Shape;2427;p91"/>
            <p:cNvSpPr/>
            <p:nvPr/>
          </p:nvSpPr>
          <p:spPr>
            <a:xfrm>
              <a:off x="15331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1" name="Google Shape;2428;p91"/>
            <p:cNvSpPr/>
            <p:nvPr/>
          </p:nvSpPr>
          <p:spPr>
            <a:xfrm>
              <a:off x="15331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2" name="Google Shape;2429;p91"/>
            <p:cNvSpPr/>
            <p:nvPr/>
          </p:nvSpPr>
          <p:spPr>
            <a:xfrm>
              <a:off x="15331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3" name="Google Shape;2430;p91"/>
            <p:cNvSpPr/>
            <p:nvPr/>
          </p:nvSpPr>
          <p:spPr>
            <a:xfrm>
              <a:off x="15331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4" name="Google Shape;2431;p91"/>
            <p:cNvSpPr/>
            <p:nvPr/>
          </p:nvSpPr>
          <p:spPr>
            <a:xfrm>
              <a:off x="15331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5" name="Google Shape;2432;p91"/>
            <p:cNvSpPr/>
            <p:nvPr/>
          </p:nvSpPr>
          <p:spPr>
            <a:xfrm>
              <a:off x="15331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6" name="Google Shape;2433;p91"/>
            <p:cNvSpPr/>
            <p:nvPr/>
          </p:nvSpPr>
          <p:spPr>
            <a:xfrm>
              <a:off x="15331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7" name="Google Shape;2434;p91"/>
            <p:cNvSpPr/>
            <p:nvPr/>
          </p:nvSpPr>
          <p:spPr>
            <a:xfrm>
              <a:off x="15331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8" name="Google Shape;2435;p91"/>
            <p:cNvSpPr/>
            <p:nvPr/>
          </p:nvSpPr>
          <p:spPr>
            <a:xfrm>
              <a:off x="15331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9" name="Google Shape;2436;p91"/>
            <p:cNvSpPr/>
            <p:nvPr/>
          </p:nvSpPr>
          <p:spPr>
            <a:xfrm>
              <a:off x="15331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0" name="Google Shape;2437;p91"/>
            <p:cNvSpPr/>
            <p:nvPr/>
          </p:nvSpPr>
          <p:spPr>
            <a:xfrm>
              <a:off x="14569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1" name="Google Shape;2438;p91"/>
            <p:cNvSpPr/>
            <p:nvPr/>
          </p:nvSpPr>
          <p:spPr>
            <a:xfrm>
              <a:off x="14569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2" name="Google Shape;2439;p91"/>
            <p:cNvSpPr/>
            <p:nvPr/>
          </p:nvSpPr>
          <p:spPr>
            <a:xfrm>
              <a:off x="14569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3" name="Google Shape;2440;p91"/>
            <p:cNvSpPr/>
            <p:nvPr/>
          </p:nvSpPr>
          <p:spPr>
            <a:xfrm>
              <a:off x="14569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4" name="Google Shape;2441;p91"/>
            <p:cNvSpPr/>
            <p:nvPr/>
          </p:nvSpPr>
          <p:spPr>
            <a:xfrm>
              <a:off x="14569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5" name="Google Shape;2442;p91"/>
            <p:cNvSpPr/>
            <p:nvPr/>
          </p:nvSpPr>
          <p:spPr>
            <a:xfrm>
              <a:off x="14569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6" name="Google Shape;2443;p91"/>
            <p:cNvSpPr/>
            <p:nvPr/>
          </p:nvSpPr>
          <p:spPr>
            <a:xfrm>
              <a:off x="14569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7" name="Google Shape;2444;p91"/>
            <p:cNvSpPr/>
            <p:nvPr/>
          </p:nvSpPr>
          <p:spPr>
            <a:xfrm>
              <a:off x="14569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8" name="Google Shape;2445;p91"/>
            <p:cNvSpPr/>
            <p:nvPr/>
          </p:nvSpPr>
          <p:spPr>
            <a:xfrm>
              <a:off x="145692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9" name="Google Shape;2446;p91"/>
            <p:cNvSpPr/>
            <p:nvPr/>
          </p:nvSpPr>
          <p:spPr>
            <a:xfrm>
              <a:off x="14569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0" name="Google Shape;2447;p91"/>
            <p:cNvSpPr/>
            <p:nvPr/>
          </p:nvSpPr>
          <p:spPr>
            <a:xfrm>
              <a:off x="14569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1" name="Google Shape;2448;p91"/>
            <p:cNvSpPr/>
            <p:nvPr/>
          </p:nvSpPr>
          <p:spPr>
            <a:xfrm>
              <a:off x="14569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2" name="Google Shape;2449;p91"/>
            <p:cNvSpPr/>
            <p:nvPr/>
          </p:nvSpPr>
          <p:spPr>
            <a:xfrm>
              <a:off x="14569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3" name="Google Shape;2450;p91"/>
            <p:cNvSpPr/>
            <p:nvPr/>
          </p:nvSpPr>
          <p:spPr>
            <a:xfrm>
              <a:off x="14569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4" name="Google Shape;2451;p91"/>
            <p:cNvSpPr/>
            <p:nvPr/>
          </p:nvSpPr>
          <p:spPr>
            <a:xfrm>
              <a:off x="14569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5" name="Google Shape;2452;p91"/>
            <p:cNvSpPr/>
            <p:nvPr/>
          </p:nvSpPr>
          <p:spPr>
            <a:xfrm>
              <a:off x="14569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6" name="Google Shape;2453;p91"/>
            <p:cNvSpPr/>
            <p:nvPr/>
          </p:nvSpPr>
          <p:spPr>
            <a:xfrm>
              <a:off x="14569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7" name="Google Shape;2454;p91"/>
            <p:cNvSpPr/>
            <p:nvPr/>
          </p:nvSpPr>
          <p:spPr>
            <a:xfrm>
              <a:off x="14569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8" name="Google Shape;2455;p91"/>
            <p:cNvSpPr/>
            <p:nvPr/>
          </p:nvSpPr>
          <p:spPr>
            <a:xfrm>
              <a:off x="14569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9" name="Google Shape;2456;p91"/>
            <p:cNvSpPr/>
            <p:nvPr/>
          </p:nvSpPr>
          <p:spPr>
            <a:xfrm>
              <a:off x="13809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0" name="Google Shape;2457;p91"/>
            <p:cNvSpPr/>
            <p:nvPr/>
          </p:nvSpPr>
          <p:spPr>
            <a:xfrm>
              <a:off x="13809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1" name="Google Shape;2458;p91"/>
            <p:cNvSpPr/>
            <p:nvPr/>
          </p:nvSpPr>
          <p:spPr>
            <a:xfrm>
              <a:off x="1380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2" name="Google Shape;2459;p91"/>
            <p:cNvSpPr/>
            <p:nvPr/>
          </p:nvSpPr>
          <p:spPr>
            <a:xfrm>
              <a:off x="1380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3" name="Google Shape;2460;p91"/>
            <p:cNvSpPr/>
            <p:nvPr/>
          </p:nvSpPr>
          <p:spPr>
            <a:xfrm>
              <a:off x="1380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4" name="Google Shape;2461;p91"/>
            <p:cNvSpPr/>
            <p:nvPr/>
          </p:nvSpPr>
          <p:spPr>
            <a:xfrm>
              <a:off x="1380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5" name="Google Shape;2462;p91"/>
            <p:cNvSpPr/>
            <p:nvPr/>
          </p:nvSpPr>
          <p:spPr>
            <a:xfrm>
              <a:off x="1380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6" name="Google Shape;2463;p91"/>
            <p:cNvSpPr/>
            <p:nvPr/>
          </p:nvSpPr>
          <p:spPr>
            <a:xfrm>
              <a:off x="1380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7" name="Google Shape;2464;p91"/>
            <p:cNvSpPr/>
            <p:nvPr/>
          </p:nvSpPr>
          <p:spPr>
            <a:xfrm>
              <a:off x="1380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8" name="Google Shape;2465;p91"/>
            <p:cNvSpPr/>
            <p:nvPr/>
          </p:nvSpPr>
          <p:spPr>
            <a:xfrm>
              <a:off x="1380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9" name="Google Shape;2466;p91"/>
            <p:cNvSpPr/>
            <p:nvPr/>
          </p:nvSpPr>
          <p:spPr>
            <a:xfrm>
              <a:off x="1380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0" name="Google Shape;2467;p91"/>
            <p:cNvSpPr/>
            <p:nvPr/>
          </p:nvSpPr>
          <p:spPr>
            <a:xfrm>
              <a:off x="1380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1" name="Google Shape;2468;p91"/>
            <p:cNvSpPr/>
            <p:nvPr/>
          </p:nvSpPr>
          <p:spPr>
            <a:xfrm>
              <a:off x="13809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2" name="Google Shape;2469;p91"/>
            <p:cNvSpPr/>
            <p:nvPr/>
          </p:nvSpPr>
          <p:spPr>
            <a:xfrm>
              <a:off x="1380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3" name="Google Shape;2470;p91"/>
            <p:cNvSpPr/>
            <p:nvPr/>
          </p:nvSpPr>
          <p:spPr>
            <a:xfrm>
              <a:off x="1380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4" name="Google Shape;2471;p91"/>
            <p:cNvSpPr/>
            <p:nvPr/>
          </p:nvSpPr>
          <p:spPr>
            <a:xfrm>
              <a:off x="1380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5" name="Google Shape;2472;p91"/>
            <p:cNvSpPr/>
            <p:nvPr/>
          </p:nvSpPr>
          <p:spPr>
            <a:xfrm>
              <a:off x="1380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6" name="Google Shape;2473;p91"/>
            <p:cNvSpPr/>
            <p:nvPr/>
          </p:nvSpPr>
          <p:spPr>
            <a:xfrm>
              <a:off x="1380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7" name="Google Shape;2474;p91"/>
            <p:cNvSpPr/>
            <p:nvPr/>
          </p:nvSpPr>
          <p:spPr>
            <a:xfrm>
              <a:off x="13047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8" name="Google Shape;2475;p91"/>
            <p:cNvSpPr/>
            <p:nvPr/>
          </p:nvSpPr>
          <p:spPr>
            <a:xfrm>
              <a:off x="13047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9" name="Google Shape;2476;p91"/>
            <p:cNvSpPr/>
            <p:nvPr/>
          </p:nvSpPr>
          <p:spPr>
            <a:xfrm>
              <a:off x="130470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0" name="Google Shape;2477;p91"/>
            <p:cNvSpPr/>
            <p:nvPr/>
          </p:nvSpPr>
          <p:spPr>
            <a:xfrm>
              <a:off x="13047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1" name="Google Shape;2478;p91"/>
            <p:cNvSpPr/>
            <p:nvPr/>
          </p:nvSpPr>
          <p:spPr>
            <a:xfrm>
              <a:off x="13047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2" name="Google Shape;2479;p91"/>
            <p:cNvSpPr/>
            <p:nvPr/>
          </p:nvSpPr>
          <p:spPr>
            <a:xfrm>
              <a:off x="13047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3" name="Google Shape;2480;p91"/>
            <p:cNvSpPr/>
            <p:nvPr/>
          </p:nvSpPr>
          <p:spPr>
            <a:xfrm>
              <a:off x="13047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4" name="Google Shape;2481;p91"/>
            <p:cNvSpPr/>
            <p:nvPr/>
          </p:nvSpPr>
          <p:spPr>
            <a:xfrm>
              <a:off x="13047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5" name="Google Shape;2482;p91"/>
            <p:cNvSpPr/>
            <p:nvPr/>
          </p:nvSpPr>
          <p:spPr>
            <a:xfrm>
              <a:off x="13047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6" name="Google Shape;2483;p91"/>
            <p:cNvSpPr/>
            <p:nvPr/>
          </p:nvSpPr>
          <p:spPr>
            <a:xfrm>
              <a:off x="13047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7" name="Google Shape;2484;p91"/>
            <p:cNvSpPr/>
            <p:nvPr/>
          </p:nvSpPr>
          <p:spPr>
            <a:xfrm>
              <a:off x="13047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8" name="Google Shape;2485;p91"/>
            <p:cNvSpPr/>
            <p:nvPr/>
          </p:nvSpPr>
          <p:spPr>
            <a:xfrm>
              <a:off x="13047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2486;p91"/>
            <p:cNvSpPr/>
            <p:nvPr/>
          </p:nvSpPr>
          <p:spPr>
            <a:xfrm>
              <a:off x="13047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2487;p91"/>
            <p:cNvSpPr/>
            <p:nvPr/>
          </p:nvSpPr>
          <p:spPr>
            <a:xfrm>
              <a:off x="13047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2488;p91"/>
            <p:cNvSpPr/>
            <p:nvPr/>
          </p:nvSpPr>
          <p:spPr>
            <a:xfrm>
              <a:off x="13047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2489;p91"/>
            <p:cNvSpPr/>
            <p:nvPr/>
          </p:nvSpPr>
          <p:spPr>
            <a:xfrm>
              <a:off x="13047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2490;p91"/>
            <p:cNvSpPr/>
            <p:nvPr/>
          </p:nvSpPr>
          <p:spPr>
            <a:xfrm>
              <a:off x="130470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2491;p91"/>
            <p:cNvSpPr/>
            <p:nvPr/>
          </p:nvSpPr>
          <p:spPr>
            <a:xfrm>
              <a:off x="12284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2492;p91"/>
            <p:cNvSpPr/>
            <p:nvPr/>
          </p:nvSpPr>
          <p:spPr>
            <a:xfrm>
              <a:off x="12284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2493;p91"/>
            <p:cNvSpPr/>
            <p:nvPr/>
          </p:nvSpPr>
          <p:spPr>
            <a:xfrm>
              <a:off x="12284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2494;p91"/>
            <p:cNvSpPr/>
            <p:nvPr/>
          </p:nvSpPr>
          <p:spPr>
            <a:xfrm>
              <a:off x="1228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2495;p91"/>
            <p:cNvSpPr/>
            <p:nvPr/>
          </p:nvSpPr>
          <p:spPr>
            <a:xfrm>
              <a:off x="1228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9" name="Google Shape;2496;p91"/>
            <p:cNvSpPr/>
            <p:nvPr/>
          </p:nvSpPr>
          <p:spPr>
            <a:xfrm>
              <a:off x="1228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0" name="Google Shape;2497;p91"/>
            <p:cNvSpPr/>
            <p:nvPr/>
          </p:nvSpPr>
          <p:spPr>
            <a:xfrm>
              <a:off x="122847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2498;p91"/>
            <p:cNvSpPr/>
            <p:nvPr/>
          </p:nvSpPr>
          <p:spPr>
            <a:xfrm>
              <a:off x="1228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2499;p91"/>
            <p:cNvSpPr/>
            <p:nvPr/>
          </p:nvSpPr>
          <p:spPr>
            <a:xfrm>
              <a:off x="1228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2500;p91"/>
            <p:cNvSpPr/>
            <p:nvPr/>
          </p:nvSpPr>
          <p:spPr>
            <a:xfrm>
              <a:off x="1228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2501;p91"/>
            <p:cNvSpPr/>
            <p:nvPr/>
          </p:nvSpPr>
          <p:spPr>
            <a:xfrm>
              <a:off x="1228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2502;p91"/>
            <p:cNvSpPr/>
            <p:nvPr/>
          </p:nvSpPr>
          <p:spPr>
            <a:xfrm>
              <a:off x="1228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6" name="Google Shape;2503;p91"/>
            <p:cNvSpPr/>
            <p:nvPr/>
          </p:nvSpPr>
          <p:spPr>
            <a:xfrm>
              <a:off x="1228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7" name="Google Shape;2504;p91"/>
            <p:cNvSpPr/>
            <p:nvPr/>
          </p:nvSpPr>
          <p:spPr>
            <a:xfrm>
              <a:off x="1228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8" name="Google Shape;2505;p91"/>
            <p:cNvSpPr/>
            <p:nvPr/>
          </p:nvSpPr>
          <p:spPr>
            <a:xfrm>
              <a:off x="1228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9" name="Google Shape;2506;p91"/>
            <p:cNvSpPr/>
            <p:nvPr/>
          </p:nvSpPr>
          <p:spPr>
            <a:xfrm>
              <a:off x="1228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0" name="Google Shape;2507;p91"/>
            <p:cNvSpPr/>
            <p:nvPr/>
          </p:nvSpPr>
          <p:spPr>
            <a:xfrm>
              <a:off x="1228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1" name="Google Shape;2508;p91"/>
            <p:cNvSpPr/>
            <p:nvPr/>
          </p:nvSpPr>
          <p:spPr>
            <a:xfrm>
              <a:off x="12284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2" name="Google Shape;2509;p91"/>
            <p:cNvSpPr/>
            <p:nvPr/>
          </p:nvSpPr>
          <p:spPr>
            <a:xfrm>
              <a:off x="1152275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3" name="Google Shape;2510;p91"/>
            <p:cNvSpPr/>
            <p:nvPr/>
          </p:nvSpPr>
          <p:spPr>
            <a:xfrm>
              <a:off x="1152275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4" name="Google Shape;2511;p91"/>
            <p:cNvSpPr/>
            <p:nvPr/>
          </p:nvSpPr>
          <p:spPr>
            <a:xfrm>
              <a:off x="1152275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5" name="Google Shape;2512;p91"/>
            <p:cNvSpPr/>
            <p:nvPr/>
          </p:nvSpPr>
          <p:spPr>
            <a:xfrm>
              <a:off x="1152275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6" name="Google Shape;2513;p91"/>
            <p:cNvSpPr/>
            <p:nvPr/>
          </p:nvSpPr>
          <p:spPr>
            <a:xfrm>
              <a:off x="11522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7" name="Google Shape;2514;p91"/>
            <p:cNvSpPr/>
            <p:nvPr/>
          </p:nvSpPr>
          <p:spPr>
            <a:xfrm>
              <a:off x="1152275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8" name="Google Shape;2515;p91"/>
            <p:cNvSpPr/>
            <p:nvPr/>
          </p:nvSpPr>
          <p:spPr>
            <a:xfrm>
              <a:off x="1152275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9" name="Google Shape;2516;p91"/>
            <p:cNvSpPr/>
            <p:nvPr/>
          </p:nvSpPr>
          <p:spPr>
            <a:xfrm>
              <a:off x="1152275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0" name="Google Shape;2517;p91"/>
            <p:cNvSpPr/>
            <p:nvPr/>
          </p:nvSpPr>
          <p:spPr>
            <a:xfrm>
              <a:off x="1152275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1" name="Google Shape;2518;p91"/>
            <p:cNvSpPr/>
            <p:nvPr/>
          </p:nvSpPr>
          <p:spPr>
            <a:xfrm>
              <a:off x="1152275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2" name="Google Shape;2519;p91"/>
            <p:cNvSpPr/>
            <p:nvPr/>
          </p:nvSpPr>
          <p:spPr>
            <a:xfrm>
              <a:off x="11522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3" name="Google Shape;2520;p91"/>
            <p:cNvSpPr/>
            <p:nvPr/>
          </p:nvSpPr>
          <p:spPr>
            <a:xfrm>
              <a:off x="11522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4" name="Google Shape;2521;p91"/>
            <p:cNvSpPr/>
            <p:nvPr/>
          </p:nvSpPr>
          <p:spPr>
            <a:xfrm>
              <a:off x="11522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5" name="Google Shape;2522;p91"/>
            <p:cNvSpPr/>
            <p:nvPr/>
          </p:nvSpPr>
          <p:spPr>
            <a:xfrm>
              <a:off x="11522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6" name="Google Shape;2523;p91"/>
            <p:cNvSpPr/>
            <p:nvPr/>
          </p:nvSpPr>
          <p:spPr>
            <a:xfrm>
              <a:off x="1152275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7" name="Google Shape;2524;p91"/>
            <p:cNvSpPr/>
            <p:nvPr/>
          </p:nvSpPr>
          <p:spPr>
            <a:xfrm>
              <a:off x="107605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8" name="Google Shape;2525;p91"/>
            <p:cNvSpPr/>
            <p:nvPr/>
          </p:nvSpPr>
          <p:spPr>
            <a:xfrm>
              <a:off x="10760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9" name="Google Shape;2526;p91"/>
            <p:cNvSpPr/>
            <p:nvPr/>
          </p:nvSpPr>
          <p:spPr>
            <a:xfrm>
              <a:off x="10760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0" name="Google Shape;2527;p91"/>
            <p:cNvSpPr/>
            <p:nvPr/>
          </p:nvSpPr>
          <p:spPr>
            <a:xfrm>
              <a:off x="10760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1" name="Google Shape;2528;p91"/>
            <p:cNvSpPr/>
            <p:nvPr/>
          </p:nvSpPr>
          <p:spPr>
            <a:xfrm>
              <a:off x="10760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2" name="Google Shape;2529;p91"/>
            <p:cNvSpPr/>
            <p:nvPr/>
          </p:nvSpPr>
          <p:spPr>
            <a:xfrm>
              <a:off x="10760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3" name="Google Shape;2530;p91"/>
            <p:cNvSpPr/>
            <p:nvPr/>
          </p:nvSpPr>
          <p:spPr>
            <a:xfrm>
              <a:off x="10760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4" name="Google Shape;2531;p91"/>
            <p:cNvSpPr/>
            <p:nvPr/>
          </p:nvSpPr>
          <p:spPr>
            <a:xfrm>
              <a:off x="10760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5" name="Google Shape;2532;p91"/>
            <p:cNvSpPr/>
            <p:nvPr/>
          </p:nvSpPr>
          <p:spPr>
            <a:xfrm>
              <a:off x="10760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6" name="Google Shape;2533;p91"/>
            <p:cNvSpPr/>
            <p:nvPr/>
          </p:nvSpPr>
          <p:spPr>
            <a:xfrm>
              <a:off x="10760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7" name="Google Shape;2534;p91"/>
            <p:cNvSpPr/>
            <p:nvPr/>
          </p:nvSpPr>
          <p:spPr>
            <a:xfrm>
              <a:off x="10760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8" name="Google Shape;2535;p91"/>
            <p:cNvSpPr/>
            <p:nvPr/>
          </p:nvSpPr>
          <p:spPr>
            <a:xfrm>
              <a:off x="10760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9" name="Google Shape;2536;p91"/>
            <p:cNvSpPr/>
            <p:nvPr/>
          </p:nvSpPr>
          <p:spPr>
            <a:xfrm>
              <a:off x="10760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0" name="Google Shape;2537;p91"/>
            <p:cNvSpPr/>
            <p:nvPr/>
          </p:nvSpPr>
          <p:spPr>
            <a:xfrm>
              <a:off x="10760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1" name="Google Shape;2538;p91"/>
            <p:cNvSpPr/>
            <p:nvPr/>
          </p:nvSpPr>
          <p:spPr>
            <a:xfrm>
              <a:off x="10760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2" name="Google Shape;2539;p91"/>
            <p:cNvSpPr/>
            <p:nvPr/>
          </p:nvSpPr>
          <p:spPr>
            <a:xfrm>
              <a:off x="1000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3" name="Google Shape;2540;p91"/>
            <p:cNvSpPr/>
            <p:nvPr/>
          </p:nvSpPr>
          <p:spPr>
            <a:xfrm>
              <a:off x="1000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4" name="Google Shape;2541;p91"/>
            <p:cNvSpPr/>
            <p:nvPr/>
          </p:nvSpPr>
          <p:spPr>
            <a:xfrm>
              <a:off x="1000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5" name="Google Shape;2542;p91"/>
            <p:cNvSpPr/>
            <p:nvPr/>
          </p:nvSpPr>
          <p:spPr>
            <a:xfrm>
              <a:off x="10000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6" name="Google Shape;2543;p91"/>
            <p:cNvSpPr/>
            <p:nvPr/>
          </p:nvSpPr>
          <p:spPr>
            <a:xfrm>
              <a:off x="1000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7" name="Google Shape;2544;p91"/>
            <p:cNvSpPr/>
            <p:nvPr/>
          </p:nvSpPr>
          <p:spPr>
            <a:xfrm>
              <a:off x="1000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8" name="Google Shape;2545;p91"/>
            <p:cNvSpPr/>
            <p:nvPr/>
          </p:nvSpPr>
          <p:spPr>
            <a:xfrm>
              <a:off x="1000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9" name="Google Shape;2546;p91"/>
            <p:cNvSpPr/>
            <p:nvPr/>
          </p:nvSpPr>
          <p:spPr>
            <a:xfrm>
              <a:off x="1000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0" name="Google Shape;2547;p91"/>
            <p:cNvSpPr/>
            <p:nvPr/>
          </p:nvSpPr>
          <p:spPr>
            <a:xfrm>
              <a:off x="10000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1" name="Google Shape;2548;p91"/>
            <p:cNvSpPr/>
            <p:nvPr/>
          </p:nvSpPr>
          <p:spPr>
            <a:xfrm>
              <a:off x="923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2" name="Google Shape;2549;p91"/>
            <p:cNvSpPr/>
            <p:nvPr/>
          </p:nvSpPr>
          <p:spPr>
            <a:xfrm>
              <a:off x="923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3" name="Google Shape;2550;p91"/>
            <p:cNvSpPr/>
            <p:nvPr/>
          </p:nvSpPr>
          <p:spPr>
            <a:xfrm>
              <a:off x="923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4" name="Google Shape;2551;p91"/>
            <p:cNvSpPr/>
            <p:nvPr/>
          </p:nvSpPr>
          <p:spPr>
            <a:xfrm>
              <a:off x="923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5" name="Google Shape;2552;p91"/>
            <p:cNvSpPr/>
            <p:nvPr/>
          </p:nvSpPr>
          <p:spPr>
            <a:xfrm>
              <a:off x="923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6" name="Google Shape;2553;p91"/>
            <p:cNvSpPr/>
            <p:nvPr/>
          </p:nvSpPr>
          <p:spPr>
            <a:xfrm>
              <a:off x="923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7" name="Google Shape;2554;p91"/>
            <p:cNvSpPr/>
            <p:nvPr/>
          </p:nvSpPr>
          <p:spPr>
            <a:xfrm>
              <a:off x="923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8" name="Google Shape;2555;p91"/>
            <p:cNvSpPr/>
            <p:nvPr/>
          </p:nvSpPr>
          <p:spPr>
            <a:xfrm>
              <a:off x="847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9" name="Google Shape;2556;p91"/>
            <p:cNvSpPr/>
            <p:nvPr/>
          </p:nvSpPr>
          <p:spPr>
            <a:xfrm>
              <a:off x="8476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0" name="Google Shape;2557;p91"/>
            <p:cNvSpPr/>
            <p:nvPr/>
          </p:nvSpPr>
          <p:spPr>
            <a:xfrm>
              <a:off x="847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1" name="Google Shape;2558;p91"/>
            <p:cNvSpPr/>
            <p:nvPr/>
          </p:nvSpPr>
          <p:spPr>
            <a:xfrm>
              <a:off x="847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2" name="Google Shape;2559;p91"/>
            <p:cNvSpPr/>
            <p:nvPr/>
          </p:nvSpPr>
          <p:spPr>
            <a:xfrm>
              <a:off x="847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3" name="Google Shape;2560;p91"/>
            <p:cNvSpPr/>
            <p:nvPr/>
          </p:nvSpPr>
          <p:spPr>
            <a:xfrm>
              <a:off x="847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4" name="Google Shape;2561;p91"/>
            <p:cNvSpPr/>
            <p:nvPr/>
          </p:nvSpPr>
          <p:spPr>
            <a:xfrm>
              <a:off x="7714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5" name="Google Shape;2562;p91"/>
            <p:cNvSpPr/>
            <p:nvPr/>
          </p:nvSpPr>
          <p:spPr>
            <a:xfrm>
              <a:off x="7714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6" name="Google Shape;2563;p91"/>
            <p:cNvSpPr/>
            <p:nvPr/>
          </p:nvSpPr>
          <p:spPr>
            <a:xfrm>
              <a:off x="7714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7" name="Google Shape;2564;p91"/>
            <p:cNvSpPr/>
            <p:nvPr/>
          </p:nvSpPr>
          <p:spPr>
            <a:xfrm>
              <a:off x="7714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8" name="Google Shape;2565;p91"/>
            <p:cNvSpPr/>
            <p:nvPr/>
          </p:nvSpPr>
          <p:spPr>
            <a:xfrm>
              <a:off x="6952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9" name="Google Shape;2566;p91"/>
            <p:cNvSpPr/>
            <p:nvPr/>
          </p:nvSpPr>
          <p:spPr>
            <a:xfrm>
              <a:off x="6952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0" name="Google Shape;2567;p91"/>
            <p:cNvSpPr/>
            <p:nvPr/>
          </p:nvSpPr>
          <p:spPr>
            <a:xfrm>
              <a:off x="6952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1" name="Google Shape;2568;p91"/>
            <p:cNvSpPr/>
            <p:nvPr/>
          </p:nvSpPr>
          <p:spPr>
            <a:xfrm>
              <a:off x="6952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2" name="Google Shape;2569;p91"/>
            <p:cNvSpPr/>
            <p:nvPr/>
          </p:nvSpPr>
          <p:spPr>
            <a:xfrm>
              <a:off x="6189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3" name="Google Shape;2570;p91"/>
            <p:cNvSpPr/>
            <p:nvPr/>
          </p:nvSpPr>
          <p:spPr>
            <a:xfrm>
              <a:off x="6189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4" name="Google Shape;2571;p91"/>
            <p:cNvSpPr/>
            <p:nvPr/>
          </p:nvSpPr>
          <p:spPr>
            <a:xfrm>
              <a:off x="6189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5" name="Google Shape;2572;p91"/>
            <p:cNvSpPr/>
            <p:nvPr/>
          </p:nvSpPr>
          <p:spPr>
            <a:xfrm>
              <a:off x="6189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6" name="Google Shape;2573;p91"/>
            <p:cNvSpPr/>
            <p:nvPr/>
          </p:nvSpPr>
          <p:spPr>
            <a:xfrm>
              <a:off x="5427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7" name="Google Shape;2574;p91"/>
            <p:cNvSpPr/>
            <p:nvPr/>
          </p:nvSpPr>
          <p:spPr>
            <a:xfrm>
              <a:off x="5427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8" name="Google Shape;2575;p91"/>
            <p:cNvSpPr/>
            <p:nvPr/>
          </p:nvSpPr>
          <p:spPr>
            <a:xfrm>
              <a:off x="5427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9" name="Google Shape;2576;p91"/>
            <p:cNvSpPr/>
            <p:nvPr/>
          </p:nvSpPr>
          <p:spPr>
            <a:xfrm>
              <a:off x="5427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0" name="Google Shape;2577;p91"/>
            <p:cNvSpPr/>
            <p:nvPr/>
          </p:nvSpPr>
          <p:spPr>
            <a:xfrm>
              <a:off x="4665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1" name="Google Shape;2578;p91"/>
            <p:cNvSpPr/>
            <p:nvPr/>
          </p:nvSpPr>
          <p:spPr>
            <a:xfrm>
              <a:off x="4665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2" name="Google Shape;2579;p91"/>
            <p:cNvSpPr/>
            <p:nvPr/>
          </p:nvSpPr>
          <p:spPr>
            <a:xfrm>
              <a:off x="4665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3" name="Google Shape;2580;p91"/>
            <p:cNvSpPr/>
            <p:nvPr/>
          </p:nvSpPr>
          <p:spPr>
            <a:xfrm>
              <a:off x="4665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4" name="Google Shape;2581;p91"/>
            <p:cNvSpPr/>
            <p:nvPr/>
          </p:nvSpPr>
          <p:spPr>
            <a:xfrm>
              <a:off x="390550" y="187605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5" name="Google Shape;2582;p91"/>
            <p:cNvSpPr/>
            <p:nvPr/>
          </p:nvSpPr>
          <p:spPr>
            <a:xfrm>
              <a:off x="390550" y="17998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6" name="Google Shape;2583;p91"/>
            <p:cNvSpPr/>
            <p:nvPr/>
          </p:nvSpPr>
          <p:spPr>
            <a:xfrm>
              <a:off x="3905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7" name="Google Shape;2584;p91"/>
            <p:cNvSpPr/>
            <p:nvPr/>
          </p:nvSpPr>
          <p:spPr>
            <a:xfrm>
              <a:off x="3905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8" name="Google Shape;2585;p91"/>
            <p:cNvSpPr/>
            <p:nvPr/>
          </p:nvSpPr>
          <p:spPr>
            <a:xfrm>
              <a:off x="390550" y="157140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9" name="Google Shape;2586;p91"/>
            <p:cNvSpPr/>
            <p:nvPr/>
          </p:nvSpPr>
          <p:spPr>
            <a:xfrm>
              <a:off x="314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0" name="Google Shape;2587;p91"/>
            <p:cNvSpPr/>
            <p:nvPr/>
          </p:nvSpPr>
          <p:spPr>
            <a:xfrm>
              <a:off x="314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1" name="Google Shape;2588;p91"/>
            <p:cNvSpPr/>
            <p:nvPr/>
          </p:nvSpPr>
          <p:spPr>
            <a:xfrm>
              <a:off x="314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2" name="Google Shape;2589;p91"/>
            <p:cNvSpPr/>
            <p:nvPr/>
          </p:nvSpPr>
          <p:spPr>
            <a:xfrm>
              <a:off x="314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3" name="Google Shape;2590;p91"/>
            <p:cNvSpPr/>
            <p:nvPr/>
          </p:nvSpPr>
          <p:spPr>
            <a:xfrm>
              <a:off x="314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4" name="Google Shape;2591;p91"/>
            <p:cNvSpPr/>
            <p:nvPr/>
          </p:nvSpPr>
          <p:spPr>
            <a:xfrm>
              <a:off x="314325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5" name="Google Shape;2592;p91"/>
            <p:cNvSpPr/>
            <p:nvPr/>
          </p:nvSpPr>
          <p:spPr>
            <a:xfrm>
              <a:off x="238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6" name="Google Shape;2593;p91"/>
            <p:cNvSpPr/>
            <p:nvPr/>
          </p:nvSpPr>
          <p:spPr>
            <a:xfrm>
              <a:off x="238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7" name="Google Shape;2594;p91"/>
            <p:cNvSpPr/>
            <p:nvPr/>
          </p:nvSpPr>
          <p:spPr>
            <a:xfrm>
              <a:off x="238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8" name="Google Shape;2595;p91"/>
            <p:cNvSpPr/>
            <p:nvPr/>
          </p:nvSpPr>
          <p:spPr>
            <a:xfrm>
              <a:off x="238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9" name="Google Shape;2596;p91"/>
            <p:cNvSpPr/>
            <p:nvPr/>
          </p:nvSpPr>
          <p:spPr>
            <a:xfrm>
              <a:off x="44278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0" name="Google Shape;2597;p91"/>
            <p:cNvSpPr/>
            <p:nvPr/>
          </p:nvSpPr>
          <p:spPr>
            <a:xfrm>
              <a:off x="44278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1" name="Google Shape;2598;p91"/>
            <p:cNvSpPr/>
            <p:nvPr/>
          </p:nvSpPr>
          <p:spPr>
            <a:xfrm>
              <a:off x="45040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2" name="Google Shape;2599;p91"/>
            <p:cNvSpPr/>
            <p:nvPr/>
          </p:nvSpPr>
          <p:spPr>
            <a:xfrm>
              <a:off x="45040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3" name="Google Shape;2600;p91"/>
            <p:cNvSpPr/>
            <p:nvPr/>
          </p:nvSpPr>
          <p:spPr>
            <a:xfrm>
              <a:off x="45802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4" name="Google Shape;2601;p91"/>
            <p:cNvSpPr/>
            <p:nvPr/>
          </p:nvSpPr>
          <p:spPr>
            <a:xfrm>
              <a:off x="45040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5" name="Google Shape;2602;p91"/>
            <p:cNvSpPr/>
            <p:nvPr/>
          </p:nvSpPr>
          <p:spPr>
            <a:xfrm>
              <a:off x="511335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6" name="Google Shape;2603;p91"/>
            <p:cNvSpPr/>
            <p:nvPr/>
          </p:nvSpPr>
          <p:spPr>
            <a:xfrm>
              <a:off x="511335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7" name="Google Shape;2604;p91"/>
            <p:cNvSpPr/>
            <p:nvPr/>
          </p:nvSpPr>
          <p:spPr>
            <a:xfrm>
              <a:off x="51133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8" name="Google Shape;2605;p91"/>
            <p:cNvSpPr/>
            <p:nvPr/>
          </p:nvSpPr>
          <p:spPr>
            <a:xfrm>
              <a:off x="51133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9" name="Google Shape;2606;p91"/>
            <p:cNvSpPr/>
            <p:nvPr/>
          </p:nvSpPr>
          <p:spPr>
            <a:xfrm>
              <a:off x="511335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0" name="Google Shape;2607;p91"/>
            <p:cNvSpPr/>
            <p:nvPr/>
          </p:nvSpPr>
          <p:spPr>
            <a:xfrm>
              <a:off x="5113350" y="18760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1" name="Google Shape;2608;p91"/>
            <p:cNvSpPr/>
            <p:nvPr/>
          </p:nvSpPr>
          <p:spPr>
            <a:xfrm>
              <a:off x="511335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2" name="Google Shape;2609;p91"/>
            <p:cNvSpPr/>
            <p:nvPr/>
          </p:nvSpPr>
          <p:spPr>
            <a:xfrm>
              <a:off x="511335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3" name="Google Shape;2610;p91"/>
            <p:cNvSpPr/>
            <p:nvPr/>
          </p:nvSpPr>
          <p:spPr>
            <a:xfrm>
              <a:off x="511335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4" name="Google Shape;2611;p91"/>
            <p:cNvSpPr/>
            <p:nvPr/>
          </p:nvSpPr>
          <p:spPr>
            <a:xfrm>
              <a:off x="511335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5" name="Google Shape;2612;p91"/>
            <p:cNvSpPr/>
            <p:nvPr/>
          </p:nvSpPr>
          <p:spPr>
            <a:xfrm>
              <a:off x="511335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6" name="Google Shape;2613;p91"/>
            <p:cNvSpPr/>
            <p:nvPr/>
          </p:nvSpPr>
          <p:spPr>
            <a:xfrm>
              <a:off x="511335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7" name="Google Shape;2614;p91"/>
            <p:cNvSpPr/>
            <p:nvPr/>
          </p:nvSpPr>
          <p:spPr>
            <a:xfrm>
              <a:off x="511335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8" name="Google Shape;2615;p91"/>
            <p:cNvSpPr/>
            <p:nvPr/>
          </p:nvSpPr>
          <p:spPr>
            <a:xfrm>
              <a:off x="511335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9" name="Google Shape;2616;p91"/>
            <p:cNvSpPr/>
            <p:nvPr/>
          </p:nvSpPr>
          <p:spPr>
            <a:xfrm>
              <a:off x="47324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0" name="Google Shape;2617;p91"/>
            <p:cNvSpPr/>
            <p:nvPr/>
          </p:nvSpPr>
          <p:spPr>
            <a:xfrm>
              <a:off x="47324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1" name="Google Shape;2618;p91"/>
            <p:cNvSpPr/>
            <p:nvPr/>
          </p:nvSpPr>
          <p:spPr>
            <a:xfrm>
              <a:off x="47324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2" name="Google Shape;2619;p91"/>
            <p:cNvSpPr/>
            <p:nvPr/>
          </p:nvSpPr>
          <p:spPr>
            <a:xfrm>
              <a:off x="47324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3" name="Google Shape;2620;p91"/>
            <p:cNvSpPr/>
            <p:nvPr/>
          </p:nvSpPr>
          <p:spPr>
            <a:xfrm>
              <a:off x="47324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4" name="Google Shape;2621;p91"/>
            <p:cNvSpPr/>
            <p:nvPr/>
          </p:nvSpPr>
          <p:spPr>
            <a:xfrm>
              <a:off x="47324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5" name="Google Shape;2622;p91"/>
            <p:cNvSpPr/>
            <p:nvPr/>
          </p:nvSpPr>
          <p:spPr>
            <a:xfrm>
              <a:off x="47324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6" name="Google Shape;2623;p91"/>
            <p:cNvSpPr/>
            <p:nvPr/>
          </p:nvSpPr>
          <p:spPr>
            <a:xfrm>
              <a:off x="47324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7" name="Google Shape;2624;p91"/>
            <p:cNvSpPr/>
            <p:nvPr/>
          </p:nvSpPr>
          <p:spPr>
            <a:xfrm>
              <a:off x="47324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8" name="Google Shape;2625;p91"/>
            <p:cNvSpPr/>
            <p:nvPr/>
          </p:nvSpPr>
          <p:spPr>
            <a:xfrm>
              <a:off x="47324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9" name="Google Shape;2626;p91"/>
            <p:cNvSpPr/>
            <p:nvPr/>
          </p:nvSpPr>
          <p:spPr>
            <a:xfrm>
              <a:off x="47324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0" name="Google Shape;2627;p91"/>
            <p:cNvSpPr/>
            <p:nvPr/>
          </p:nvSpPr>
          <p:spPr>
            <a:xfrm>
              <a:off x="47324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1" name="Google Shape;2628;p91"/>
            <p:cNvSpPr/>
            <p:nvPr/>
          </p:nvSpPr>
          <p:spPr>
            <a:xfrm>
              <a:off x="43516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2" name="Google Shape;2629;p91"/>
            <p:cNvSpPr/>
            <p:nvPr/>
          </p:nvSpPr>
          <p:spPr>
            <a:xfrm>
              <a:off x="43516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3" name="Google Shape;2630;p91"/>
            <p:cNvSpPr/>
            <p:nvPr/>
          </p:nvSpPr>
          <p:spPr>
            <a:xfrm>
              <a:off x="43516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4" name="Google Shape;2631;p91"/>
            <p:cNvSpPr/>
            <p:nvPr/>
          </p:nvSpPr>
          <p:spPr>
            <a:xfrm>
              <a:off x="43516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5" name="Google Shape;2632;p91"/>
            <p:cNvSpPr/>
            <p:nvPr/>
          </p:nvSpPr>
          <p:spPr>
            <a:xfrm>
              <a:off x="44278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6" name="Google Shape;2633;p91"/>
            <p:cNvSpPr/>
            <p:nvPr/>
          </p:nvSpPr>
          <p:spPr>
            <a:xfrm>
              <a:off x="44278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7" name="Google Shape;2634;p91"/>
            <p:cNvSpPr/>
            <p:nvPr/>
          </p:nvSpPr>
          <p:spPr>
            <a:xfrm>
              <a:off x="4504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8" name="Google Shape;2635;p91"/>
            <p:cNvSpPr/>
            <p:nvPr/>
          </p:nvSpPr>
          <p:spPr>
            <a:xfrm>
              <a:off x="4504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9" name="Google Shape;2636;p91"/>
            <p:cNvSpPr/>
            <p:nvPr/>
          </p:nvSpPr>
          <p:spPr>
            <a:xfrm>
              <a:off x="4504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0" name="Google Shape;2637;p91"/>
            <p:cNvSpPr/>
            <p:nvPr/>
          </p:nvSpPr>
          <p:spPr>
            <a:xfrm>
              <a:off x="4504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1" name="Google Shape;2638;p91"/>
            <p:cNvSpPr/>
            <p:nvPr/>
          </p:nvSpPr>
          <p:spPr>
            <a:xfrm>
              <a:off x="45040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2" name="Google Shape;2639;p91"/>
            <p:cNvSpPr/>
            <p:nvPr/>
          </p:nvSpPr>
          <p:spPr>
            <a:xfrm>
              <a:off x="4504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3" name="Google Shape;2640;p91"/>
            <p:cNvSpPr/>
            <p:nvPr/>
          </p:nvSpPr>
          <p:spPr>
            <a:xfrm>
              <a:off x="4504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4" name="Google Shape;2641;p91"/>
            <p:cNvSpPr/>
            <p:nvPr/>
          </p:nvSpPr>
          <p:spPr>
            <a:xfrm>
              <a:off x="4504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5" name="Google Shape;2642;p91"/>
            <p:cNvSpPr/>
            <p:nvPr/>
          </p:nvSpPr>
          <p:spPr>
            <a:xfrm>
              <a:off x="45040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6" name="Google Shape;2643;p91"/>
            <p:cNvSpPr/>
            <p:nvPr/>
          </p:nvSpPr>
          <p:spPr>
            <a:xfrm>
              <a:off x="4504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7" name="Google Shape;2644;p91"/>
            <p:cNvSpPr/>
            <p:nvPr/>
          </p:nvSpPr>
          <p:spPr>
            <a:xfrm>
              <a:off x="45040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8" name="Google Shape;2645;p91"/>
            <p:cNvSpPr/>
            <p:nvPr/>
          </p:nvSpPr>
          <p:spPr>
            <a:xfrm>
              <a:off x="45040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9" name="Google Shape;2646;p91"/>
            <p:cNvSpPr/>
            <p:nvPr/>
          </p:nvSpPr>
          <p:spPr>
            <a:xfrm>
              <a:off x="45802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0" name="Google Shape;2647;p91"/>
            <p:cNvSpPr/>
            <p:nvPr/>
          </p:nvSpPr>
          <p:spPr>
            <a:xfrm>
              <a:off x="45802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1" name="Google Shape;2648;p91"/>
            <p:cNvSpPr/>
            <p:nvPr/>
          </p:nvSpPr>
          <p:spPr>
            <a:xfrm>
              <a:off x="45802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2" name="Google Shape;2649;p91"/>
            <p:cNvSpPr/>
            <p:nvPr/>
          </p:nvSpPr>
          <p:spPr>
            <a:xfrm>
              <a:off x="45802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3" name="Google Shape;2650;p91"/>
            <p:cNvSpPr/>
            <p:nvPr/>
          </p:nvSpPr>
          <p:spPr>
            <a:xfrm>
              <a:off x="45802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4" name="Google Shape;2651;p91"/>
            <p:cNvSpPr/>
            <p:nvPr/>
          </p:nvSpPr>
          <p:spPr>
            <a:xfrm>
              <a:off x="45802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5" name="Google Shape;2652;p91"/>
            <p:cNvSpPr/>
            <p:nvPr/>
          </p:nvSpPr>
          <p:spPr>
            <a:xfrm>
              <a:off x="45802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6" name="Google Shape;2653;p91"/>
            <p:cNvSpPr/>
            <p:nvPr/>
          </p:nvSpPr>
          <p:spPr>
            <a:xfrm>
              <a:off x="45802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7" name="Google Shape;2654;p91"/>
            <p:cNvSpPr/>
            <p:nvPr/>
          </p:nvSpPr>
          <p:spPr>
            <a:xfrm>
              <a:off x="45802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8" name="Google Shape;2655;p91"/>
            <p:cNvSpPr/>
            <p:nvPr/>
          </p:nvSpPr>
          <p:spPr>
            <a:xfrm>
              <a:off x="45802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9" name="Google Shape;2656;p91"/>
            <p:cNvSpPr/>
            <p:nvPr/>
          </p:nvSpPr>
          <p:spPr>
            <a:xfrm>
              <a:off x="45802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0" name="Google Shape;2657;p91"/>
            <p:cNvSpPr/>
            <p:nvPr/>
          </p:nvSpPr>
          <p:spPr>
            <a:xfrm>
              <a:off x="45802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1" name="Google Shape;2658;p91"/>
            <p:cNvSpPr/>
            <p:nvPr/>
          </p:nvSpPr>
          <p:spPr>
            <a:xfrm>
              <a:off x="465647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2" name="Google Shape;2659;p91"/>
            <p:cNvSpPr/>
            <p:nvPr/>
          </p:nvSpPr>
          <p:spPr>
            <a:xfrm>
              <a:off x="46564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3" name="Google Shape;2660;p91"/>
            <p:cNvSpPr/>
            <p:nvPr/>
          </p:nvSpPr>
          <p:spPr>
            <a:xfrm>
              <a:off x="46564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4" name="Google Shape;2661;p91"/>
            <p:cNvSpPr/>
            <p:nvPr/>
          </p:nvSpPr>
          <p:spPr>
            <a:xfrm>
              <a:off x="46564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5" name="Google Shape;2662;p91"/>
            <p:cNvSpPr/>
            <p:nvPr/>
          </p:nvSpPr>
          <p:spPr>
            <a:xfrm>
              <a:off x="465647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6" name="Google Shape;2663;p91"/>
            <p:cNvSpPr/>
            <p:nvPr/>
          </p:nvSpPr>
          <p:spPr>
            <a:xfrm>
              <a:off x="46564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7" name="Google Shape;2664;p91"/>
            <p:cNvSpPr/>
            <p:nvPr/>
          </p:nvSpPr>
          <p:spPr>
            <a:xfrm>
              <a:off x="46564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8" name="Google Shape;2665;p91"/>
            <p:cNvSpPr/>
            <p:nvPr/>
          </p:nvSpPr>
          <p:spPr>
            <a:xfrm>
              <a:off x="46564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9" name="Google Shape;2666;p91"/>
            <p:cNvSpPr/>
            <p:nvPr/>
          </p:nvSpPr>
          <p:spPr>
            <a:xfrm>
              <a:off x="46564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0" name="Google Shape;2667;p91"/>
            <p:cNvSpPr/>
            <p:nvPr/>
          </p:nvSpPr>
          <p:spPr>
            <a:xfrm>
              <a:off x="46564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1" name="Google Shape;2668;p91"/>
            <p:cNvSpPr/>
            <p:nvPr/>
          </p:nvSpPr>
          <p:spPr>
            <a:xfrm>
              <a:off x="46564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2" name="Google Shape;2669;p91"/>
            <p:cNvSpPr/>
            <p:nvPr/>
          </p:nvSpPr>
          <p:spPr>
            <a:xfrm>
              <a:off x="46564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3" name="Google Shape;2670;p91"/>
            <p:cNvSpPr/>
            <p:nvPr/>
          </p:nvSpPr>
          <p:spPr>
            <a:xfrm>
              <a:off x="47324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4" name="Google Shape;2671;p91"/>
            <p:cNvSpPr/>
            <p:nvPr/>
          </p:nvSpPr>
          <p:spPr>
            <a:xfrm>
              <a:off x="47324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5" name="Google Shape;2672;p91"/>
            <p:cNvSpPr/>
            <p:nvPr/>
          </p:nvSpPr>
          <p:spPr>
            <a:xfrm>
              <a:off x="48087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6" name="Google Shape;2673;p91"/>
            <p:cNvSpPr/>
            <p:nvPr/>
          </p:nvSpPr>
          <p:spPr>
            <a:xfrm>
              <a:off x="48087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7" name="Google Shape;2674;p91"/>
            <p:cNvSpPr/>
            <p:nvPr/>
          </p:nvSpPr>
          <p:spPr>
            <a:xfrm>
              <a:off x="48087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8" name="Google Shape;2675;p91"/>
            <p:cNvSpPr/>
            <p:nvPr/>
          </p:nvSpPr>
          <p:spPr>
            <a:xfrm>
              <a:off x="48087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9" name="Google Shape;2676;p91"/>
            <p:cNvSpPr/>
            <p:nvPr/>
          </p:nvSpPr>
          <p:spPr>
            <a:xfrm>
              <a:off x="480870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0" name="Google Shape;2677;p91"/>
            <p:cNvSpPr/>
            <p:nvPr/>
          </p:nvSpPr>
          <p:spPr>
            <a:xfrm>
              <a:off x="4808700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1" name="Google Shape;2678;p91"/>
            <p:cNvSpPr/>
            <p:nvPr/>
          </p:nvSpPr>
          <p:spPr>
            <a:xfrm>
              <a:off x="480870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2" name="Google Shape;2679;p91"/>
            <p:cNvSpPr/>
            <p:nvPr/>
          </p:nvSpPr>
          <p:spPr>
            <a:xfrm>
              <a:off x="480870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3" name="Google Shape;2680;p91"/>
            <p:cNvSpPr/>
            <p:nvPr/>
          </p:nvSpPr>
          <p:spPr>
            <a:xfrm>
              <a:off x="480870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4" name="Google Shape;2681;p91"/>
            <p:cNvSpPr/>
            <p:nvPr/>
          </p:nvSpPr>
          <p:spPr>
            <a:xfrm>
              <a:off x="480870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5" name="Google Shape;2682;p91"/>
            <p:cNvSpPr/>
            <p:nvPr/>
          </p:nvSpPr>
          <p:spPr>
            <a:xfrm>
              <a:off x="48087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6" name="Google Shape;2683;p91"/>
            <p:cNvSpPr/>
            <p:nvPr/>
          </p:nvSpPr>
          <p:spPr>
            <a:xfrm>
              <a:off x="480870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7" name="Google Shape;2684;p91"/>
            <p:cNvSpPr/>
            <p:nvPr/>
          </p:nvSpPr>
          <p:spPr>
            <a:xfrm>
              <a:off x="480870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8" name="Google Shape;2685;p91"/>
            <p:cNvSpPr/>
            <p:nvPr/>
          </p:nvSpPr>
          <p:spPr>
            <a:xfrm>
              <a:off x="480870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9" name="Google Shape;2686;p91"/>
            <p:cNvSpPr/>
            <p:nvPr/>
          </p:nvSpPr>
          <p:spPr>
            <a:xfrm>
              <a:off x="4884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0" name="Google Shape;2687;p91"/>
            <p:cNvSpPr/>
            <p:nvPr/>
          </p:nvSpPr>
          <p:spPr>
            <a:xfrm>
              <a:off x="4884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1" name="Google Shape;2688;p91"/>
            <p:cNvSpPr/>
            <p:nvPr/>
          </p:nvSpPr>
          <p:spPr>
            <a:xfrm>
              <a:off x="4884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2" name="Google Shape;2689;p91"/>
            <p:cNvSpPr/>
            <p:nvPr/>
          </p:nvSpPr>
          <p:spPr>
            <a:xfrm>
              <a:off x="4884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3" name="Google Shape;2690;p91"/>
            <p:cNvSpPr/>
            <p:nvPr/>
          </p:nvSpPr>
          <p:spPr>
            <a:xfrm>
              <a:off x="4884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4" name="Google Shape;2691;p91"/>
            <p:cNvSpPr/>
            <p:nvPr/>
          </p:nvSpPr>
          <p:spPr>
            <a:xfrm>
              <a:off x="488490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5" name="Google Shape;2692;p91"/>
            <p:cNvSpPr/>
            <p:nvPr/>
          </p:nvSpPr>
          <p:spPr>
            <a:xfrm>
              <a:off x="4884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6" name="Google Shape;2693;p91"/>
            <p:cNvSpPr/>
            <p:nvPr/>
          </p:nvSpPr>
          <p:spPr>
            <a:xfrm>
              <a:off x="4884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7" name="Google Shape;2694;p91"/>
            <p:cNvSpPr/>
            <p:nvPr/>
          </p:nvSpPr>
          <p:spPr>
            <a:xfrm>
              <a:off x="4884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8" name="Google Shape;2695;p91"/>
            <p:cNvSpPr/>
            <p:nvPr/>
          </p:nvSpPr>
          <p:spPr>
            <a:xfrm>
              <a:off x="4884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9" name="Google Shape;2696;p91"/>
            <p:cNvSpPr/>
            <p:nvPr/>
          </p:nvSpPr>
          <p:spPr>
            <a:xfrm>
              <a:off x="4884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0" name="Google Shape;2697;p91"/>
            <p:cNvSpPr/>
            <p:nvPr/>
          </p:nvSpPr>
          <p:spPr>
            <a:xfrm>
              <a:off x="4884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1" name="Google Shape;2698;p91"/>
            <p:cNvSpPr/>
            <p:nvPr/>
          </p:nvSpPr>
          <p:spPr>
            <a:xfrm>
              <a:off x="4884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2" name="Google Shape;2699;p91"/>
            <p:cNvSpPr/>
            <p:nvPr/>
          </p:nvSpPr>
          <p:spPr>
            <a:xfrm>
              <a:off x="4884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3" name="Google Shape;2700;p91"/>
            <p:cNvSpPr/>
            <p:nvPr/>
          </p:nvSpPr>
          <p:spPr>
            <a:xfrm>
              <a:off x="4884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4" name="Google Shape;2701;p91"/>
            <p:cNvSpPr/>
            <p:nvPr/>
          </p:nvSpPr>
          <p:spPr>
            <a:xfrm>
              <a:off x="49611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5" name="Google Shape;2702;p91"/>
            <p:cNvSpPr/>
            <p:nvPr/>
          </p:nvSpPr>
          <p:spPr>
            <a:xfrm>
              <a:off x="4961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6" name="Google Shape;2703;p91"/>
            <p:cNvSpPr/>
            <p:nvPr/>
          </p:nvSpPr>
          <p:spPr>
            <a:xfrm>
              <a:off x="4961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7" name="Google Shape;2704;p91"/>
            <p:cNvSpPr/>
            <p:nvPr/>
          </p:nvSpPr>
          <p:spPr>
            <a:xfrm>
              <a:off x="4961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8" name="Google Shape;2705;p91"/>
            <p:cNvSpPr/>
            <p:nvPr/>
          </p:nvSpPr>
          <p:spPr>
            <a:xfrm>
              <a:off x="49611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9" name="Google Shape;2706;p91"/>
            <p:cNvSpPr/>
            <p:nvPr/>
          </p:nvSpPr>
          <p:spPr>
            <a:xfrm>
              <a:off x="4961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0" name="Google Shape;2707;p91"/>
            <p:cNvSpPr/>
            <p:nvPr/>
          </p:nvSpPr>
          <p:spPr>
            <a:xfrm>
              <a:off x="49611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1" name="Google Shape;2708;p91"/>
            <p:cNvSpPr/>
            <p:nvPr/>
          </p:nvSpPr>
          <p:spPr>
            <a:xfrm>
              <a:off x="49611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2" name="Google Shape;2709;p91"/>
            <p:cNvSpPr/>
            <p:nvPr/>
          </p:nvSpPr>
          <p:spPr>
            <a:xfrm>
              <a:off x="49611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3" name="Google Shape;2710;p91"/>
            <p:cNvSpPr/>
            <p:nvPr/>
          </p:nvSpPr>
          <p:spPr>
            <a:xfrm>
              <a:off x="49611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4" name="Google Shape;2711;p91"/>
            <p:cNvSpPr/>
            <p:nvPr/>
          </p:nvSpPr>
          <p:spPr>
            <a:xfrm>
              <a:off x="49611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5" name="Google Shape;2712;p91"/>
            <p:cNvSpPr/>
            <p:nvPr/>
          </p:nvSpPr>
          <p:spPr>
            <a:xfrm>
              <a:off x="49611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6" name="Google Shape;2713;p91"/>
            <p:cNvSpPr/>
            <p:nvPr/>
          </p:nvSpPr>
          <p:spPr>
            <a:xfrm>
              <a:off x="49611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7" name="Google Shape;2714;p91"/>
            <p:cNvSpPr/>
            <p:nvPr/>
          </p:nvSpPr>
          <p:spPr>
            <a:xfrm>
              <a:off x="49611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8" name="Google Shape;2715;p91"/>
            <p:cNvSpPr/>
            <p:nvPr/>
          </p:nvSpPr>
          <p:spPr>
            <a:xfrm>
              <a:off x="50373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9" name="Google Shape;2716;p91"/>
            <p:cNvSpPr/>
            <p:nvPr/>
          </p:nvSpPr>
          <p:spPr>
            <a:xfrm>
              <a:off x="5037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0" name="Google Shape;2717;p91"/>
            <p:cNvSpPr/>
            <p:nvPr/>
          </p:nvSpPr>
          <p:spPr>
            <a:xfrm>
              <a:off x="5037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1" name="Google Shape;2718;p91"/>
            <p:cNvSpPr/>
            <p:nvPr/>
          </p:nvSpPr>
          <p:spPr>
            <a:xfrm>
              <a:off x="5037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2" name="Google Shape;2719;p91"/>
            <p:cNvSpPr/>
            <p:nvPr/>
          </p:nvSpPr>
          <p:spPr>
            <a:xfrm>
              <a:off x="5037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3" name="Google Shape;2720;p91"/>
            <p:cNvSpPr/>
            <p:nvPr/>
          </p:nvSpPr>
          <p:spPr>
            <a:xfrm>
              <a:off x="5037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4" name="Google Shape;2721;p91"/>
            <p:cNvSpPr/>
            <p:nvPr/>
          </p:nvSpPr>
          <p:spPr>
            <a:xfrm>
              <a:off x="50373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5" name="Google Shape;2722;p91"/>
            <p:cNvSpPr/>
            <p:nvPr/>
          </p:nvSpPr>
          <p:spPr>
            <a:xfrm>
              <a:off x="50373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6" name="Google Shape;2723;p91"/>
            <p:cNvSpPr/>
            <p:nvPr/>
          </p:nvSpPr>
          <p:spPr>
            <a:xfrm>
              <a:off x="50373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7" name="Google Shape;2724;p91"/>
            <p:cNvSpPr/>
            <p:nvPr/>
          </p:nvSpPr>
          <p:spPr>
            <a:xfrm>
              <a:off x="50373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8" name="Google Shape;2725;p91"/>
            <p:cNvSpPr/>
            <p:nvPr/>
          </p:nvSpPr>
          <p:spPr>
            <a:xfrm>
              <a:off x="50373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9" name="Google Shape;2726;p91"/>
            <p:cNvSpPr/>
            <p:nvPr/>
          </p:nvSpPr>
          <p:spPr>
            <a:xfrm>
              <a:off x="50373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0" name="Google Shape;2727;p91"/>
            <p:cNvSpPr/>
            <p:nvPr/>
          </p:nvSpPr>
          <p:spPr>
            <a:xfrm>
              <a:off x="50373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1" name="Google Shape;2728;p91"/>
            <p:cNvSpPr/>
            <p:nvPr/>
          </p:nvSpPr>
          <p:spPr>
            <a:xfrm>
              <a:off x="50373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2" name="Google Shape;2729;p91"/>
            <p:cNvSpPr/>
            <p:nvPr/>
          </p:nvSpPr>
          <p:spPr>
            <a:xfrm>
              <a:off x="511335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3" name="Google Shape;2730;p91"/>
            <p:cNvSpPr/>
            <p:nvPr/>
          </p:nvSpPr>
          <p:spPr>
            <a:xfrm>
              <a:off x="511335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4" name="Google Shape;2731;p91"/>
            <p:cNvSpPr/>
            <p:nvPr/>
          </p:nvSpPr>
          <p:spPr>
            <a:xfrm>
              <a:off x="51895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5" name="Google Shape;2732;p91"/>
            <p:cNvSpPr/>
            <p:nvPr/>
          </p:nvSpPr>
          <p:spPr>
            <a:xfrm>
              <a:off x="51895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6" name="Google Shape;2733;p91"/>
            <p:cNvSpPr/>
            <p:nvPr/>
          </p:nvSpPr>
          <p:spPr>
            <a:xfrm>
              <a:off x="5189550" y="157140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7" name="Google Shape;2734;p91"/>
            <p:cNvSpPr/>
            <p:nvPr/>
          </p:nvSpPr>
          <p:spPr>
            <a:xfrm>
              <a:off x="5189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8" name="Google Shape;2735;p91"/>
            <p:cNvSpPr/>
            <p:nvPr/>
          </p:nvSpPr>
          <p:spPr>
            <a:xfrm>
              <a:off x="51895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9" name="Google Shape;2736;p91"/>
            <p:cNvSpPr/>
            <p:nvPr/>
          </p:nvSpPr>
          <p:spPr>
            <a:xfrm>
              <a:off x="51895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0" name="Google Shape;2737;p91"/>
            <p:cNvSpPr/>
            <p:nvPr/>
          </p:nvSpPr>
          <p:spPr>
            <a:xfrm>
              <a:off x="518955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1" name="Google Shape;2738;p91"/>
            <p:cNvSpPr/>
            <p:nvPr/>
          </p:nvSpPr>
          <p:spPr>
            <a:xfrm>
              <a:off x="5189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2" name="Google Shape;2739;p91"/>
            <p:cNvSpPr/>
            <p:nvPr/>
          </p:nvSpPr>
          <p:spPr>
            <a:xfrm>
              <a:off x="5189550" y="20282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3" name="Google Shape;2740;p91"/>
            <p:cNvSpPr/>
            <p:nvPr/>
          </p:nvSpPr>
          <p:spPr>
            <a:xfrm>
              <a:off x="5189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4" name="Google Shape;2741;p91"/>
            <p:cNvSpPr/>
            <p:nvPr/>
          </p:nvSpPr>
          <p:spPr>
            <a:xfrm>
              <a:off x="5189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5" name="Google Shape;2742;p91"/>
            <p:cNvSpPr/>
            <p:nvPr/>
          </p:nvSpPr>
          <p:spPr>
            <a:xfrm>
              <a:off x="5189550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6" name="Google Shape;2743;p91"/>
            <p:cNvSpPr/>
            <p:nvPr/>
          </p:nvSpPr>
          <p:spPr>
            <a:xfrm>
              <a:off x="5189550" y="23331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7" name="Google Shape;2744;p91"/>
            <p:cNvSpPr/>
            <p:nvPr/>
          </p:nvSpPr>
          <p:spPr>
            <a:xfrm>
              <a:off x="5189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8" name="Google Shape;2745;p91"/>
            <p:cNvSpPr/>
            <p:nvPr/>
          </p:nvSpPr>
          <p:spPr>
            <a:xfrm>
              <a:off x="51895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9" name="Google Shape;2746;p91"/>
            <p:cNvSpPr/>
            <p:nvPr/>
          </p:nvSpPr>
          <p:spPr>
            <a:xfrm>
              <a:off x="5189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0" name="Google Shape;2747;p91"/>
            <p:cNvSpPr/>
            <p:nvPr/>
          </p:nvSpPr>
          <p:spPr>
            <a:xfrm>
              <a:off x="51895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1" name="Google Shape;2748;p91"/>
            <p:cNvSpPr/>
            <p:nvPr/>
          </p:nvSpPr>
          <p:spPr>
            <a:xfrm>
              <a:off x="51895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2" name="Google Shape;2749;p91"/>
            <p:cNvSpPr/>
            <p:nvPr/>
          </p:nvSpPr>
          <p:spPr>
            <a:xfrm>
              <a:off x="5265775" y="13427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3" name="Google Shape;2750;p91"/>
            <p:cNvSpPr/>
            <p:nvPr/>
          </p:nvSpPr>
          <p:spPr>
            <a:xfrm>
              <a:off x="52657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4" name="Google Shape;2751;p91"/>
            <p:cNvSpPr/>
            <p:nvPr/>
          </p:nvSpPr>
          <p:spPr>
            <a:xfrm>
              <a:off x="52657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5" name="Google Shape;2752;p91"/>
            <p:cNvSpPr/>
            <p:nvPr/>
          </p:nvSpPr>
          <p:spPr>
            <a:xfrm>
              <a:off x="5265775" y="157140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6" name="Google Shape;2753;p91"/>
            <p:cNvSpPr/>
            <p:nvPr/>
          </p:nvSpPr>
          <p:spPr>
            <a:xfrm>
              <a:off x="52657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7" name="Google Shape;2754;p91"/>
            <p:cNvSpPr/>
            <p:nvPr/>
          </p:nvSpPr>
          <p:spPr>
            <a:xfrm>
              <a:off x="52657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8" name="Google Shape;2755;p91"/>
            <p:cNvSpPr/>
            <p:nvPr/>
          </p:nvSpPr>
          <p:spPr>
            <a:xfrm>
              <a:off x="52657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9" name="Google Shape;2756;p91"/>
            <p:cNvSpPr/>
            <p:nvPr/>
          </p:nvSpPr>
          <p:spPr>
            <a:xfrm>
              <a:off x="5265775" y="18760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0" name="Google Shape;2757;p91"/>
            <p:cNvSpPr/>
            <p:nvPr/>
          </p:nvSpPr>
          <p:spPr>
            <a:xfrm>
              <a:off x="52657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1" name="Google Shape;2758;p91"/>
            <p:cNvSpPr/>
            <p:nvPr/>
          </p:nvSpPr>
          <p:spPr>
            <a:xfrm>
              <a:off x="5265775" y="20282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2" name="Google Shape;2759;p91"/>
            <p:cNvSpPr/>
            <p:nvPr/>
          </p:nvSpPr>
          <p:spPr>
            <a:xfrm>
              <a:off x="52657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3" name="Google Shape;2760;p91"/>
            <p:cNvSpPr/>
            <p:nvPr/>
          </p:nvSpPr>
          <p:spPr>
            <a:xfrm>
              <a:off x="52657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4" name="Google Shape;2761;p91"/>
            <p:cNvSpPr/>
            <p:nvPr/>
          </p:nvSpPr>
          <p:spPr>
            <a:xfrm>
              <a:off x="5265775" y="225692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5" name="Google Shape;2762;p91"/>
            <p:cNvSpPr/>
            <p:nvPr/>
          </p:nvSpPr>
          <p:spPr>
            <a:xfrm>
              <a:off x="5265775" y="23331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6" name="Google Shape;2763;p91"/>
            <p:cNvSpPr/>
            <p:nvPr/>
          </p:nvSpPr>
          <p:spPr>
            <a:xfrm>
              <a:off x="52657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7" name="Google Shape;2764;p91"/>
            <p:cNvSpPr/>
            <p:nvPr/>
          </p:nvSpPr>
          <p:spPr>
            <a:xfrm>
              <a:off x="5265775" y="24855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8" name="Google Shape;2765;p91"/>
            <p:cNvSpPr/>
            <p:nvPr/>
          </p:nvSpPr>
          <p:spPr>
            <a:xfrm>
              <a:off x="52657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9" name="Google Shape;2766;p91"/>
            <p:cNvSpPr/>
            <p:nvPr/>
          </p:nvSpPr>
          <p:spPr>
            <a:xfrm>
              <a:off x="526577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0" name="Google Shape;2767;p91"/>
            <p:cNvSpPr/>
            <p:nvPr/>
          </p:nvSpPr>
          <p:spPr>
            <a:xfrm>
              <a:off x="53419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1" name="Google Shape;2768;p91"/>
            <p:cNvSpPr/>
            <p:nvPr/>
          </p:nvSpPr>
          <p:spPr>
            <a:xfrm>
              <a:off x="53419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2" name="Google Shape;2769;p91"/>
            <p:cNvSpPr/>
            <p:nvPr/>
          </p:nvSpPr>
          <p:spPr>
            <a:xfrm>
              <a:off x="53419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3" name="Google Shape;2770;p91"/>
            <p:cNvSpPr/>
            <p:nvPr/>
          </p:nvSpPr>
          <p:spPr>
            <a:xfrm>
              <a:off x="5341975" y="1571400"/>
              <a:ext cx="62375" cy="53250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4" name="Google Shape;2771;p91"/>
            <p:cNvSpPr/>
            <p:nvPr/>
          </p:nvSpPr>
          <p:spPr>
            <a:xfrm>
              <a:off x="53419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5" name="Google Shape;2772;p91"/>
            <p:cNvSpPr/>
            <p:nvPr/>
          </p:nvSpPr>
          <p:spPr>
            <a:xfrm>
              <a:off x="53419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6" name="Google Shape;2773;p91"/>
            <p:cNvSpPr/>
            <p:nvPr/>
          </p:nvSpPr>
          <p:spPr>
            <a:xfrm>
              <a:off x="53419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7" name="Google Shape;2774;p91"/>
            <p:cNvSpPr/>
            <p:nvPr/>
          </p:nvSpPr>
          <p:spPr>
            <a:xfrm>
              <a:off x="53419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8" name="Google Shape;2775;p91"/>
            <p:cNvSpPr/>
            <p:nvPr/>
          </p:nvSpPr>
          <p:spPr>
            <a:xfrm>
              <a:off x="53419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9" name="Google Shape;2776;p91"/>
            <p:cNvSpPr/>
            <p:nvPr/>
          </p:nvSpPr>
          <p:spPr>
            <a:xfrm>
              <a:off x="53419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0" name="Google Shape;2777;p91"/>
            <p:cNvSpPr/>
            <p:nvPr/>
          </p:nvSpPr>
          <p:spPr>
            <a:xfrm>
              <a:off x="53419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1" name="Google Shape;2778;p91"/>
            <p:cNvSpPr/>
            <p:nvPr/>
          </p:nvSpPr>
          <p:spPr>
            <a:xfrm>
              <a:off x="53419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2" name="Google Shape;2779;p91"/>
            <p:cNvSpPr/>
            <p:nvPr/>
          </p:nvSpPr>
          <p:spPr>
            <a:xfrm>
              <a:off x="53419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3" name="Google Shape;2780;p91"/>
            <p:cNvSpPr/>
            <p:nvPr/>
          </p:nvSpPr>
          <p:spPr>
            <a:xfrm>
              <a:off x="53419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4" name="Google Shape;2781;p91"/>
            <p:cNvSpPr/>
            <p:nvPr/>
          </p:nvSpPr>
          <p:spPr>
            <a:xfrm>
              <a:off x="53419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5" name="Google Shape;2782;p91"/>
            <p:cNvSpPr/>
            <p:nvPr/>
          </p:nvSpPr>
          <p:spPr>
            <a:xfrm>
              <a:off x="53419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6" name="Google Shape;2783;p91"/>
            <p:cNvSpPr/>
            <p:nvPr/>
          </p:nvSpPr>
          <p:spPr>
            <a:xfrm>
              <a:off x="53419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7" name="Google Shape;2784;p91"/>
            <p:cNvSpPr/>
            <p:nvPr/>
          </p:nvSpPr>
          <p:spPr>
            <a:xfrm>
              <a:off x="54182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8" name="Google Shape;2785;p91"/>
            <p:cNvSpPr/>
            <p:nvPr/>
          </p:nvSpPr>
          <p:spPr>
            <a:xfrm>
              <a:off x="54182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9" name="Google Shape;2786;p91"/>
            <p:cNvSpPr/>
            <p:nvPr/>
          </p:nvSpPr>
          <p:spPr>
            <a:xfrm>
              <a:off x="54182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0" name="Google Shape;2787;p91"/>
            <p:cNvSpPr/>
            <p:nvPr/>
          </p:nvSpPr>
          <p:spPr>
            <a:xfrm>
              <a:off x="54182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1" name="Google Shape;2788;p91"/>
            <p:cNvSpPr/>
            <p:nvPr/>
          </p:nvSpPr>
          <p:spPr>
            <a:xfrm>
              <a:off x="54182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2" name="Google Shape;2789;p91"/>
            <p:cNvSpPr/>
            <p:nvPr/>
          </p:nvSpPr>
          <p:spPr>
            <a:xfrm>
              <a:off x="54182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3" name="Google Shape;2790;p91"/>
            <p:cNvSpPr/>
            <p:nvPr/>
          </p:nvSpPr>
          <p:spPr>
            <a:xfrm>
              <a:off x="54182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4" name="Google Shape;2791;p91"/>
            <p:cNvSpPr/>
            <p:nvPr/>
          </p:nvSpPr>
          <p:spPr>
            <a:xfrm>
              <a:off x="54182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5" name="Google Shape;2792;p91"/>
            <p:cNvSpPr/>
            <p:nvPr/>
          </p:nvSpPr>
          <p:spPr>
            <a:xfrm>
              <a:off x="54182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6" name="Google Shape;2793;p91"/>
            <p:cNvSpPr/>
            <p:nvPr/>
          </p:nvSpPr>
          <p:spPr>
            <a:xfrm>
              <a:off x="54182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7" name="Google Shape;2794;p91"/>
            <p:cNvSpPr/>
            <p:nvPr/>
          </p:nvSpPr>
          <p:spPr>
            <a:xfrm>
              <a:off x="54182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8" name="Google Shape;2795;p91"/>
            <p:cNvSpPr/>
            <p:nvPr/>
          </p:nvSpPr>
          <p:spPr>
            <a:xfrm>
              <a:off x="54182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9" name="Google Shape;2796;p91"/>
            <p:cNvSpPr/>
            <p:nvPr/>
          </p:nvSpPr>
          <p:spPr>
            <a:xfrm>
              <a:off x="54182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0" name="Google Shape;2797;p91"/>
            <p:cNvSpPr/>
            <p:nvPr/>
          </p:nvSpPr>
          <p:spPr>
            <a:xfrm>
              <a:off x="54182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1" name="Google Shape;2798;p91"/>
            <p:cNvSpPr/>
            <p:nvPr/>
          </p:nvSpPr>
          <p:spPr>
            <a:xfrm>
              <a:off x="54182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2" name="Google Shape;2799;p91"/>
            <p:cNvSpPr/>
            <p:nvPr/>
          </p:nvSpPr>
          <p:spPr>
            <a:xfrm>
              <a:off x="54182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3" name="Google Shape;2800;p91"/>
            <p:cNvSpPr/>
            <p:nvPr/>
          </p:nvSpPr>
          <p:spPr>
            <a:xfrm>
              <a:off x="54182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4" name="Google Shape;2801;p91"/>
            <p:cNvSpPr/>
            <p:nvPr/>
          </p:nvSpPr>
          <p:spPr>
            <a:xfrm>
              <a:off x="54182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5" name="Google Shape;2802;p91"/>
            <p:cNvSpPr/>
            <p:nvPr/>
          </p:nvSpPr>
          <p:spPr>
            <a:xfrm>
              <a:off x="54944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6" name="Google Shape;2803;p91"/>
            <p:cNvSpPr/>
            <p:nvPr/>
          </p:nvSpPr>
          <p:spPr>
            <a:xfrm>
              <a:off x="54944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7" name="Google Shape;2804;p91"/>
            <p:cNvSpPr/>
            <p:nvPr/>
          </p:nvSpPr>
          <p:spPr>
            <a:xfrm>
              <a:off x="54944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8" name="Google Shape;2805;p91"/>
            <p:cNvSpPr/>
            <p:nvPr/>
          </p:nvSpPr>
          <p:spPr>
            <a:xfrm>
              <a:off x="54944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9" name="Google Shape;2806;p91"/>
            <p:cNvSpPr/>
            <p:nvPr/>
          </p:nvSpPr>
          <p:spPr>
            <a:xfrm>
              <a:off x="54944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0" name="Google Shape;2807;p91"/>
            <p:cNvSpPr/>
            <p:nvPr/>
          </p:nvSpPr>
          <p:spPr>
            <a:xfrm>
              <a:off x="63323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1" name="Google Shape;2808;p91"/>
            <p:cNvSpPr/>
            <p:nvPr/>
          </p:nvSpPr>
          <p:spPr>
            <a:xfrm>
              <a:off x="63323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2" name="Google Shape;2809;p91"/>
            <p:cNvSpPr/>
            <p:nvPr/>
          </p:nvSpPr>
          <p:spPr>
            <a:xfrm>
              <a:off x="64083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3" name="Google Shape;2810;p91"/>
            <p:cNvSpPr/>
            <p:nvPr/>
          </p:nvSpPr>
          <p:spPr>
            <a:xfrm>
              <a:off x="64083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4" name="Google Shape;2811;p91"/>
            <p:cNvSpPr/>
            <p:nvPr/>
          </p:nvSpPr>
          <p:spPr>
            <a:xfrm>
              <a:off x="64845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5" name="Google Shape;2812;p91"/>
            <p:cNvSpPr/>
            <p:nvPr/>
          </p:nvSpPr>
          <p:spPr>
            <a:xfrm>
              <a:off x="64845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6" name="Google Shape;2813;p91"/>
            <p:cNvSpPr/>
            <p:nvPr/>
          </p:nvSpPr>
          <p:spPr>
            <a:xfrm>
              <a:off x="64845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7" name="Google Shape;2814;p91"/>
            <p:cNvSpPr/>
            <p:nvPr/>
          </p:nvSpPr>
          <p:spPr>
            <a:xfrm>
              <a:off x="65608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8" name="Google Shape;2815;p91"/>
            <p:cNvSpPr/>
            <p:nvPr/>
          </p:nvSpPr>
          <p:spPr>
            <a:xfrm>
              <a:off x="65608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9" name="Google Shape;2816;p91"/>
            <p:cNvSpPr/>
            <p:nvPr/>
          </p:nvSpPr>
          <p:spPr>
            <a:xfrm>
              <a:off x="6637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0" name="Google Shape;2817;p91"/>
            <p:cNvSpPr/>
            <p:nvPr/>
          </p:nvSpPr>
          <p:spPr>
            <a:xfrm>
              <a:off x="70940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1" name="Google Shape;2818;p91"/>
            <p:cNvSpPr/>
            <p:nvPr/>
          </p:nvSpPr>
          <p:spPr>
            <a:xfrm>
              <a:off x="67132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2" name="Google Shape;2819;p91"/>
            <p:cNvSpPr/>
            <p:nvPr/>
          </p:nvSpPr>
          <p:spPr>
            <a:xfrm>
              <a:off x="678922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3" name="Google Shape;2820;p91"/>
            <p:cNvSpPr/>
            <p:nvPr/>
          </p:nvSpPr>
          <p:spPr>
            <a:xfrm>
              <a:off x="68656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4" name="Google Shape;2821;p91"/>
            <p:cNvSpPr/>
            <p:nvPr/>
          </p:nvSpPr>
          <p:spPr>
            <a:xfrm>
              <a:off x="701787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5" name="Google Shape;2822;p91"/>
            <p:cNvSpPr/>
            <p:nvPr/>
          </p:nvSpPr>
          <p:spPr>
            <a:xfrm>
              <a:off x="69418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6" name="Google Shape;2823;p91"/>
            <p:cNvSpPr/>
            <p:nvPr/>
          </p:nvSpPr>
          <p:spPr>
            <a:xfrm>
              <a:off x="68656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7" name="Google Shape;2824;p91"/>
            <p:cNvSpPr/>
            <p:nvPr/>
          </p:nvSpPr>
          <p:spPr>
            <a:xfrm>
              <a:off x="67892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8" name="Google Shape;2825;p91"/>
            <p:cNvSpPr/>
            <p:nvPr/>
          </p:nvSpPr>
          <p:spPr>
            <a:xfrm>
              <a:off x="67132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9" name="Google Shape;2826;p91"/>
            <p:cNvSpPr/>
            <p:nvPr/>
          </p:nvSpPr>
          <p:spPr>
            <a:xfrm>
              <a:off x="66370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0" name="Google Shape;2827;p91"/>
            <p:cNvSpPr/>
            <p:nvPr/>
          </p:nvSpPr>
          <p:spPr>
            <a:xfrm>
              <a:off x="66370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1" name="Google Shape;2828;p91"/>
            <p:cNvSpPr/>
            <p:nvPr/>
          </p:nvSpPr>
          <p:spPr>
            <a:xfrm>
              <a:off x="65608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2" name="Google Shape;2829;p91"/>
            <p:cNvSpPr/>
            <p:nvPr/>
          </p:nvSpPr>
          <p:spPr>
            <a:xfrm>
              <a:off x="64845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3" name="Google Shape;2830;p91"/>
            <p:cNvSpPr/>
            <p:nvPr/>
          </p:nvSpPr>
          <p:spPr>
            <a:xfrm>
              <a:off x="64083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4" name="Google Shape;2831;p91"/>
            <p:cNvSpPr/>
            <p:nvPr/>
          </p:nvSpPr>
          <p:spPr>
            <a:xfrm>
              <a:off x="63323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5" name="Google Shape;2832;p91"/>
            <p:cNvSpPr/>
            <p:nvPr/>
          </p:nvSpPr>
          <p:spPr>
            <a:xfrm>
              <a:off x="58752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6" name="Google Shape;2833;p91"/>
            <p:cNvSpPr/>
            <p:nvPr/>
          </p:nvSpPr>
          <p:spPr>
            <a:xfrm>
              <a:off x="58752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7" name="Google Shape;2834;p91"/>
            <p:cNvSpPr/>
            <p:nvPr/>
          </p:nvSpPr>
          <p:spPr>
            <a:xfrm>
              <a:off x="59514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8" name="Google Shape;2835;p91"/>
            <p:cNvSpPr/>
            <p:nvPr/>
          </p:nvSpPr>
          <p:spPr>
            <a:xfrm>
              <a:off x="5951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9" name="Google Shape;2836;p91"/>
            <p:cNvSpPr/>
            <p:nvPr/>
          </p:nvSpPr>
          <p:spPr>
            <a:xfrm>
              <a:off x="5951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0" name="Google Shape;2837;p91"/>
            <p:cNvSpPr/>
            <p:nvPr/>
          </p:nvSpPr>
          <p:spPr>
            <a:xfrm>
              <a:off x="5951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1" name="Google Shape;2838;p91"/>
            <p:cNvSpPr/>
            <p:nvPr/>
          </p:nvSpPr>
          <p:spPr>
            <a:xfrm>
              <a:off x="5951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2" name="Google Shape;2839;p91"/>
            <p:cNvSpPr/>
            <p:nvPr/>
          </p:nvSpPr>
          <p:spPr>
            <a:xfrm>
              <a:off x="5951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3" name="Google Shape;2840;p91"/>
            <p:cNvSpPr/>
            <p:nvPr/>
          </p:nvSpPr>
          <p:spPr>
            <a:xfrm>
              <a:off x="5951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4" name="Google Shape;2841;p91"/>
            <p:cNvSpPr/>
            <p:nvPr/>
          </p:nvSpPr>
          <p:spPr>
            <a:xfrm>
              <a:off x="5951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5" name="Google Shape;2842;p91"/>
            <p:cNvSpPr/>
            <p:nvPr/>
          </p:nvSpPr>
          <p:spPr>
            <a:xfrm>
              <a:off x="5951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6" name="Google Shape;2843;p91"/>
            <p:cNvSpPr/>
            <p:nvPr/>
          </p:nvSpPr>
          <p:spPr>
            <a:xfrm>
              <a:off x="60275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7" name="Google Shape;2844;p91"/>
            <p:cNvSpPr/>
            <p:nvPr/>
          </p:nvSpPr>
          <p:spPr>
            <a:xfrm>
              <a:off x="60275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8" name="Google Shape;2845;p91"/>
            <p:cNvSpPr/>
            <p:nvPr/>
          </p:nvSpPr>
          <p:spPr>
            <a:xfrm>
              <a:off x="60275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9" name="Google Shape;2846;p91"/>
            <p:cNvSpPr/>
            <p:nvPr/>
          </p:nvSpPr>
          <p:spPr>
            <a:xfrm>
              <a:off x="60275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0" name="Google Shape;2847;p91"/>
            <p:cNvSpPr/>
            <p:nvPr/>
          </p:nvSpPr>
          <p:spPr>
            <a:xfrm>
              <a:off x="60275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1" name="Google Shape;2848;p91"/>
            <p:cNvSpPr/>
            <p:nvPr/>
          </p:nvSpPr>
          <p:spPr>
            <a:xfrm>
              <a:off x="60275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2" name="Google Shape;2849;p91"/>
            <p:cNvSpPr/>
            <p:nvPr/>
          </p:nvSpPr>
          <p:spPr>
            <a:xfrm>
              <a:off x="60275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3" name="Google Shape;2850;p91"/>
            <p:cNvSpPr/>
            <p:nvPr/>
          </p:nvSpPr>
          <p:spPr>
            <a:xfrm>
              <a:off x="60275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4" name="Google Shape;2851;p91"/>
            <p:cNvSpPr/>
            <p:nvPr/>
          </p:nvSpPr>
          <p:spPr>
            <a:xfrm>
              <a:off x="61037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5" name="Google Shape;2852;p91"/>
            <p:cNvSpPr/>
            <p:nvPr/>
          </p:nvSpPr>
          <p:spPr>
            <a:xfrm>
              <a:off x="61037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6" name="Google Shape;2853;p91"/>
            <p:cNvSpPr/>
            <p:nvPr/>
          </p:nvSpPr>
          <p:spPr>
            <a:xfrm>
              <a:off x="61037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7" name="Google Shape;2854;p91"/>
            <p:cNvSpPr/>
            <p:nvPr/>
          </p:nvSpPr>
          <p:spPr>
            <a:xfrm>
              <a:off x="61037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8" name="Google Shape;2855;p91"/>
            <p:cNvSpPr/>
            <p:nvPr/>
          </p:nvSpPr>
          <p:spPr>
            <a:xfrm>
              <a:off x="61037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9" name="Google Shape;2856;p91"/>
            <p:cNvSpPr/>
            <p:nvPr/>
          </p:nvSpPr>
          <p:spPr>
            <a:xfrm>
              <a:off x="61037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0" name="Google Shape;2857;p91"/>
            <p:cNvSpPr/>
            <p:nvPr/>
          </p:nvSpPr>
          <p:spPr>
            <a:xfrm>
              <a:off x="61037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1" name="Google Shape;2858;p91"/>
            <p:cNvSpPr/>
            <p:nvPr/>
          </p:nvSpPr>
          <p:spPr>
            <a:xfrm>
              <a:off x="61037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2" name="Google Shape;2859;p91"/>
            <p:cNvSpPr/>
            <p:nvPr/>
          </p:nvSpPr>
          <p:spPr>
            <a:xfrm>
              <a:off x="6179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3" name="Google Shape;2860;p91"/>
            <p:cNvSpPr/>
            <p:nvPr/>
          </p:nvSpPr>
          <p:spPr>
            <a:xfrm>
              <a:off x="6179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4" name="Google Shape;2861;p91"/>
            <p:cNvSpPr/>
            <p:nvPr/>
          </p:nvSpPr>
          <p:spPr>
            <a:xfrm>
              <a:off x="6179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5" name="Google Shape;2862;p91"/>
            <p:cNvSpPr/>
            <p:nvPr/>
          </p:nvSpPr>
          <p:spPr>
            <a:xfrm>
              <a:off x="62561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6" name="Google Shape;2863;p91"/>
            <p:cNvSpPr/>
            <p:nvPr/>
          </p:nvSpPr>
          <p:spPr>
            <a:xfrm>
              <a:off x="62561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7" name="Google Shape;2864;p91"/>
            <p:cNvSpPr/>
            <p:nvPr/>
          </p:nvSpPr>
          <p:spPr>
            <a:xfrm>
              <a:off x="62561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8" name="Google Shape;2865;p91"/>
            <p:cNvSpPr/>
            <p:nvPr/>
          </p:nvSpPr>
          <p:spPr>
            <a:xfrm>
              <a:off x="62561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9" name="Google Shape;2866;p91"/>
            <p:cNvSpPr/>
            <p:nvPr/>
          </p:nvSpPr>
          <p:spPr>
            <a:xfrm>
              <a:off x="61799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0" name="Google Shape;2867;p91"/>
            <p:cNvSpPr/>
            <p:nvPr/>
          </p:nvSpPr>
          <p:spPr>
            <a:xfrm>
              <a:off x="61799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1" name="Google Shape;2868;p91"/>
            <p:cNvSpPr/>
            <p:nvPr/>
          </p:nvSpPr>
          <p:spPr>
            <a:xfrm>
              <a:off x="61799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2" name="Google Shape;2869;p91"/>
            <p:cNvSpPr/>
            <p:nvPr/>
          </p:nvSpPr>
          <p:spPr>
            <a:xfrm>
              <a:off x="61799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3" name="Google Shape;2870;p91"/>
            <p:cNvSpPr/>
            <p:nvPr/>
          </p:nvSpPr>
          <p:spPr>
            <a:xfrm>
              <a:off x="61799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4" name="Google Shape;2871;p91"/>
            <p:cNvSpPr/>
            <p:nvPr/>
          </p:nvSpPr>
          <p:spPr>
            <a:xfrm>
              <a:off x="61799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5" name="Google Shape;2872;p91"/>
            <p:cNvSpPr/>
            <p:nvPr/>
          </p:nvSpPr>
          <p:spPr>
            <a:xfrm>
              <a:off x="61037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6" name="Google Shape;2873;p91"/>
            <p:cNvSpPr/>
            <p:nvPr/>
          </p:nvSpPr>
          <p:spPr>
            <a:xfrm>
              <a:off x="60275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7" name="Google Shape;2874;p91"/>
            <p:cNvSpPr/>
            <p:nvPr/>
          </p:nvSpPr>
          <p:spPr>
            <a:xfrm>
              <a:off x="60275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8" name="Google Shape;2875;p91"/>
            <p:cNvSpPr/>
            <p:nvPr/>
          </p:nvSpPr>
          <p:spPr>
            <a:xfrm>
              <a:off x="5951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9" name="Google Shape;2876;p91"/>
            <p:cNvSpPr/>
            <p:nvPr/>
          </p:nvSpPr>
          <p:spPr>
            <a:xfrm>
              <a:off x="54944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0" name="Google Shape;2877;p91"/>
            <p:cNvSpPr/>
            <p:nvPr/>
          </p:nvSpPr>
          <p:spPr>
            <a:xfrm>
              <a:off x="54944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1" name="Google Shape;2878;p91"/>
            <p:cNvSpPr/>
            <p:nvPr/>
          </p:nvSpPr>
          <p:spPr>
            <a:xfrm>
              <a:off x="54944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2" name="Google Shape;2879;p91"/>
            <p:cNvSpPr/>
            <p:nvPr/>
          </p:nvSpPr>
          <p:spPr>
            <a:xfrm>
              <a:off x="54944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3" name="Google Shape;2880;p91"/>
            <p:cNvSpPr/>
            <p:nvPr/>
          </p:nvSpPr>
          <p:spPr>
            <a:xfrm>
              <a:off x="54944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4" name="Google Shape;2881;p91"/>
            <p:cNvSpPr/>
            <p:nvPr/>
          </p:nvSpPr>
          <p:spPr>
            <a:xfrm>
              <a:off x="54944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5" name="Google Shape;2882;p91"/>
            <p:cNvSpPr/>
            <p:nvPr/>
          </p:nvSpPr>
          <p:spPr>
            <a:xfrm>
              <a:off x="54944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6" name="Google Shape;2883;p91"/>
            <p:cNvSpPr/>
            <p:nvPr/>
          </p:nvSpPr>
          <p:spPr>
            <a:xfrm>
              <a:off x="54944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7" name="Google Shape;2884;p91"/>
            <p:cNvSpPr/>
            <p:nvPr/>
          </p:nvSpPr>
          <p:spPr>
            <a:xfrm>
              <a:off x="54944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8" name="Google Shape;2885;p91"/>
            <p:cNvSpPr/>
            <p:nvPr/>
          </p:nvSpPr>
          <p:spPr>
            <a:xfrm>
              <a:off x="54944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9" name="Google Shape;2886;p91"/>
            <p:cNvSpPr/>
            <p:nvPr/>
          </p:nvSpPr>
          <p:spPr>
            <a:xfrm>
              <a:off x="54944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0" name="Google Shape;2887;p91"/>
            <p:cNvSpPr/>
            <p:nvPr/>
          </p:nvSpPr>
          <p:spPr>
            <a:xfrm>
              <a:off x="54944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1" name="Google Shape;2888;p91"/>
            <p:cNvSpPr/>
            <p:nvPr/>
          </p:nvSpPr>
          <p:spPr>
            <a:xfrm>
              <a:off x="54944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2" name="Google Shape;2889;p91"/>
            <p:cNvSpPr/>
            <p:nvPr/>
          </p:nvSpPr>
          <p:spPr>
            <a:xfrm>
              <a:off x="54944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3" name="Google Shape;2890;p91"/>
            <p:cNvSpPr/>
            <p:nvPr/>
          </p:nvSpPr>
          <p:spPr>
            <a:xfrm>
              <a:off x="54944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4" name="Google Shape;2891;p91"/>
            <p:cNvSpPr/>
            <p:nvPr/>
          </p:nvSpPr>
          <p:spPr>
            <a:xfrm>
              <a:off x="55706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5" name="Google Shape;2892;p91"/>
            <p:cNvSpPr/>
            <p:nvPr/>
          </p:nvSpPr>
          <p:spPr>
            <a:xfrm>
              <a:off x="55706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6" name="Google Shape;2893;p91"/>
            <p:cNvSpPr/>
            <p:nvPr/>
          </p:nvSpPr>
          <p:spPr>
            <a:xfrm>
              <a:off x="55706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7" name="Google Shape;2894;p91"/>
            <p:cNvSpPr/>
            <p:nvPr/>
          </p:nvSpPr>
          <p:spPr>
            <a:xfrm>
              <a:off x="55706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8" name="Google Shape;2895;p91"/>
            <p:cNvSpPr/>
            <p:nvPr/>
          </p:nvSpPr>
          <p:spPr>
            <a:xfrm>
              <a:off x="5570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9" name="Google Shape;2896;p91"/>
            <p:cNvSpPr/>
            <p:nvPr/>
          </p:nvSpPr>
          <p:spPr>
            <a:xfrm>
              <a:off x="5570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0" name="Google Shape;2897;p91"/>
            <p:cNvSpPr/>
            <p:nvPr/>
          </p:nvSpPr>
          <p:spPr>
            <a:xfrm>
              <a:off x="5570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1" name="Google Shape;2898;p91"/>
            <p:cNvSpPr/>
            <p:nvPr/>
          </p:nvSpPr>
          <p:spPr>
            <a:xfrm>
              <a:off x="5570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2" name="Google Shape;2899;p91"/>
            <p:cNvSpPr/>
            <p:nvPr/>
          </p:nvSpPr>
          <p:spPr>
            <a:xfrm>
              <a:off x="5570625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3" name="Google Shape;2900;p91"/>
            <p:cNvSpPr/>
            <p:nvPr/>
          </p:nvSpPr>
          <p:spPr>
            <a:xfrm>
              <a:off x="5570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4" name="Google Shape;2901;p91"/>
            <p:cNvSpPr/>
            <p:nvPr/>
          </p:nvSpPr>
          <p:spPr>
            <a:xfrm>
              <a:off x="55706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5" name="Google Shape;2902;p91"/>
            <p:cNvSpPr/>
            <p:nvPr/>
          </p:nvSpPr>
          <p:spPr>
            <a:xfrm>
              <a:off x="55706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6" name="Google Shape;2903;p91"/>
            <p:cNvSpPr/>
            <p:nvPr/>
          </p:nvSpPr>
          <p:spPr>
            <a:xfrm>
              <a:off x="55706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7" name="Google Shape;2904;p91"/>
            <p:cNvSpPr/>
            <p:nvPr/>
          </p:nvSpPr>
          <p:spPr>
            <a:xfrm>
              <a:off x="5570625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8" name="Google Shape;2905;p91"/>
            <p:cNvSpPr/>
            <p:nvPr/>
          </p:nvSpPr>
          <p:spPr>
            <a:xfrm>
              <a:off x="55706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9" name="Google Shape;2906;p91"/>
            <p:cNvSpPr/>
            <p:nvPr/>
          </p:nvSpPr>
          <p:spPr>
            <a:xfrm>
              <a:off x="55706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0" name="Google Shape;2907;p91"/>
            <p:cNvSpPr/>
            <p:nvPr/>
          </p:nvSpPr>
          <p:spPr>
            <a:xfrm>
              <a:off x="55706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1" name="Google Shape;2908;p91"/>
            <p:cNvSpPr/>
            <p:nvPr/>
          </p:nvSpPr>
          <p:spPr>
            <a:xfrm>
              <a:off x="55706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2" name="Google Shape;2909;p91"/>
            <p:cNvSpPr/>
            <p:nvPr/>
          </p:nvSpPr>
          <p:spPr>
            <a:xfrm>
              <a:off x="55706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3" name="Google Shape;2910;p91"/>
            <p:cNvSpPr/>
            <p:nvPr/>
          </p:nvSpPr>
          <p:spPr>
            <a:xfrm>
              <a:off x="55706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4" name="Google Shape;2911;p91"/>
            <p:cNvSpPr/>
            <p:nvPr/>
          </p:nvSpPr>
          <p:spPr>
            <a:xfrm>
              <a:off x="55706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5" name="Google Shape;2912;p91"/>
            <p:cNvSpPr/>
            <p:nvPr/>
          </p:nvSpPr>
          <p:spPr>
            <a:xfrm>
              <a:off x="56468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6" name="Google Shape;2913;p91"/>
            <p:cNvSpPr/>
            <p:nvPr/>
          </p:nvSpPr>
          <p:spPr>
            <a:xfrm>
              <a:off x="56468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7" name="Google Shape;2914;p91"/>
            <p:cNvSpPr/>
            <p:nvPr/>
          </p:nvSpPr>
          <p:spPr>
            <a:xfrm>
              <a:off x="5646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8" name="Google Shape;2915;p91"/>
            <p:cNvSpPr/>
            <p:nvPr/>
          </p:nvSpPr>
          <p:spPr>
            <a:xfrm>
              <a:off x="5646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9" name="Google Shape;2916;p91"/>
            <p:cNvSpPr/>
            <p:nvPr/>
          </p:nvSpPr>
          <p:spPr>
            <a:xfrm>
              <a:off x="5646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0" name="Google Shape;2917;p91"/>
            <p:cNvSpPr/>
            <p:nvPr/>
          </p:nvSpPr>
          <p:spPr>
            <a:xfrm>
              <a:off x="5646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1" name="Google Shape;2918;p91"/>
            <p:cNvSpPr/>
            <p:nvPr/>
          </p:nvSpPr>
          <p:spPr>
            <a:xfrm>
              <a:off x="5646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2" name="Google Shape;2919;p91"/>
            <p:cNvSpPr/>
            <p:nvPr/>
          </p:nvSpPr>
          <p:spPr>
            <a:xfrm>
              <a:off x="5646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3" name="Google Shape;2920;p91"/>
            <p:cNvSpPr/>
            <p:nvPr/>
          </p:nvSpPr>
          <p:spPr>
            <a:xfrm>
              <a:off x="5646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4" name="Google Shape;2921;p91"/>
            <p:cNvSpPr/>
            <p:nvPr/>
          </p:nvSpPr>
          <p:spPr>
            <a:xfrm>
              <a:off x="56468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5" name="Google Shape;2922;p91"/>
            <p:cNvSpPr/>
            <p:nvPr/>
          </p:nvSpPr>
          <p:spPr>
            <a:xfrm>
              <a:off x="56468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6" name="Google Shape;2923;p91"/>
            <p:cNvSpPr/>
            <p:nvPr/>
          </p:nvSpPr>
          <p:spPr>
            <a:xfrm>
              <a:off x="56468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7" name="Google Shape;2924;p91"/>
            <p:cNvSpPr/>
            <p:nvPr/>
          </p:nvSpPr>
          <p:spPr>
            <a:xfrm>
              <a:off x="56468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8" name="Google Shape;2925;p91"/>
            <p:cNvSpPr/>
            <p:nvPr/>
          </p:nvSpPr>
          <p:spPr>
            <a:xfrm>
              <a:off x="56468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9" name="Google Shape;2926;p91"/>
            <p:cNvSpPr/>
            <p:nvPr/>
          </p:nvSpPr>
          <p:spPr>
            <a:xfrm>
              <a:off x="56468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0" name="Google Shape;2927;p91"/>
            <p:cNvSpPr/>
            <p:nvPr/>
          </p:nvSpPr>
          <p:spPr>
            <a:xfrm>
              <a:off x="56468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1" name="Google Shape;2928;p91"/>
            <p:cNvSpPr/>
            <p:nvPr/>
          </p:nvSpPr>
          <p:spPr>
            <a:xfrm>
              <a:off x="56468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2" name="Google Shape;2929;p91"/>
            <p:cNvSpPr/>
            <p:nvPr/>
          </p:nvSpPr>
          <p:spPr>
            <a:xfrm>
              <a:off x="57230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3" name="Google Shape;2930;p91"/>
            <p:cNvSpPr/>
            <p:nvPr/>
          </p:nvSpPr>
          <p:spPr>
            <a:xfrm>
              <a:off x="57230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4" name="Google Shape;2931;p91"/>
            <p:cNvSpPr/>
            <p:nvPr/>
          </p:nvSpPr>
          <p:spPr>
            <a:xfrm>
              <a:off x="57230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5" name="Google Shape;2932;p91"/>
            <p:cNvSpPr/>
            <p:nvPr/>
          </p:nvSpPr>
          <p:spPr>
            <a:xfrm>
              <a:off x="57230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6" name="Google Shape;2933;p91"/>
            <p:cNvSpPr/>
            <p:nvPr/>
          </p:nvSpPr>
          <p:spPr>
            <a:xfrm>
              <a:off x="57230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7" name="Google Shape;2934;p91"/>
            <p:cNvSpPr/>
            <p:nvPr/>
          </p:nvSpPr>
          <p:spPr>
            <a:xfrm>
              <a:off x="57230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8" name="Google Shape;2935;p91"/>
            <p:cNvSpPr/>
            <p:nvPr/>
          </p:nvSpPr>
          <p:spPr>
            <a:xfrm>
              <a:off x="57230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9" name="Google Shape;2936;p91"/>
            <p:cNvSpPr/>
            <p:nvPr/>
          </p:nvSpPr>
          <p:spPr>
            <a:xfrm>
              <a:off x="57230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0" name="Google Shape;2937;p91"/>
            <p:cNvSpPr/>
            <p:nvPr/>
          </p:nvSpPr>
          <p:spPr>
            <a:xfrm>
              <a:off x="57230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1" name="Google Shape;2938;p91"/>
            <p:cNvSpPr/>
            <p:nvPr/>
          </p:nvSpPr>
          <p:spPr>
            <a:xfrm>
              <a:off x="57230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2" name="Google Shape;2939;p91"/>
            <p:cNvSpPr/>
            <p:nvPr/>
          </p:nvSpPr>
          <p:spPr>
            <a:xfrm>
              <a:off x="57230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3" name="Google Shape;2940;p91"/>
            <p:cNvSpPr/>
            <p:nvPr/>
          </p:nvSpPr>
          <p:spPr>
            <a:xfrm>
              <a:off x="5723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4" name="Google Shape;2941;p91"/>
            <p:cNvSpPr/>
            <p:nvPr/>
          </p:nvSpPr>
          <p:spPr>
            <a:xfrm>
              <a:off x="57230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5" name="Google Shape;2942;p91"/>
            <p:cNvSpPr/>
            <p:nvPr/>
          </p:nvSpPr>
          <p:spPr>
            <a:xfrm>
              <a:off x="57228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6" name="Google Shape;2943;p91"/>
            <p:cNvSpPr/>
            <p:nvPr/>
          </p:nvSpPr>
          <p:spPr>
            <a:xfrm>
              <a:off x="57230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7" name="Google Shape;2944;p91"/>
            <p:cNvSpPr/>
            <p:nvPr/>
          </p:nvSpPr>
          <p:spPr>
            <a:xfrm>
              <a:off x="57228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8" name="Google Shape;2945;p91"/>
            <p:cNvSpPr/>
            <p:nvPr/>
          </p:nvSpPr>
          <p:spPr>
            <a:xfrm>
              <a:off x="57992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9" name="Google Shape;2946;p91"/>
            <p:cNvSpPr/>
            <p:nvPr/>
          </p:nvSpPr>
          <p:spPr>
            <a:xfrm>
              <a:off x="5799275" y="14952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0" name="Google Shape;2947;p91"/>
            <p:cNvSpPr/>
            <p:nvPr/>
          </p:nvSpPr>
          <p:spPr>
            <a:xfrm>
              <a:off x="5799275" y="15714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1" name="Google Shape;2948;p91"/>
            <p:cNvSpPr/>
            <p:nvPr/>
          </p:nvSpPr>
          <p:spPr>
            <a:xfrm>
              <a:off x="57992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2" name="Google Shape;2949;p91"/>
            <p:cNvSpPr/>
            <p:nvPr/>
          </p:nvSpPr>
          <p:spPr>
            <a:xfrm>
              <a:off x="57992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3" name="Google Shape;2950;p91"/>
            <p:cNvSpPr/>
            <p:nvPr/>
          </p:nvSpPr>
          <p:spPr>
            <a:xfrm>
              <a:off x="5799275" y="17998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4" name="Google Shape;2951;p91"/>
            <p:cNvSpPr/>
            <p:nvPr/>
          </p:nvSpPr>
          <p:spPr>
            <a:xfrm>
              <a:off x="5799275" y="18760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5" name="Google Shape;2952;p91"/>
            <p:cNvSpPr/>
            <p:nvPr/>
          </p:nvSpPr>
          <p:spPr>
            <a:xfrm>
              <a:off x="5799275" y="1952050"/>
              <a:ext cx="62200" cy="53500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6" name="Google Shape;2953;p91"/>
            <p:cNvSpPr/>
            <p:nvPr/>
          </p:nvSpPr>
          <p:spPr>
            <a:xfrm>
              <a:off x="57992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7" name="Google Shape;2954;p91"/>
            <p:cNvSpPr/>
            <p:nvPr/>
          </p:nvSpPr>
          <p:spPr>
            <a:xfrm>
              <a:off x="5875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8" name="Google Shape;2955;p91"/>
            <p:cNvSpPr/>
            <p:nvPr/>
          </p:nvSpPr>
          <p:spPr>
            <a:xfrm>
              <a:off x="5875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9" name="Google Shape;2956;p91"/>
            <p:cNvSpPr/>
            <p:nvPr/>
          </p:nvSpPr>
          <p:spPr>
            <a:xfrm>
              <a:off x="5875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0" name="Google Shape;2957;p91"/>
            <p:cNvSpPr/>
            <p:nvPr/>
          </p:nvSpPr>
          <p:spPr>
            <a:xfrm>
              <a:off x="5875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1" name="Google Shape;2958;p91"/>
            <p:cNvSpPr/>
            <p:nvPr/>
          </p:nvSpPr>
          <p:spPr>
            <a:xfrm>
              <a:off x="58752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2" name="Google Shape;2959;p91"/>
            <p:cNvSpPr/>
            <p:nvPr/>
          </p:nvSpPr>
          <p:spPr>
            <a:xfrm>
              <a:off x="58752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3" name="Google Shape;2960;p91"/>
            <p:cNvSpPr/>
            <p:nvPr/>
          </p:nvSpPr>
          <p:spPr>
            <a:xfrm>
              <a:off x="587527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4" name="Google Shape;2961;p91"/>
            <p:cNvSpPr/>
            <p:nvPr/>
          </p:nvSpPr>
          <p:spPr>
            <a:xfrm>
              <a:off x="58752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5" name="Google Shape;2962;p91"/>
            <p:cNvSpPr/>
            <p:nvPr/>
          </p:nvSpPr>
          <p:spPr>
            <a:xfrm>
              <a:off x="58752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6" name="Google Shape;2963;p91"/>
            <p:cNvSpPr/>
            <p:nvPr/>
          </p:nvSpPr>
          <p:spPr>
            <a:xfrm>
              <a:off x="58752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7" name="Google Shape;2964;p91"/>
            <p:cNvSpPr/>
            <p:nvPr/>
          </p:nvSpPr>
          <p:spPr>
            <a:xfrm>
              <a:off x="57992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8" name="Google Shape;2965;p91"/>
            <p:cNvSpPr/>
            <p:nvPr/>
          </p:nvSpPr>
          <p:spPr>
            <a:xfrm>
              <a:off x="5799275" y="21807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9" name="Google Shape;2966;p91"/>
            <p:cNvSpPr/>
            <p:nvPr/>
          </p:nvSpPr>
          <p:spPr>
            <a:xfrm>
              <a:off x="5799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0" name="Google Shape;2967;p91"/>
            <p:cNvSpPr/>
            <p:nvPr/>
          </p:nvSpPr>
          <p:spPr>
            <a:xfrm>
              <a:off x="57992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1" name="Google Shape;2968;p91"/>
            <p:cNvSpPr/>
            <p:nvPr/>
          </p:nvSpPr>
          <p:spPr>
            <a:xfrm>
              <a:off x="57990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2" name="Google Shape;2969;p91"/>
            <p:cNvSpPr/>
            <p:nvPr/>
          </p:nvSpPr>
          <p:spPr>
            <a:xfrm>
              <a:off x="57992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3" name="Google Shape;2970;p91"/>
            <p:cNvSpPr/>
            <p:nvPr/>
          </p:nvSpPr>
          <p:spPr>
            <a:xfrm>
              <a:off x="57990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4" name="Google Shape;2971;p91"/>
            <p:cNvSpPr/>
            <p:nvPr/>
          </p:nvSpPr>
          <p:spPr>
            <a:xfrm>
              <a:off x="5799275" y="24093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5" name="Google Shape;2972;p91"/>
            <p:cNvSpPr/>
            <p:nvPr/>
          </p:nvSpPr>
          <p:spPr>
            <a:xfrm>
              <a:off x="57230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6" name="Google Shape;2973;p91"/>
            <p:cNvSpPr/>
            <p:nvPr/>
          </p:nvSpPr>
          <p:spPr>
            <a:xfrm>
              <a:off x="56468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7" name="Google Shape;2974;p91"/>
            <p:cNvSpPr/>
            <p:nvPr/>
          </p:nvSpPr>
          <p:spPr>
            <a:xfrm>
              <a:off x="55706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8" name="Google Shape;2975;p91"/>
            <p:cNvSpPr/>
            <p:nvPr/>
          </p:nvSpPr>
          <p:spPr>
            <a:xfrm>
              <a:off x="54944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9" name="Google Shape;2976;p91"/>
            <p:cNvSpPr/>
            <p:nvPr/>
          </p:nvSpPr>
          <p:spPr>
            <a:xfrm>
              <a:off x="54182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0" name="Google Shape;2977;p91"/>
            <p:cNvSpPr/>
            <p:nvPr/>
          </p:nvSpPr>
          <p:spPr>
            <a:xfrm>
              <a:off x="53419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1" name="Google Shape;2978;p91"/>
            <p:cNvSpPr/>
            <p:nvPr/>
          </p:nvSpPr>
          <p:spPr>
            <a:xfrm>
              <a:off x="60275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2" name="Google Shape;2979;p91"/>
            <p:cNvSpPr/>
            <p:nvPr/>
          </p:nvSpPr>
          <p:spPr>
            <a:xfrm>
              <a:off x="60275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3" name="Google Shape;2980;p91"/>
            <p:cNvSpPr/>
            <p:nvPr/>
          </p:nvSpPr>
          <p:spPr>
            <a:xfrm>
              <a:off x="610370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4" name="Google Shape;2981;p91"/>
            <p:cNvSpPr/>
            <p:nvPr/>
          </p:nvSpPr>
          <p:spPr>
            <a:xfrm>
              <a:off x="61037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5" name="Google Shape;2982;p91"/>
            <p:cNvSpPr/>
            <p:nvPr/>
          </p:nvSpPr>
          <p:spPr>
            <a:xfrm>
              <a:off x="59514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6" name="Google Shape;2983;p91"/>
            <p:cNvSpPr/>
            <p:nvPr/>
          </p:nvSpPr>
          <p:spPr>
            <a:xfrm>
              <a:off x="59514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7" name="Google Shape;2984;p91"/>
            <p:cNvSpPr/>
            <p:nvPr/>
          </p:nvSpPr>
          <p:spPr>
            <a:xfrm>
              <a:off x="587527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8" name="Google Shape;2985;p91"/>
            <p:cNvSpPr/>
            <p:nvPr/>
          </p:nvSpPr>
          <p:spPr>
            <a:xfrm>
              <a:off x="587527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9" name="Google Shape;2986;p91"/>
            <p:cNvSpPr/>
            <p:nvPr/>
          </p:nvSpPr>
          <p:spPr>
            <a:xfrm>
              <a:off x="58752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0" name="Google Shape;2987;p91"/>
            <p:cNvSpPr/>
            <p:nvPr/>
          </p:nvSpPr>
          <p:spPr>
            <a:xfrm>
              <a:off x="5799125" y="3399500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1" name="Google Shape;2988;p91"/>
            <p:cNvSpPr/>
            <p:nvPr/>
          </p:nvSpPr>
          <p:spPr>
            <a:xfrm>
              <a:off x="57991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2" name="Google Shape;2989;p91"/>
            <p:cNvSpPr/>
            <p:nvPr/>
          </p:nvSpPr>
          <p:spPr>
            <a:xfrm>
              <a:off x="602750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3" name="Google Shape;2990;p91"/>
            <p:cNvSpPr/>
            <p:nvPr/>
          </p:nvSpPr>
          <p:spPr>
            <a:xfrm>
              <a:off x="59514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4" name="Google Shape;2991;p91"/>
            <p:cNvSpPr/>
            <p:nvPr/>
          </p:nvSpPr>
          <p:spPr>
            <a:xfrm>
              <a:off x="58752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5" name="Google Shape;2992;p91"/>
            <p:cNvSpPr/>
            <p:nvPr/>
          </p:nvSpPr>
          <p:spPr>
            <a:xfrm>
              <a:off x="5799050" y="3551925"/>
              <a:ext cx="62375" cy="53300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6" name="Google Shape;2993;p91"/>
            <p:cNvSpPr/>
            <p:nvPr/>
          </p:nvSpPr>
          <p:spPr>
            <a:xfrm>
              <a:off x="5723050" y="35519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7" name="Google Shape;2994;p91"/>
            <p:cNvSpPr/>
            <p:nvPr/>
          </p:nvSpPr>
          <p:spPr>
            <a:xfrm>
              <a:off x="57230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8" name="Google Shape;2995;p91"/>
            <p:cNvSpPr/>
            <p:nvPr/>
          </p:nvSpPr>
          <p:spPr>
            <a:xfrm>
              <a:off x="56468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9" name="Google Shape;2996;p91"/>
            <p:cNvSpPr/>
            <p:nvPr/>
          </p:nvSpPr>
          <p:spPr>
            <a:xfrm>
              <a:off x="5646700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0" name="Google Shape;2997;p91"/>
            <p:cNvSpPr/>
            <p:nvPr/>
          </p:nvSpPr>
          <p:spPr>
            <a:xfrm>
              <a:off x="5570475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1" name="Google Shape;2998;p91"/>
            <p:cNvSpPr/>
            <p:nvPr/>
          </p:nvSpPr>
          <p:spPr>
            <a:xfrm>
              <a:off x="5570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2" name="Google Shape;2999;p91"/>
            <p:cNvSpPr/>
            <p:nvPr/>
          </p:nvSpPr>
          <p:spPr>
            <a:xfrm>
              <a:off x="54942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3" name="Google Shape;3000;p91"/>
            <p:cNvSpPr/>
            <p:nvPr/>
          </p:nvSpPr>
          <p:spPr>
            <a:xfrm>
              <a:off x="5494275" y="3247075"/>
              <a:ext cx="62350" cy="53500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4" name="Google Shape;3001;p91"/>
            <p:cNvSpPr/>
            <p:nvPr/>
          </p:nvSpPr>
          <p:spPr>
            <a:xfrm>
              <a:off x="5646700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5" name="Google Shape;3002;p91"/>
            <p:cNvSpPr/>
            <p:nvPr/>
          </p:nvSpPr>
          <p:spPr>
            <a:xfrm>
              <a:off x="5570625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6" name="Google Shape;3003;p91"/>
            <p:cNvSpPr/>
            <p:nvPr/>
          </p:nvSpPr>
          <p:spPr>
            <a:xfrm>
              <a:off x="54944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7" name="Google Shape;3004;p91"/>
            <p:cNvSpPr/>
            <p:nvPr/>
          </p:nvSpPr>
          <p:spPr>
            <a:xfrm>
              <a:off x="732252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8" name="Google Shape;3005;p91"/>
            <p:cNvSpPr/>
            <p:nvPr/>
          </p:nvSpPr>
          <p:spPr>
            <a:xfrm>
              <a:off x="7246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9" name="Google Shape;3006;p91"/>
            <p:cNvSpPr/>
            <p:nvPr/>
          </p:nvSpPr>
          <p:spPr>
            <a:xfrm>
              <a:off x="7246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0" name="Google Shape;3007;p91"/>
            <p:cNvSpPr/>
            <p:nvPr/>
          </p:nvSpPr>
          <p:spPr>
            <a:xfrm>
              <a:off x="71703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1" name="Google Shape;3008;p91"/>
            <p:cNvSpPr/>
            <p:nvPr/>
          </p:nvSpPr>
          <p:spPr>
            <a:xfrm>
              <a:off x="71703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2" name="Google Shape;3009;p91"/>
            <p:cNvSpPr/>
            <p:nvPr/>
          </p:nvSpPr>
          <p:spPr>
            <a:xfrm>
              <a:off x="70940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3" name="Google Shape;3010;p91"/>
            <p:cNvSpPr/>
            <p:nvPr/>
          </p:nvSpPr>
          <p:spPr>
            <a:xfrm>
              <a:off x="70940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4" name="Google Shape;3011;p91"/>
            <p:cNvSpPr/>
            <p:nvPr/>
          </p:nvSpPr>
          <p:spPr>
            <a:xfrm>
              <a:off x="70178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5" name="Google Shape;3012;p91"/>
            <p:cNvSpPr/>
            <p:nvPr/>
          </p:nvSpPr>
          <p:spPr>
            <a:xfrm>
              <a:off x="7017875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6" name="Google Shape;3013;p91"/>
            <p:cNvSpPr/>
            <p:nvPr/>
          </p:nvSpPr>
          <p:spPr>
            <a:xfrm>
              <a:off x="69418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7" name="Google Shape;3014;p91"/>
            <p:cNvSpPr/>
            <p:nvPr/>
          </p:nvSpPr>
          <p:spPr>
            <a:xfrm>
              <a:off x="69418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8" name="Google Shape;3015;p91"/>
            <p:cNvSpPr/>
            <p:nvPr/>
          </p:nvSpPr>
          <p:spPr>
            <a:xfrm>
              <a:off x="69418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9" name="Google Shape;3016;p91"/>
            <p:cNvSpPr/>
            <p:nvPr/>
          </p:nvSpPr>
          <p:spPr>
            <a:xfrm>
              <a:off x="69418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0" name="Google Shape;3017;p91"/>
            <p:cNvSpPr/>
            <p:nvPr/>
          </p:nvSpPr>
          <p:spPr>
            <a:xfrm>
              <a:off x="68656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1" name="Google Shape;3018;p91"/>
            <p:cNvSpPr/>
            <p:nvPr/>
          </p:nvSpPr>
          <p:spPr>
            <a:xfrm>
              <a:off x="68656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2" name="Google Shape;3019;p91"/>
            <p:cNvSpPr/>
            <p:nvPr/>
          </p:nvSpPr>
          <p:spPr>
            <a:xfrm>
              <a:off x="68656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3" name="Google Shape;3020;p91"/>
            <p:cNvSpPr/>
            <p:nvPr/>
          </p:nvSpPr>
          <p:spPr>
            <a:xfrm>
              <a:off x="68656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4" name="Google Shape;3021;p91"/>
            <p:cNvSpPr/>
            <p:nvPr/>
          </p:nvSpPr>
          <p:spPr>
            <a:xfrm>
              <a:off x="67892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5" name="Google Shape;3022;p91"/>
            <p:cNvSpPr/>
            <p:nvPr/>
          </p:nvSpPr>
          <p:spPr>
            <a:xfrm>
              <a:off x="67892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6" name="Google Shape;3023;p91"/>
            <p:cNvSpPr/>
            <p:nvPr/>
          </p:nvSpPr>
          <p:spPr>
            <a:xfrm>
              <a:off x="67892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7" name="Google Shape;3024;p91"/>
            <p:cNvSpPr/>
            <p:nvPr/>
          </p:nvSpPr>
          <p:spPr>
            <a:xfrm>
              <a:off x="67892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8" name="Google Shape;3025;p91"/>
            <p:cNvSpPr/>
            <p:nvPr/>
          </p:nvSpPr>
          <p:spPr>
            <a:xfrm>
              <a:off x="67132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9" name="Google Shape;3026;p91"/>
            <p:cNvSpPr/>
            <p:nvPr/>
          </p:nvSpPr>
          <p:spPr>
            <a:xfrm>
              <a:off x="67132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0" name="Google Shape;3027;p91"/>
            <p:cNvSpPr/>
            <p:nvPr/>
          </p:nvSpPr>
          <p:spPr>
            <a:xfrm>
              <a:off x="67132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1" name="Google Shape;3028;p91"/>
            <p:cNvSpPr/>
            <p:nvPr/>
          </p:nvSpPr>
          <p:spPr>
            <a:xfrm>
              <a:off x="67132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2" name="Google Shape;3029;p91"/>
            <p:cNvSpPr/>
            <p:nvPr/>
          </p:nvSpPr>
          <p:spPr>
            <a:xfrm>
              <a:off x="67132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3" name="Google Shape;3030;p91"/>
            <p:cNvSpPr/>
            <p:nvPr/>
          </p:nvSpPr>
          <p:spPr>
            <a:xfrm>
              <a:off x="6637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4" name="Google Shape;3031;p91"/>
            <p:cNvSpPr/>
            <p:nvPr/>
          </p:nvSpPr>
          <p:spPr>
            <a:xfrm>
              <a:off x="66370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5" name="Google Shape;3032;p91"/>
            <p:cNvSpPr/>
            <p:nvPr/>
          </p:nvSpPr>
          <p:spPr>
            <a:xfrm>
              <a:off x="6560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6" name="Google Shape;3033;p91"/>
            <p:cNvSpPr/>
            <p:nvPr/>
          </p:nvSpPr>
          <p:spPr>
            <a:xfrm>
              <a:off x="656080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7" name="Google Shape;3034;p91"/>
            <p:cNvSpPr/>
            <p:nvPr/>
          </p:nvSpPr>
          <p:spPr>
            <a:xfrm>
              <a:off x="656080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8" name="Google Shape;3035;p91"/>
            <p:cNvSpPr/>
            <p:nvPr/>
          </p:nvSpPr>
          <p:spPr>
            <a:xfrm>
              <a:off x="64845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9" name="Google Shape;3036;p91"/>
            <p:cNvSpPr/>
            <p:nvPr/>
          </p:nvSpPr>
          <p:spPr>
            <a:xfrm>
              <a:off x="64845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0" name="Google Shape;3037;p91"/>
            <p:cNvSpPr/>
            <p:nvPr/>
          </p:nvSpPr>
          <p:spPr>
            <a:xfrm>
              <a:off x="64083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1" name="Google Shape;3038;p91"/>
            <p:cNvSpPr/>
            <p:nvPr/>
          </p:nvSpPr>
          <p:spPr>
            <a:xfrm>
              <a:off x="64083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2" name="Google Shape;3039;p91"/>
            <p:cNvSpPr/>
            <p:nvPr/>
          </p:nvSpPr>
          <p:spPr>
            <a:xfrm>
              <a:off x="64083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3" name="Google Shape;3040;p91"/>
            <p:cNvSpPr/>
            <p:nvPr/>
          </p:nvSpPr>
          <p:spPr>
            <a:xfrm>
              <a:off x="64083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4" name="Google Shape;3041;p91"/>
            <p:cNvSpPr/>
            <p:nvPr/>
          </p:nvSpPr>
          <p:spPr>
            <a:xfrm>
              <a:off x="64083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5" name="Google Shape;3042;p91"/>
            <p:cNvSpPr/>
            <p:nvPr/>
          </p:nvSpPr>
          <p:spPr>
            <a:xfrm>
              <a:off x="64083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6" name="Google Shape;3043;p91"/>
            <p:cNvSpPr/>
            <p:nvPr/>
          </p:nvSpPr>
          <p:spPr>
            <a:xfrm>
              <a:off x="64083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7" name="Google Shape;3044;p91"/>
            <p:cNvSpPr/>
            <p:nvPr/>
          </p:nvSpPr>
          <p:spPr>
            <a:xfrm>
              <a:off x="63323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8" name="Google Shape;3045;p91"/>
            <p:cNvSpPr/>
            <p:nvPr/>
          </p:nvSpPr>
          <p:spPr>
            <a:xfrm>
              <a:off x="63323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9" name="Google Shape;3046;p91"/>
            <p:cNvSpPr/>
            <p:nvPr/>
          </p:nvSpPr>
          <p:spPr>
            <a:xfrm>
              <a:off x="63323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0" name="Google Shape;3047;p91"/>
            <p:cNvSpPr/>
            <p:nvPr/>
          </p:nvSpPr>
          <p:spPr>
            <a:xfrm>
              <a:off x="63323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1" name="Google Shape;3048;p91"/>
            <p:cNvSpPr/>
            <p:nvPr/>
          </p:nvSpPr>
          <p:spPr>
            <a:xfrm>
              <a:off x="63323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2" name="Google Shape;3049;p91"/>
            <p:cNvSpPr/>
            <p:nvPr/>
          </p:nvSpPr>
          <p:spPr>
            <a:xfrm>
              <a:off x="63323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3" name="Google Shape;3050;p91"/>
            <p:cNvSpPr/>
            <p:nvPr/>
          </p:nvSpPr>
          <p:spPr>
            <a:xfrm>
              <a:off x="63323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4" name="Google Shape;3051;p91"/>
            <p:cNvSpPr/>
            <p:nvPr/>
          </p:nvSpPr>
          <p:spPr>
            <a:xfrm>
              <a:off x="62561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5" name="Google Shape;3052;p91"/>
            <p:cNvSpPr/>
            <p:nvPr/>
          </p:nvSpPr>
          <p:spPr>
            <a:xfrm>
              <a:off x="62561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6" name="Google Shape;3053;p91"/>
            <p:cNvSpPr/>
            <p:nvPr/>
          </p:nvSpPr>
          <p:spPr>
            <a:xfrm>
              <a:off x="62561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7" name="Google Shape;3054;p91"/>
            <p:cNvSpPr/>
            <p:nvPr/>
          </p:nvSpPr>
          <p:spPr>
            <a:xfrm>
              <a:off x="62561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8" name="Google Shape;3055;p91"/>
            <p:cNvSpPr/>
            <p:nvPr/>
          </p:nvSpPr>
          <p:spPr>
            <a:xfrm>
              <a:off x="62561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9" name="Google Shape;3056;p91"/>
            <p:cNvSpPr/>
            <p:nvPr/>
          </p:nvSpPr>
          <p:spPr>
            <a:xfrm>
              <a:off x="62561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0" name="Google Shape;3057;p91"/>
            <p:cNvSpPr/>
            <p:nvPr/>
          </p:nvSpPr>
          <p:spPr>
            <a:xfrm>
              <a:off x="62561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3058;p91"/>
            <p:cNvSpPr/>
            <p:nvPr/>
          </p:nvSpPr>
          <p:spPr>
            <a:xfrm>
              <a:off x="62561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3059;p91"/>
            <p:cNvSpPr/>
            <p:nvPr/>
          </p:nvSpPr>
          <p:spPr>
            <a:xfrm>
              <a:off x="61799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3060;p91"/>
            <p:cNvSpPr/>
            <p:nvPr/>
          </p:nvSpPr>
          <p:spPr>
            <a:xfrm>
              <a:off x="61799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4" name="Google Shape;3061;p91"/>
            <p:cNvSpPr/>
            <p:nvPr/>
          </p:nvSpPr>
          <p:spPr>
            <a:xfrm>
              <a:off x="61799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5" name="Google Shape;3062;p91"/>
            <p:cNvSpPr/>
            <p:nvPr/>
          </p:nvSpPr>
          <p:spPr>
            <a:xfrm>
              <a:off x="6179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6" name="Google Shape;3063;p91"/>
            <p:cNvSpPr/>
            <p:nvPr/>
          </p:nvSpPr>
          <p:spPr>
            <a:xfrm>
              <a:off x="61037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7" name="Google Shape;3064;p91"/>
            <p:cNvSpPr/>
            <p:nvPr/>
          </p:nvSpPr>
          <p:spPr>
            <a:xfrm>
              <a:off x="61037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8" name="Google Shape;3065;p91"/>
            <p:cNvSpPr/>
            <p:nvPr/>
          </p:nvSpPr>
          <p:spPr>
            <a:xfrm>
              <a:off x="61037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9" name="Google Shape;3066;p91"/>
            <p:cNvSpPr/>
            <p:nvPr/>
          </p:nvSpPr>
          <p:spPr>
            <a:xfrm>
              <a:off x="61037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0" name="Google Shape;3067;p91"/>
            <p:cNvSpPr/>
            <p:nvPr/>
          </p:nvSpPr>
          <p:spPr>
            <a:xfrm>
              <a:off x="61037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1" name="Google Shape;3068;p91"/>
            <p:cNvSpPr/>
            <p:nvPr/>
          </p:nvSpPr>
          <p:spPr>
            <a:xfrm>
              <a:off x="60275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2" name="Google Shape;3069;p91"/>
            <p:cNvSpPr/>
            <p:nvPr/>
          </p:nvSpPr>
          <p:spPr>
            <a:xfrm>
              <a:off x="60275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3" name="Google Shape;3070;p91"/>
            <p:cNvSpPr/>
            <p:nvPr/>
          </p:nvSpPr>
          <p:spPr>
            <a:xfrm>
              <a:off x="5951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4" name="Google Shape;3071;p91"/>
            <p:cNvSpPr/>
            <p:nvPr/>
          </p:nvSpPr>
          <p:spPr>
            <a:xfrm>
              <a:off x="5951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5" name="Google Shape;3072;p91"/>
            <p:cNvSpPr/>
            <p:nvPr/>
          </p:nvSpPr>
          <p:spPr>
            <a:xfrm>
              <a:off x="5951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6" name="Google Shape;3073;p91"/>
            <p:cNvSpPr/>
            <p:nvPr/>
          </p:nvSpPr>
          <p:spPr>
            <a:xfrm>
              <a:off x="5951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7" name="Google Shape;3074;p91"/>
            <p:cNvSpPr/>
            <p:nvPr/>
          </p:nvSpPr>
          <p:spPr>
            <a:xfrm>
              <a:off x="59514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8" name="Google Shape;3075;p91"/>
            <p:cNvSpPr/>
            <p:nvPr/>
          </p:nvSpPr>
          <p:spPr>
            <a:xfrm>
              <a:off x="58752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9" name="Google Shape;3076;p91"/>
            <p:cNvSpPr/>
            <p:nvPr/>
          </p:nvSpPr>
          <p:spPr>
            <a:xfrm>
              <a:off x="58752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0" name="Google Shape;3077;p91"/>
            <p:cNvSpPr/>
            <p:nvPr/>
          </p:nvSpPr>
          <p:spPr>
            <a:xfrm>
              <a:off x="58752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1" name="Google Shape;3078;p91"/>
            <p:cNvSpPr/>
            <p:nvPr/>
          </p:nvSpPr>
          <p:spPr>
            <a:xfrm>
              <a:off x="58752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2" name="Google Shape;3079;p91"/>
            <p:cNvSpPr/>
            <p:nvPr/>
          </p:nvSpPr>
          <p:spPr>
            <a:xfrm>
              <a:off x="58752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3" name="Google Shape;3080;p91"/>
            <p:cNvSpPr/>
            <p:nvPr/>
          </p:nvSpPr>
          <p:spPr>
            <a:xfrm>
              <a:off x="5875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4" name="Google Shape;3081;p91"/>
            <p:cNvSpPr/>
            <p:nvPr/>
          </p:nvSpPr>
          <p:spPr>
            <a:xfrm>
              <a:off x="5875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5" name="Google Shape;3082;p91"/>
            <p:cNvSpPr/>
            <p:nvPr/>
          </p:nvSpPr>
          <p:spPr>
            <a:xfrm>
              <a:off x="57992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6" name="Google Shape;3083;p91"/>
            <p:cNvSpPr/>
            <p:nvPr/>
          </p:nvSpPr>
          <p:spPr>
            <a:xfrm>
              <a:off x="57992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7" name="Google Shape;3084;p91"/>
            <p:cNvSpPr/>
            <p:nvPr/>
          </p:nvSpPr>
          <p:spPr>
            <a:xfrm>
              <a:off x="5799125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8" name="Google Shape;3085;p91"/>
            <p:cNvSpPr/>
            <p:nvPr/>
          </p:nvSpPr>
          <p:spPr>
            <a:xfrm>
              <a:off x="57230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9" name="Google Shape;3086;p91"/>
            <p:cNvSpPr/>
            <p:nvPr/>
          </p:nvSpPr>
          <p:spPr>
            <a:xfrm>
              <a:off x="57230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0" name="Google Shape;3087;p91"/>
            <p:cNvSpPr/>
            <p:nvPr/>
          </p:nvSpPr>
          <p:spPr>
            <a:xfrm>
              <a:off x="57230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1" name="Google Shape;3088;p91"/>
            <p:cNvSpPr/>
            <p:nvPr/>
          </p:nvSpPr>
          <p:spPr>
            <a:xfrm>
              <a:off x="57230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2" name="Google Shape;3089;p91"/>
            <p:cNvSpPr/>
            <p:nvPr/>
          </p:nvSpPr>
          <p:spPr>
            <a:xfrm>
              <a:off x="57230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3" name="Google Shape;3090;p91"/>
            <p:cNvSpPr/>
            <p:nvPr/>
          </p:nvSpPr>
          <p:spPr>
            <a:xfrm>
              <a:off x="5722900" y="119055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4" name="Google Shape;3091;p91"/>
            <p:cNvSpPr/>
            <p:nvPr/>
          </p:nvSpPr>
          <p:spPr>
            <a:xfrm>
              <a:off x="56468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5" name="Google Shape;3092;p91"/>
            <p:cNvSpPr/>
            <p:nvPr/>
          </p:nvSpPr>
          <p:spPr>
            <a:xfrm>
              <a:off x="56468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6" name="Google Shape;3093;p91"/>
            <p:cNvSpPr/>
            <p:nvPr/>
          </p:nvSpPr>
          <p:spPr>
            <a:xfrm>
              <a:off x="56468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7" name="Google Shape;3094;p91"/>
            <p:cNvSpPr/>
            <p:nvPr/>
          </p:nvSpPr>
          <p:spPr>
            <a:xfrm>
              <a:off x="56468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8" name="Google Shape;3095;p91"/>
            <p:cNvSpPr/>
            <p:nvPr/>
          </p:nvSpPr>
          <p:spPr>
            <a:xfrm>
              <a:off x="56468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9" name="Google Shape;3096;p91"/>
            <p:cNvSpPr/>
            <p:nvPr/>
          </p:nvSpPr>
          <p:spPr>
            <a:xfrm>
              <a:off x="5646700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0" name="Google Shape;3097;p91"/>
            <p:cNvSpPr/>
            <p:nvPr/>
          </p:nvSpPr>
          <p:spPr>
            <a:xfrm>
              <a:off x="55706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1" name="Google Shape;3098;p91"/>
            <p:cNvSpPr/>
            <p:nvPr/>
          </p:nvSpPr>
          <p:spPr>
            <a:xfrm>
              <a:off x="55706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2" name="Google Shape;3099;p91"/>
            <p:cNvSpPr/>
            <p:nvPr/>
          </p:nvSpPr>
          <p:spPr>
            <a:xfrm>
              <a:off x="55704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3" name="Google Shape;3100;p91"/>
            <p:cNvSpPr/>
            <p:nvPr/>
          </p:nvSpPr>
          <p:spPr>
            <a:xfrm>
              <a:off x="54944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4" name="Google Shape;3101;p91"/>
            <p:cNvSpPr/>
            <p:nvPr/>
          </p:nvSpPr>
          <p:spPr>
            <a:xfrm>
              <a:off x="54944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5" name="Google Shape;3102;p91"/>
            <p:cNvSpPr/>
            <p:nvPr/>
          </p:nvSpPr>
          <p:spPr>
            <a:xfrm>
              <a:off x="54942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6" name="Google Shape;3103;p91"/>
            <p:cNvSpPr/>
            <p:nvPr/>
          </p:nvSpPr>
          <p:spPr>
            <a:xfrm>
              <a:off x="541820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7" name="Google Shape;3104;p91"/>
            <p:cNvSpPr/>
            <p:nvPr/>
          </p:nvSpPr>
          <p:spPr>
            <a:xfrm>
              <a:off x="54182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8" name="Google Shape;3105;p91"/>
            <p:cNvSpPr/>
            <p:nvPr/>
          </p:nvSpPr>
          <p:spPr>
            <a:xfrm>
              <a:off x="541820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9" name="Google Shape;3106;p91"/>
            <p:cNvSpPr/>
            <p:nvPr/>
          </p:nvSpPr>
          <p:spPr>
            <a:xfrm>
              <a:off x="5418200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0" name="Google Shape;3107;p91"/>
            <p:cNvSpPr/>
            <p:nvPr/>
          </p:nvSpPr>
          <p:spPr>
            <a:xfrm>
              <a:off x="53419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1" name="Google Shape;3108;p91"/>
            <p:cNvSpPr/>
            <p:nvPr/>
          </p:nvSpPr>
          <p:spPr>
            <a:xfrm>
              <a:off x="53419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2" name="Google Shape;3109;p91"/>
            <p:cNvSpPr/>
            <p:nvPr/>
          </p:nvSpPr>
          <p:spPr>
            <a:xfrm>
              <a:off x="52657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3" name="Google Shape;3110;p91"/>
            <p:cNvSpPr/>
            <p:nvPr/>
          </p:nvSpPr>
          <p:spPr>
            <a:xfrm>
              <a:off x="52657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4" name="Google Shape;3111;p91"/>
            <p:cNvSpPr/>
            <p:nvPr/>
          </p:nvSpPr>
          <p:spPr>
            <a:xfrm>
              <a:off x="52657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5" name="Google Shape;3112;p91"/>
            <p:cNvSpPr/>
            <p:nvPr/>
          </p:nvSpPr>
          <p:spPr>
            <a:xfrm>
              <a:off x="51895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6" name="Google Shape;3113;p91"/>
            <p:cNvSpPr/>
            <p:nvPr/>
          </p:nvSpPr>
          <p:spPr>
            <a:xfrm>
              <a:off x="51895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7" name="Google Shape;3114;p91"/>
            <p:cNvSpPr/>
            <p:nvPr/>
          </p:nvSpPr>
          <p:spPr>
            <a:xfrm>
              <a:off x="5189550" y="13427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8" name="Google Shape;3115;p91"/>
            <p:cNvSpPr/>
            <p:nvPr/>
          </p:nvSpPr>
          <p:spPr>
            <a:xfrm>
              <a:off x="5113350" y="30948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9" name="Google Shape;3116;p91"/>
            <p:cNvSpPr/>
            <p:nvPr/>
          </p:nvSpPr>
          <p:spPr>
            <a:xfrm>
              <a:off x="5113350" y="30186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0" name="Google Shape;3117;p91"/>
            <p:cNvSpPr/>
            <p:nvPr/>
          </p:nvSpPr>
          <p:spPr>
            <a:xfrm>
              <a:off x="5113350" y="29424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1" name="Google Shape;3118;p91"/>
            <p:cNvSpPr/>
            <p:nvPr/>
          </p:nvSpPr>
          <p:spPr>
            <a:xfrm>
              <a:off x="5113350" y="2866425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2" name="Google Shape;3119;p91"/>
            <p:cNvSpPr/>
            <p:nvPr/>
          </p:nvSpPr>
          <p:spPr>
            <a:xfrm>
              <a:off x="5113350" y="27902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3" name="Google Shape;3120;p91"/>
            <p:cNvSpPr/>
            <p:nvPr/>
          </p:nvSpPr>
          <p:spPr>
            <a:xfrm>
              <a:off x="5113350" y="2714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4" name="Google Shape;3121;p91"/>
            <p:cNvSpPr/>
            <p:nvPr/>
          </p:nvSpPr>
          <p:spPr>
            <a:xfrm>
              <a:off x="511335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5" name="Google Shape;3122;p91"/>
            <p:cNvSpPr/>
            <p:nvPr/>
          </p:nvSpPr>
          <p:spPr>
            <a:xfrm>
              <a:off x="511335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6" name="Google Shape;3123;p91"/>
            <p:cNvSpPr/>
            <p:nvPr/>
          </p:nvSpPr>
          <p:spPr>
            <a:xfrm>
              <a:off x="50373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7" name="Google Shape;3124;p91"/>
            <p:cNvSpPr/>
            <p:nvPr/>
          </p:nvSpPr>
          <p:spPr>
            <a:xfrm>
              <a:off x="50373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8" name="Google Shape;3125;p91"/>
            <p:cNvSpPr/>
            <p:nvPr/>
          </p:nvSpPr>
          <p:spPr>
            <a:xfrm>
              <a:off x="50373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9" name="Google Shape;3126;p91"/>
            <p:cNvSpPr/>
            <p:nvPr/>
          </p:nvSpPr>
          <p:spPr>
            <a:xfrm>
              <a:off x="50373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0" name="Google Shape;3127;p91"/>
            <p:cNvSpPr/>
            <p:nvPr/>
          </p:nvSpPr>
          <p:spPr>
            <a:xfrm>
              <a:off x="50373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1" name="Google Shape;3128;p91"/>
            <p:cNvSpPr/>
            <p:nvPr/>
          </p:nvSpPr>
          <p:spPr>
            <a:xfrm>
              <a:off x="50373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2" name="Google Shape;3129;p91"/>
            <p:cNvSpPr/>
            <p:nvPr/>
          </p:nvSpPr>
          <p:spPr>
            <a:xfrm>
              <a:off x="50373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3" name="Google Shape;3130;p91"/>
            <p:cNvSpPr/>
            <p:nvPr/>
          </p:nvSpPr>
          <p:spPr>
            <a:xfrm>
              <a:off x="49611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4" name="Google Shape;3131;p91"/>
            <p:cNvSpPr/>
            <p:nvPr/>
          </p:nvSpPr>
          <p:spPr>
            <a:xfrm>
              <a:off x="49611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5" name="Google Shape;3132;p91"/>
            <p:cNvSpPr/>
            <p:nvPr/>
          </p:nvSpPr>
          <p:spPr>
            <a:xfrm>
              <a:off x="49611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6" name="Google Shape;3133;p91"/>
            <p:cNvSpPr/>
            <p:nvPr/>
          </p:nvSpPr>
          <p:spPr>
            <a:xfrm>
              <a:off x="49611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7" name="Google Shape;3134;p91"/>
            <p:cNvSpPr/>
            <p:nvPr/>
          </p:nvSpPr>
          <p:spPr>
            <a:xfrm>
              <a:off x="49611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8" name="Google Shape;3135;p91"/>
            <p:cNvSpPr/>
            <p:nvPr/>
          </p:nvSpPr>
          <p:spPr>
            <a:xfrm>
              <a:off x="49611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9" name="Google Shape;3136;p91"/>
            <p:cNvSpPr/>
            <p:nvPr/>
          </p:nvSpPr>
          <p:spPr>
            <a:xfrm>
              <a:off x="4884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0" name="Google Shape;3137;p91"/>
            <p:cNvSpPr/>
            <p:nvPr/>
          </p:nvSpPr>
          <p:spPr>
            <a:xfrm>
              <a:off x="48849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1" name="Google Shape;3138;p91"/>
            <p:cNvSpPr/>
            <p:nvPr/>
          </p:nvSpPr>
          <p:spPr>
            <a:xfrm>
              <a:off x="48849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2" name="Google Shape;3139;p91"/>
            <p:cNvSpPr/>
            <p:nvPr/>
          </p:nvSpPr>
          <p:spPr>
            <a:xfrm>
              <a:off x="48849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3" name="Google Shape;3140;p91"/>
            <p:cNvSpPr/>
            <p:nvPr/>
          </p:nvSpPr>
          <p:spPr>
            <a:xfrm>
              <a:off x="480870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4" name="Google Shape;3141;p91"/>
            <p:cNvSpPr/>
            <p:nvPr/>
          </p:nvSpPr>
          <p:spPr>
            <a:xfrm>
              <a:off x="480870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5" name="Google Shape;3142;p91"/>
            <p:cNvSpPr/>
            <p:nvPr/>
          </p:nvSpPr>
          <p:spPr>
            <a:xfrm>
              <a:off x="48087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6" name="Google Shape;3143;p91"/>
            <p:cNvSpPr/>
            <p:nvPr/>
          </p:nvSpPr>
          <p:spPr>
            <a:xfrm>
              <a:off x="48087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7" name="Google Shape;3144;p91"/>
            <p:cNvSpPr/>
            <p:nvPr/>
          </p:nvSpPr>
          <p:spPr>
            <a:xfrm>
              <a:off x="48087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8" name="Google Shape;3145;p91"/>
            <p:cNvSpPr/>
            <p:nvPr/>
          </p:nvSpPr>
          <p:spPr>
            <a:xfrm>
              <a:off x="48087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9" name="Google Shape;3146;p91"/>
            <p:cNvSpPr/>
            <p:nvPr/>
          </p:nvSpPr>
          <p:spPr>
            <a:xfrm>
              <a:off x="47324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0" name="Google Shape;3147;p91"/>
            <p:cNvSpPr/>
            <p:nvPr/>
          </p:nvSpPr>
          <p:spPr>
            <a:xfrm>
              <a:off x="47324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1" name="Google Shape;3148;p91"/>
            <p:cNvSpPr/>
            <p:nvPr/>
          </p:nvSpPr>
          <p:spPr>
            <a:xfrm>
              <a:off x="47324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2" name="Google Shape;3149;p91"/>
            <p:cNvSpPr/>
            <p:nvPr/>
          </p:nvSpPr>
          <p:spPr>
            <a:xfrm>
              <a:off x="47324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3" name="Google Shape;3150;p91"/>
            <p:cNvSpPr/>
            <p:nvPr/>
          </p:nvSpPr>
          <p:spPr>
            <a:xfrm>
              <a:off x="47324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4" name="Google Shape;3151;p91"/>
            <p:cNvSpPr/>
            <p:nvPr/>
          </p:nvSpPr>
          <p:spPr>
            <a:xfrm>
              <a:off x="465647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5" name="Google Shape;3152;p91"/>
            <p:cNvSpPr/>
            <p:nvPr/>
          </p:nvSpPr>
          <p:spPr>
            <a:xfrm>
              <a:off x="46564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6" name="Google Shape;3153;p91"/>
            <p:cNvSpPr/>
            <p:nvPr/>
          </p:nvSpPr>
          <p:spPr>
            <a:xfrm>
              <a:off x="46564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7" name="Google Shape;3154;p91"/>
            <p:cNvSpPr/>
            <p:nvPr/>
          </p:nvSpPr>
          <p:spPr>
            <a:xfrm>
              <a:off x="465647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8" name="Google Shape;3155;p91"/>
            <p:cNvSpPr/>
            <p:nvPr/>
          </p:nvSpPr>
          <p:spPr>
            <a:xfrm>
              <a:off x="46564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9" name="Google Shape;3156;p91"/>
            <p:cNvSpPr/>
            <p:nvPr/>
          </p:nvSpPr>
          <p:spPr>
            <a:xfrm>
              <a:off x="46564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0" name="Google Shape;3157;p91"/>
            <p:cNvSpPr/>
            <p:nvPr/>
          </p:nvSpPr>
          <p:spPr>
            <a:xfrm>
              <a:off x="46564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1" name="Google Shape;3158;p91"/>
            <p:cNvSpPr/>
            <p:nvPr/>
          </p:nvSpPr>
          <p:spPr>
            <a:xfrm>
              <a:off x="46564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2" name="Google Shape;3159;p91"/>
            <p:cNvSpPr/>
            <p:nvPr/>
          </p:nvSpPr>
          <p:spPr>
            <a:xfrm>
              <a:off x="45802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3" name="Google Shape;3160;p91"/>
            <p:cNvSpPr/>
            <p:nvPr/>
          </p:nvSpPr>
          <p:spPr>
            <a:xfrm>
              <a:off x="45802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4" name="Google Shape;3161;p91"/>
            <p:cNvSpPr/>
            <p:nvPr/>
          </p:nvSpPr>
          <p:spPr>
            <a:xfrm>
              <a:off x="45802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5" name="Google Shape;3162;p91"/>
            <p:cNvSpPr/>
            <p:nvPr/>
          </p:nvSpPr>
          <p:spPr>
            <a:xfrm>
              <a:off x="45802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6" name="Google Shape;3163;p91"/>
            <p:cNvSpPr/>
            <p:nvPr/>
          </p:nvSpPr>
          <p:spPr>
            <a:xfrm>
              <a:off x="45802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7" name="Google Shape;3164;p91"/>
            <p:cNvSpPr/>
            <p:nvPr/>
          </p:nvSpPr>
          <p:spPr>
            <a:xfrm>
              <a:off x="45802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8" name="Google Shape;3165;p91"/>
            <p:cNvSpPr/>
            <p:nvPr/>
          </p:nvSpPr>
          <p:spPr>
            <a:xfrm>
              <a:off x="45802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9" name="Google Shape;3166;p91"/>
            <p:cNvSpPr/>
            <p:nvPr/>
          </p:nvSpPr>
          <p:spPr>
            <a:xfrm>
              <a:off x="45802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0" name="Google Shape;3167;p91"/>
            <p:cNvSpPr/>
            <p:nvPr/>
          </p:nvSpPr>
          <p:spPr>
            <a:xfrm>
              <a:off x="45040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1" name="Google Shape;3168;p91"/>
            <p:cNvSpPr/>
            <p:nvPr/>
          </p:nvSpPr>
          <p:spPr>
            <a:xfrm>
              <a:off x="45040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2" name="Google Shape;3169;p91"/>
            <p:cNvSpPr/>
            <p:nvPr/>
          </p:nvSpPr>
          <p:spPr>
            <a:xfrm>
              <a:off x="45040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3" name="Google Shape;3170;p91"/>
            <p:cNvSpPr/>
            <p:nvPr/>
          </p:nvSpPr>
          <p:spPr>
            <a:xfrm>
              <a:off x="45040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4" name="Google Shape;3171;p91"/>
            <p:cNvSpPr/>
            <p:nvPr/>
          </p:nvSpPr>
          <p:spPr>
            <a:xfrm>
              <a:off x="45040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5" name="Google Shape;3172;p91"/>
            <p:cNvSpPr/>
            <p:nvPr/>
          </p:nvSpPr>
          <p:spPr>
            <a:xfrm>
              <a:off x="45040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6" name="Google Shape;3173;p91"/>
            <p:cNvSpPr/>
            <p:nvPr/>
          </p:nvSpPr>
          <p:spPr>
            <a:xfrm>
              <a:off x="44278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7" name="Google Shape;3174;p91"/>
            <p:cNvSpPr/>
            <p:nvPr/>
          </p:nvSpPr>
          <p:spPr>
            <a:xfrm>
              <a:off x="44278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8" name="Google Shape;3175;p91"/>
            <p:cNvSpPr/>
            <p:nvPr/>
          </p:nvSpPr>
          <p:spPr>
            <a:xfrm>
              <a:off x="44278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9" name="Google Shape;3176;p91"/>
            <p:cNvSpPr/>
            <p:nvPr/>
          </p:nvSpPr>
          <p:spPr>
            <a:xfrm>
              <a:off x="44278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0" name="Google Shape;3177;p91"/>
            <p:cNvSpPr/>
            <p:nvPr/>
          </p:nvSpPr>
          <p:spPr>
            <a:xfrm>
              <a:off x="44278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1" name="Google Shape;3178;p91"/>
            <p:cNvSpPr/>
            <p:nvPr/>
          </p:nvSpPr>
          <p:spPr>
            <a:xfrm>
              <a:off x="44278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2" name="Google Shape;3179;p91"/>
            <p:cNvSpPr/>
            <p:nvPr/>
          </p:nvSpPr>
          <p:spPr>
            <a:xfrm>
              <a:off x="43516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3" name="Google Shape;3180;p91"/>
            <p:cNvSpPr/>
            <p:nvPr/>
          </p:nvSpPr>
          <p:spPr>
            <a:xfrm>
              <a:off x="43516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4" name="Google Shape;3181;p91"/>
            <p:cNvSpPr/>
            <p:nvPr/>
          </p:nvSpPr>
          <p:spPr>
            <a:xfrm>
              <a:off x="43516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5" name="Google Shape;3182;p91"/>
            <p:cNvSpPr/>
            <p:nvPr/>
          </p:nvSpPr>
          <p:spPr>
            <a:xfrm>
              <a:off x="43516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6" name="Google Shape;3183;p91"/>
            <p:cNvSpPr/>
            <p:nvPr/>
          </p:nvSpPr>
          <p:spPr>
            <a:xfrm>
              <a:off x="42756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7" name="Google Shape;3184;p91"/>
            <p:cNvSpPr/>
            <p:nvPr/>
          </p:nvSpPr>
          <p:spPr>
            <a:xfrm>
              <a:off x="42756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8" name="Google Shape;3185;p91"/>
            <p:cNvSpPr/>
            <p:nvPr/>
          </p:nvSpPr>
          <p:spPr>
            <a:xfrm>
              <a:off x="42756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9" name="Google Shape;3186;p91"/>
            <p:cNvSpPr/>
            <p:nvPr/>
          </p:nvSpPr>
          <p:spPr>
            <a:xfrm>
              <a:off x="42756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0" name="Google Shape;3187;p91"/>
            <p:cNvSpPr/>
            <p:nvPr/>
          </p:nvSpPr>
          <p:spPr>
            <a:xfrm>
              <a:off x="42756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1" name="Google Shape;3188;p91"/>
            <p:cNvSpPr/>
            <p:nvPr/>
          </p:nvSpPr>
          <p:spPr>
            <a:xfrm>
              <a:off x="42756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2" name="Google Shape;3189;p91"/>
            <p:cNvSpPr/>
            <p:nvPr/>
          </p:nvSpPr>
          <p:spPr>
            <a:xfrm>
              <a:off x="41994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3" name="Google Shape;3190;p91"/>
            <p:cNvSpPr/>
            <p:nvPr/>
          </p:nvSpPr>
          <p:spPr>
            <a:xfrm>
              <a:off x="41994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4" name="Google Shape;3191;p91"/>
            <p:cNvSpPr/>
            <p:nvPr/>
          </p:nvSpPr>
          <p:spPr>
            <a:xfrm>
              <a:off x="41994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5" name="Google Shape;3192;p91"/>
            <p:cNvSpPr/>
            <p:nvPr/>
          </p:nvSpPr>
          <p:spPr>
            <a:xfrm>
              <a:off x="41231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6" name="Google Shape;3193;p91"/>
            <p:cNvSpPr/>
            <p:nvPr/>
          </p:nvSpPr>
          <p:spPr>
            <a:xfrm>
              <a:off x="41231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chemeClr val="tx1"/>
                </a:solidFill>
              </a:rPr>
              <a:t>Aplikasi IoT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CAFCE6E-BFE1-43BD-896F-09AB389E3E9E}"/>
              </a:ext>
            </a:extLst>
          </p:cNvPr>
          <p:cNvSpPr/>
          <p:nvPr/>
        </p:nvSpPr>
        <p:spPr>
          <a:xfrm>
            <a:off x="4703863" y="3283067"/>
            <a:ext cx="2518808" cy="1631644"/>
          </a:xfrm>
          <a:custGeom>
            <a:avLst/>
            <a:gdLst/>
            <a:ahLst/>
            <a:cxnLst/>
            <a:rect l="l" t="t" r="r" b="b"/>
            <a:pathLst>
              <a:path w="3816424" h="2472220">
                <a:moveTo>
                  <a:pt x="1972064" y="0"/>
                </a:moveTo>
                <a:cubicBezTo>
                  <a:pt x="2225646" y="0"/>
                  <a:pt x="2443064" y="140235"/>
                  <a:pt x="2531016" y="340937"/>
                </a:cubicBezTo>
                <a:cubicBezTo>
                  <a:pt x="2600132" y="306460"/>
                  <a:pt x="2678169" y="288032"/>
                  <a:pt x="2760510" y="288032"/>
                </a:cubicBezTo>
                <a:cubicBezTo>
                  <a:pt x="3009887" y="288032"/>
                  <a:pt x="3219786" y="457055"/>
                  <a:pt x="3279705" y="687381"/>
                </a:cubicBezTo>
                <a:cubicBezTo>
                  <a:pt x="3582169" y="717391"/>
                  <a:pt x="3816424" y="950318"/>
                  <a:pt x="3816424" y="1232795"/>
                </a:cubicBezTo>
                <a:lnTo>
                  <a:pt x="3816055" y="1236110"/>
                </a:lnTo>
                <a:cubicBezTo>
                  <a:pt x="3816421" y="1237213"/>
                  <a:pt x="3816424" y="1238319"/>
                  <a:pt x="3816424" y="1239425"/>
                </a:cubicBezTo>
                <a:cubicBezTo>
                  <a:pt x="3816424" y="1544322"/>
                  <a:pt x="3543509" y="1791490"/>
                  <a:pt x="3206852" y="1791490"/>
                </a:cubicBezTo>
                <a:lnTo>
                  <a:pt x="3136943" y="1786289"/>
                </a:lnTo>
                <a:cubicBezTo>
                  <a:pt x="3133151" y="1787239"/>
                  <a:pt x="3129282" y="1787343"/>
                  <a:pt x="3125386" y="1787343"/>
                </a:cubicBezTo>
                <a:lnTo>
                  <a:pt x="3087511" y="1787343"/>
                </a:lnTo>
                <a:cubicBezTo>
                  <a:pt x="3038440" y="1991344"/>
                  <a:pt x="2837482" y="2143516"/>
                  <a:pt x="2597280" y="2143516"/>
                </a:cubicBezTo>
                <a:cubicBezTo>
                  <a:pt x="2532520" y="2143516"/>
                  <a:pt x="2470613" y="2132455"/>
                  <a:pt x="2414162" y="2111319"/>
                </a:cubicBezTo>
                <a:cubicBezTo>
                  <a:pt x="2330064" y="2322315"/>
                  <a:pt x="2106542" y="2472220"/>
                  <a:pt x="1844361" y="2472220"/>
                </a:cubicBezTo>
                <a:cubicBezTo>
                  <a:pt x="1529851" y="2472220"/>
                  <a:pt x="1270971" y="2256501"/>
                  <a:pt x="1241364" y="1979223"/>
                </a:cubicBezTo>
                <a:cubicBezTo>
                  <a:pt x="1233180" y="1981311"/>
                  <a:pt x="1224850" y="1981496"/>
                  <a:pt x="1216474" y="1981496"/>
                </a:cubicBezTo>
                <a:cubicBezTo>
                  <a:pt x="1047138" y="1981496"/>
                  <a:pt x="897304" y="1905869"/>
                  <a:pt x="810084" y="1787343"/>
                </a:cubicBezTo>
                <a:lnTo>
                  <a:pt x="683468" y="1787343"/>
                </a:lnTo>
                <a:lnTo>
                  <a:pt x="669303" y="1786050"/>
                </a:lnTo>
                <a:cubicBezTo>
                  <a:pt x="649856" y="1790596"/>
                  <a:pt x="629830" y="1791490"/>
                  <a:pt x="609572" y="1791490"/>
                </a:cubicBezTo>
                <a:cubicBezTo>
                  <a:pt x="272915" y="1791490"/>
                  <a:pt x="0" y="1544322"/>
                  <a:pt x="0" y="1239425"/>
                </a:cubicBezTo>
                <a:lnTo>
                  <a:pt x="369" y="1236110"/>
                </a:lnTo>
                <a:cubicBezTo>
                  <a:pt x="3" y="1235007"/>
                  <a:pt x="0" y="1233901"/>
                  <a:pt x="0" y="1232795"/>
                </a:cubicBezTo>
                <a:cubicBezTo>
                  <a:pt x="0" y="927898"/>
                  <a:pt x="272915" y="680730"/>
                  <a:pt x="609572" y="680730"/>
                </a:cubicBezTo>
                <a:lnTo>
                  <a:pt x="648332" y="683614"/>
                </a:lnTo>
                <a:cubicBezTo>
                  <a:pt x="648074" y="682757"/>
                  <a:pt x="648072" y="681899"/>
                  <a:pt x="648072" y="681040"/>
                </a:cubicBezTo>
                <a:cubicBezTo>
                  <a:pt x="648072" y="382773"/>
                  <a:pt x="889865" y="140980"/>
                  <a:pt x="1188132" y="140980"/>
                </a:cubicBezTo>
                <a:cubicBezTo>
                  <a:pt x="1296209" y="140980"/>
                  <a:pt x="1396871" y="172727"/>
                  <a:pt x="1480802" y="228175"/>
                </a:cubicBezTo>
                <a:cubicBezTo>
                  <a:pt x="1589955" y="89512"/>
                  <a:pt x="1769468" y="0"/>
                  <a:pt x="1972064" y="0"/>
                </a:cubicBezTo>
                <a:close/>
              </a:path>
            </a:pathLst>
          </a:custGeom>
          <a:noFill/>
          <a:ln w="762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667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382741-853B-4426-B887-27747B9278DF}"/>
              </a:ext>
            </a:extLst>
          </p:cNvPr>
          <p:cNvGrpSpPr/>
          <p:nvPr/>
        </p:nvGrpSpPr>
        <p:grpSpPr>
          <a:xfrm rot="-3060000">
            <a:off x="4433047" y="3291312"/>
            <a:ext cx="120077" cy="443661"/>
            <a:chOff x="1408027" y="3329887"/>
            <a:chExt cx="155342" cy="573958"/>
          </a:xfrm>
          <a:solidFill>
            <a:schemeClr val="bg1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2F7BADA-AF8B-4A89-BF79-D0701BA5C29C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67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DD15E11-217C-4A5B-A731-1E49222E5EC6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67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F6FF0A-F5DF-4C20-835E-C52E28B8EB31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67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6CA17A-59F7-457A-B6F2-1CA3ECB2E3A7}"/>
              </a:ext>
            </a:extLst>
          </p:cNvPr>
          <p:cNvGrpSpPr/>
          <p:nvPr/>
        </p:nvGrpSpPr>
        <p:grpSpPr>
          <a:xfrm rot="3060000" flipH="1">
            <a:off x="7104748" y="3196531"/>
            <a:ext cx="120077" cy="443661"/>
            <a:chOff x="1408027" y="3329887"/>
            <a:chExt cx="155342" cy="573958"/>
          </a:xfrm>
          <a:solidFill>
            <a:schemeClr val="bg1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DF4CDC-73BA-49B6-B7DD-25B0DF186DD9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67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9A866C4-0FF4-4C35-9AF7-D7784FA22426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67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B761F8-0204-40AA-86DA-97CE31D2CCF2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67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DBCD379-172D-4B7C-B88B-0F803E66FD7A}"/>
              </a:ext>
            </a:extLst>
          </p:cNvPr>
          <p:cNvGrpSpPr/>
          <p:nvPr/>
        </p:nvGrpSpPr>
        <p:grpSpPr>
          <a:xfrm flipH="1">
            <a:off x="5882270" y="2789332"/>
            <a:ext cx="120077" cy="443661"/>
            <a:chOff x="1408027" y="3329887"/>
            <a:chExt cx="155342" cy="573958"/>
          </a:xfrm>
          <a:solidFill>
            <a:schemeClr val="bg1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8BA906-64FD-4D04-AB56-E47DF7C41196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67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B9B1C15-B81C-4936-8D24-7AE6A13D7C0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67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7959BBB-E8BB-425E-BA79-A8423C79126B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67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50E8B0-D9F2-412C-8F40-30F422BFD7F3}"/>
              </a:ext>
            </a:extLst>
          </p:cNvPr>
          <p:cNvGrpSpPr/>
          <p:nvPr/>
        </p:nvGrpSpPr>
        <p:grpSpPr>
          <a:xfrm rot="2880000">
            <a:off x="4383611" y="4376055"/>
            <a:ext cx="120077" cy="443661"/>
            <a:chOff x="1408027" y="3329887"/>
            <a:chExt cx="155342" cy="573958"/>
          </a:xfrm>
          <a:solidFill>
            <a:schemeClr val="bg1"/>
          </a:solidFill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F0D21BF-D11A-4209-A7F1-D5DB69E2A393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67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61276BD-D3DE-422C-B7A9-F0A1E85F1A6D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67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C6D3A73-5F3A-42AD-ADA8-60C366B68B13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67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458858-FC2D-4203-98F7-16A835DDDFF8}"/>
              </a:ext>
            </a:extLst>
          </p:cNvPr>
          <p:cNvGrpSpPr/>
          <p:nvPr/>
        </p:nvGrpSpPr>
        <p:grpSpPr>
          <a:xfrm rot="18720000" flipH="1">
            <a:off x="7477287" y="4316188"/>
            <a:ext cx="120077" cy="443661"/>
            <a:chOff x="1408027" y="3329887"/>
            <a:chExt cx="155342" cy="573958"/>
          </a:xfrm>
          <a:solidFill>
            <a:schemeClr val="bg1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210B5F-25ED-4544-BFC9-B00EFE436516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67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886BEA8-93F0-4F22-B779-2B737DE297D4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67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AEB6A30-EDD1-4B87-9732-4296FD4238DF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67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676F287-CF28-492A-80BE-7450CAB9DEC0}"/>
              </a:ext>
            </a:extLst>
          </p:cNvPr>
          <p:cNvSpPr txBox="1"/>
          <p:nvPr/>
        </p:nvSpPr>
        <p:spPr>
          <a:xfrm>
            <a:off x="8260137" y="2736782"/>
            <a:ext cx="1678464" cy="584775"/>
          </a:xfrm>
          <a:prstGeom prst="rect">
            <a:avLst/>
          </a:prstGeom>
          <a:noFill/>
        </p:spPr>
        <p:txBody>
          <a:bodyPr wrap="square" lIns="108000" tIns="45720" rIns="108000" bIns="45720" rtlCol="0">
            <a:spAutoFit/>
          </a:bodyPr>
          <a:lstStyle/>
          <a:p>
            <a:pPr algn="ctr"/>
            <a:r>
              <a:rPr lang="en-US" altLang="ko-KR" sz="1600" b="1">
                <a:cs typeface="Arial" pitchFamily="34" charset="0"/>
              </a:rPr>
              <a:t>Environmental Monitoring</a:t>
            </a:r>
            <a:endParaRPr lang="ko-KR" altLang="en-US" sz="1600" b="1" dirty="0"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DA44A2-2BE0-4FBB-8717-3F35179BF92D}"/>
              </a:ext>
            </a:extLst>
          </p:cNvPr>
          <p:cNvSpPr txBox="1"/>
          <p:nvPr/>
        </p:nvSpPr>
        <p:spPr>
          <a:xfrm>
            <a:off x="5227827" y="1415309"/>
            <a:ext cx="1470879" cy="584775"/>
          </a:xfrm>
          <a:prstGeom prst="rect">
            <a:avLst/>
          </a:prstGeom>
          <a:noFill/>
        </p:spPr>
        <p:txBody>
          <a:bodyPr wrap="square" lIns="108000" tIns="45720" rIns="108000" bIns="45720" rtlCol="0">
            <a:spAutoFit/>
          </a:bodyPr>
          <a:lstStyle/>
          <a:p>
            <a:pPr algn="ctr"/>
            <a:r>
              <a:rPr lang="en-US" altLang="ko-KR" sz="1600" b="1">
                <a:cs typeface="Arial" pitchFamily="34" charset="0"/>
              </a:rPr>
              <a:t>Smart Bussiness</a:t>
            </a:r>
            <a:endParaRPr lang="ko-KR" altLang="en-US" sz="1600" b="1" dirty="0"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6941C4-14FD-4529-9194-151FC151CA59}"/>
              </a:ext>
            </a:extLst>
          </p:cNvPr>
          <p:cNvSpPr txBox="1"/>
          <p:nvPr/>
        </p:nvSpPr>
        <p:spPr>
          <a:xfrm>
            <a:off x="2594794" y="2961875"/>
            <a:ext cx="1470879" cy="338554"/>
          </a:xfrm>
          <a:prstGeom prst="rect">
            <a:avLst/>
          </a:prstGeom>
          <a:noFill/>
        </p:spPr>
        <p:txBody>
          <a:bodyPr wrap="square" lIns="108000" tIns="45720" rIns="108000" bIns="45720" rtlCol="0">
            <a:spAutoFit/>
          </a:bodyPr>
          <a:lstStyle/>
          <a:p>
            <a:pPr algn="ctr"/>
            <a:r>
              <a:rPr lang="en-US" altLang="ko-KR" sz="1600" b="1">
                <a:cs typeface="Arial" pitchFamily="34" charset="0"/>
              </a:rPr>
              <a:t>Utilities</a:t>
            </a:r>
            <a:endParaRPr lang="ko-KR" altLang="en-US" sz="1600" b="1" dirty="0"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BC3DEC-8A6D-4AF0-BD26-40859A954D1E}"/>
              </a:ext>
            </a:extLst>
          </p:cNvPr>
          <p:cNvSpPr txBox="1"/>
          <p:nvPr/>
        </p:nvSpPr>
        <p:spPr>
          <a:xfrm>
            <a:off x="3026818" y="5551238"/>
            <a:ext cx="1470879" cy="830997"/>
          </a:xfrm>
          <a:prstGeom prst="rect">
            <a:avLst/>
          </a:prstGeom>
          <a:noFill/>
        </p:spPr>
        <p:txBody>
          <a:bodyPr wrap="square" lIns="108000" tIns="45720" rIns="108000" bIns="45720" rtlCol="0">
            <a:spAutoFit/>
          </a:bodyPr>
          <a:lstStyle/>
          <a:p>
            <a:pPr algn="ctr"/>
            <a:r>
              <a:rPr lang="en-US" altLang="ko-KR" sz="1600" b="1">
                <a:cs typeface="Arial" pitchFamily="34" charset="0"/>
              </a:rPr>
              <a:t>Smart Home/Smart Building</a:t>
            </a:r>
            <a:endParaRPr lang="ko-KR" altLang="en-US" sz="1600" b="1" dirty="0"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3A6DC2-8DB3-4CED-ADAA-6C7A166A8063}"/>
              </a:ext>
            </a:extLst>
          </p:cNvPr>
          <p:cNvSpPr txBox="1"/>
          <p:nvPr/>
        </p:nvSpPr>
        <p:spPr>
          <a:xfrm>
            <a:off x="5238553" y="6155646"/>
            <a:ext cx="1470879" cy="338554"/>
          </a:xfrm>
          <a:prstGeom prst="rect">
            <a:avLst/>
          </a:prstGeom>
          <a:noFill/>
        </p:spPr>
        <p:txBody>
          <a:bodyPr wrap="square" lIns="108000" tIns="45720" rIns="108000" bIns="45720" rtlCol="0">
            <a:spAutoFit/>
          </a:bodyPr>
          <a:lstStyle/>
          <a:p>
            <a:pPr algn="ctr"/>
            <a:r>
              <a:rPr lang="en-US" altLang="ko-KR" sz="1600" b="1">
                <a:cs typeface="Arial" pitchFamily="34" charset="0"/>
              </a:rPr>
              <a:t>Mobile</a:t>
            </a:r>
            <a:endParaRPr lang="ko-KR" altLang="en-US" sz="1600" b="1" dirty="0"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4F267B-E47B-468D-98E3-F552551D9B5D}"/>
              </a:ext>
            </a:extLst>
          </p:cNvPr>
          <p:cNvSpPr txBox="1"/>
          <p:nvPr/>
        </p:nvSpPr>
        <p:spPr>
          <a:xfrm>
            <a:off x="7304079" y="5603745"/>
            <a:ext cx="1470879" cy="338554"/>
          </a:xfrm>
          <a:prstGeom prst="rect">
            <a:avLst/>
          </a:prstGeom>
          <a:noFill/>
        </p:spPr>
        <p:txBody>
          <a:bodyPr wrap="square" lIns="108000" tIns="45720" rIns="108000" bIns="45720" rtlCol="0">
            <a:spAutoFit/>
          </a:bodyPr>
          <a:lstStyle/>
          <a:p>
            <a:pPr algn="ctr"/>
            <a:r>
              <a:rPr lang="en-US" altLang="ko-KR" sz="1600" b="1">
                <a:cs typeface="Arial" pitchFamily="34" charset="0"/>
              </a:rPr>
              <a:t>Health Care</a:t>
            </a:r>
            <a:endParaRPr lang="ko-KR" altLang="en-US" sz="1600" b="1" dirty="0">
              <a:cs typeface="Arial" pitchFamily="34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F9A5CCE-4D19-492B-90FB-5E7C9EA2F3CE}"/>
              </a:ext>
            </a:extLst>
          </p:cNvPr>
          <p:cNvGrpSpPr/>
          <p:nvPr/>
        </p:nvGrpSpPr>
        <p:grpSpPr>
          <a:xfrm>
            <a:off x="5357497" y="3783433"/>
            <a:ext cx="1289696" cy="599715"/>
            <a:chOff x="7729280" y="2195997"/>
            <a:chExt cx="2143740" cy="996849"/>
          </a:xfrm>
          <a:solidFill>
            <a:schemeClr val="bg1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5F171B9-EAB6-4D94-9127-90495BBF1CE6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DCC508F-5E83-4456-B0AA-F2DED1EF6A39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62" name="Rectangle 9">
            <a:extLst>
              <a:ext uri="{FF2B5EF4-FFF2-40B4-BE49-F238E27FC236}">
                <a16:creationId xmlns:a16="http://schemas.microsoft.com/office/drawing/2014/main" id="{FB03581D-255A-41AA-B3F2-27FFBB2D6E9F}"/>
              </a:ext>
            </a:extLst>
          </p:cNvPr>
          <p:cNvSpPr/>
          <p:nvPr/>
        </p:nvSpPr>
        <p:spPr>
          <a:xfrm>
            <a:off x="3518595" y="4902361"/>
            <a:ext cx="544315" cy="543427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67">
              <a:solidFill>
                <a:schemeClr val="tx1"/>
              </a:solidFill>
            </a:endParaRPr>
          </a:p>
        </p:txBody>
      </p:sp>
      <p:sp>
        <p:nvSpPr>
          <p:cNvPr id="63" name="Rounded Rectangle 25">
            <a:extLst>
              <a:ext uri="{FF2B5EF4-FFF2-40B4-BE49-F238E27FC236}">
                <a16:creationId xmlns:a16="http://schemas.microsoft.com/office/drawing/2014/main" id="{070FE33C-57E4-4899-919F-60F1D15BB0D8}"/>
              </a:ext>
            </a:extLst>
          </p:cNvPr>
          <p:cNvSpPr/>
          <p:nvPr/>
        </p:nvSpPr>
        <p:spPr>
          <a:xfrm>
            <a:off x="5662577" y="5492454"/>
            <a:ext cx="592488" cy="43419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667">
              <a:solidFill>
                <a:schemeClr val="tx1"/>
              </a:solidFill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55A213F-1291-48F4-9BE7-A73EC4607813}"/>
              </a:ext>
            </a:extLst>
          </p:cNvPr>
          <p:cNvSpPr/>
          <p:nvPr/>
        </p:nvSpPr>
        <p:spPr>
          <a:xfrm>
            <a:off x="7613416" y="2734527"/>
            <a:ext cx="592489" cy="539288"/>
          </a:xfrm>
          <a:custGeom>
            <a:avLst/>
            <a:gdLst>
              <a:gd name="connsiteX0" fmla="*/ 128588 w 952499"/>
              <a:gd name="connsiteY0" fmla="*/ 130690 h 866972"/>
              <a:gd name="connsiteX1" fmla="*/ 139065 w 952499"/>
              <a:gd name="connsiteY1" fmla="*/ 135452 h 866972"/>
              <a:gd name="connsiteX2" fmla="*/ 804863 w 952499"/>
              <a:gd name="connsiteY2" fmla="*/ 260230 h 866972"/>
              <a:gd name="connsiteX3" fmla="*/ 834390 w 952499"/>
              <a:gd name="connsiteY3" fmla="*/ 305950 h 866972"/>
              <a:gd name="connsiteX4" fmla="*/ 821055 w 952499"/>
              <a:gd name="connsiteY4" fmla="*/ 369767 h 866972"/>
              <a:gd name="connsiteX5" fmla="*/ 781050 w 952499"/>
              <a:gd name="connsiteY5" fmla="*/ 396437 h 866972"/>
              <a:gd name="connsiteX6" fmla="*/ 495300 w 952499"/>
              <a:gd name="connsiteY6" fmla="*/ 341192 h 866972"/>
              <a:gd name="connsiteX7" fmla="*/ 460057 w 952499"/>
              <a:gd name="connsiteY7" fmla="*/ 368815 h 866972"/>
              <a:gd name="connsiteX8" fmla="*/ 483870 w 952499"/>
              <a:gd name="connsiteY8" fmla="*/ 441205 h 866972"/>
              <a:gd name="connsiteX9" fmla="*/ 489585 w 952499"/>
              <a:gd name="connsiteY9" fmla="*/ 520262 h 866972"/>
              <a:gd name="connsiteX10" fmla="*/ 420053 w 952499"/>
              <a:gd name="connsiteY10" fmla="*/ 557410 h 866972"/>
              <a:gd name="connsiteX11" fmla="*/ 360997 w 952499"/>
              <a:gd name="connsiteY11" fmla="*/ 573602 h 866972"/>
              <a:gd name="connsiteX12" fmla="*/ 118110 w 952499"/>
              <a:gd name="connsiteY12" fmla="*/ 726002 h 866972"/>
              <a:gd name="connsiteX13" fmla="*/ 59055 w 952499"/>
              <a:gd name="connsiteY13" fmla="*/ 834588 h 866972"/>
              <a:gd name="connsiteX14" fmla="*/ 27622 w 952499"/>
              <a:gd name="connsiteY14" fmla="*/ 866972 h 866972"/>
              <a:gd name="connsiteX15" fmla="*/ 0 w 952499"/>
              <a:gd name="connsiteY15" fmla="*/ 837445 h 866972"/>
              <a:gd name="connsiteX16" fmla="*/ 0 w 952499"/>
              <a:gd name="connsiteY16" fmla="*/ 604082 h 866972"/>
              <a:gd name="connsiteX17" fmla="*/ 30480 w 952499"/>
              <a:gd name="connsiteY17" fmla="*/ 572650 h 866972"/>
              <a:gd name="connsiteX18" fmla="*/ 60007 w 952499"/>
              <a:gd name="connsiteY18" fmla="*/ 605035 h 866972"/>
              <a:gd name="connsiteX19" fmla="*/ 60007 w 952499"/>
              <a:gd name="connsiteY19" fmla="*/ 665042 h 866972"/>
              <a:gd name="connsiteX20" fmla="*/ 161925 w 952499"/>
              <a:gd name="connsiteY20" fmla="*/ 605987 h 866972"/>
              <a:gd name="connsiteX21" fmla="*/ 291465 w 952499"/>
              <a:gd name="connsiteY21" fmla="*/ 525025 h 866972"/>
              <a:gd name="connsiteX22" fmla="*/ 384810 w 952499"/>
              <a:gd name="connsiteY22" fmla="*/ 350717 h 866972"/>
              <a:gd name="connsiteX23" fmla="*/ 352425 w 952499"/>
              <a:gd name="connsiteY23" fmla="*/ 313570 h 866972"/>
              <a:gd name="connsiteX24" fmla="*/ 111442 w 952499"/>
              <a:gd name="connsiteY24" fmla="*/ 269755 h 866972"/>
              <a:gd name="connsiteX25" fmla="*/ 88582 w 952499"/>
              <a:gd name="connsiteY25" fmla="*/ 234512 h 866972"/>
              <a:gd name="connsiteX26" fmla="*/ 103822 w 952499"/>
              <a:gd name="connsiteY26" fmla="*/ 151645 h 866972"/>
              <a:gd name="connsiteX27" fmla="*/ 128588 w 952499"/>
              <a:gd name="connsiteY27" fmla="*/ 130690 h 866972"/>
              <a:gd name="connsiteX28" fmla="*/ 166136 w 952499"/>
              <a:gd name="connsiteY28" fmla="*/ 302 h 866972"/>
              <a:gd name="connsiteX29" fmla="*/ 219074 w 952499"/>
              <a:gd name="connsiteY29" fmla="*/ 8770 h 866972"/>
              <a:gd name="connsiteX30" fmla="*/ 918209 w 952499"/>
              <a:gd name="connsiteY30" fmla="*/ 140215 h 866972"/>
              <a:gd name="connsiteX31" fmla="*/ 952499 w 952499"/>
              <a:gd name="connsiteY31" fmla="*/ 149740 h 866972"/>
              <a:gd name="connsiteX32" fmla="*/ 850582 w 952499"/>
              <a:gd name="connsiteY32" fmla="*/ 246895 h 866972"/>
              <a:gd name="connsiteX33" fmla="*/ 809624 w 952499"/>
              <a:gd name="connsiteY33" fmla="*/ 248800 h 866972"/>
              <a:gd name="connsiteX34" fmla="*/ 144779 w 952499"/>
              <a:gd name="connsiteY34" fmla="*/ 124022 h 866972"/>
              <a:gd name="connsiteX35" fmla="*/ 114299 w 952499"/>
              <a:gd name="connsiteY35" fmla="*/ 84017 h 866972"/>
              <a:gd name="connsiteX36" fmla="*/ 166136 w 952499"/>
              <a:gd name="connsiteY36" fmla="*/ 302 h 86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52499" h="866972">
                <a:moveTo>
                  <a:pt x="128588" y="130690"/>
                </a:moveTo>
                <a:cubicBezTo>
                  <a:pt x="132397" y="132595"/>
                  <a:pt x="135255" y="134500"/>
                  <a:pt x="139065" y="135452"/>
                </a:cubicBezTo>
                <a:cubicBezTo>
                  <a:pt x="360997" y="178315"/>
                  <a:pt x="582930" y="221177"/>
                  <a:pt x="804863" y="260230"/>
                </a:cubicBezTo>
                <a:cubicBezTo>
                  <a:pt x="842010" y="266897"/>
                  <a:pt x="838200" y="283090"/>
                  <a:pt x="834390" y="305950"/>
                </a:cubicBezTo>
                <a:cubicBezTo>
                  <a:pt x="829628" y="327857"/>
                  <a:pt x="822007" y="348812"/>
                  <a:pt x="821055" y="369767"/>
                </a:cubicBezTo>
                <a:cubicBezTo>
                  <a:pt x="820103" y="400247"/>
                  <a:pt x="803910" y="401200"/>
                  <a:pt x="781050" y="396437"/>
                </a:cubicBezTo>
                <a:cubicBezTo>
                  <a:pt x="685800" y="377387"/>
                  <a:pt x="589597" y="361195"/>
                  <a:pt x="495300" y="341192"/>
                </a:cubicBezTo>
                <a:cubicBezTo>
                  <a:pt x="467678" y="335477"/>
                  <a:pt x="458153" y="339287"/>
                  <a:pt x="460057" y="368815"/>
                </a:cubicBezTo>
                <a:cubicBezTo>
                  <a:pt x="461963" y="395485"/>
                  <a:pt x="461963" y="419297"/>
                  <a:pt x="483870" y="441205"/>
                </a:cubicBezTo>
                <a:cubicBezTo>
                  <a:pt x="505778" y="463112"/>
                  <a:pt x="503872" y="493592"/>
                  <a:pt x="489585" y="520262"/>
                </a:cubicBezTo>
                <a:cubicBezTo>
                  <a:pt x="475297" y="547885"/>
                  <a:pt x="449580" y="563125"/>
                  <a:pt x="420053" y="557410"/>
                </a:cubicBezTo>
                <a:cubicBezTo>
                  <a:pt x="395288" y="552647"/>
                  <a:pt x="379095" y="562172"/>
                  <a:pt x="360997" y="573602"/>
                </a:cubicBezTo>
                <a:cubicBezTo>
                  <a:pt x="280035" y="625037"/>
                  <a:pt x="200978" y="679330"/>
                  <a:pt x="118110" y="726002"/>
                </a:cubicBezTo>
                <a:cubicBezTo>
                  <a:pt x="72390" y="751720"/>
                  <a:pt x="48578" y="781247"/>
                  <a:pt x="59055" y="834588"/>
                </a:cubicBezTo>
                <a:cubicBezTo>
                  <a:pt x="63817" y="858400"/>
                  <a:pt x="53340" y="866972"/>
                  <a:pt x="27622" y="866972"/>
                </a:cubicBezTo>
                <a:cubicBezTo>
                  <a:pt x="4763" y="866972"/>
                  <a:pt x="0" y="857447"/>
                  <a:pt x="0" y="837445"/>
                </a:cubicBezTo>
                <a:cubicBezTo>
                  <a:pt x="953" y="760292"/>
                  <a:pt x="953" y="682188"/>
                  <a:pt x="0" y="604082"/>
                </a:cubicBezTo>
                <a:cubicBezTo>
                  <a:pt x="0" y="581222"/>
                  <a:pt x="6667" y="572650"/>
                  <a:pt x="30480" y="572650"/>
                </a:cubicBezTo>
                <a:cubicBezTo>
                  <a:pt x="55245" y="572650"/>
                  <a:pt x="61913" y="583127"/>
                  <a:pt x="60007" y="605035"/>
                </a:cubicBezTo>
                <a:cubicBezTo>
                  <a:pt x="59055" y="624085"/>
                  <a:pt x="60007" y="642182"/>
                  <a:pt x="60007" y="665042"/>
                </a:cubicBezTo>
                <a:cubicBezTo>
                  <a:pt x="100013" y="649802"/>
                  <a:pt x="129540" y="625037"/>
                  <a:pt x="161925" y="605987"/>
                </a:cubicBezTo>
                <a:cubicBezTo>
                  <a:pt x="205740" y="580270"/>
                  <a:pt x="246697" y="549790"/>
                  <a:pt x="291465" y="525025"/>
                </a:cubicBezTo>
                <a:cubicBezTo>
                  <a:pt x="361950" y="485972"/>
                  <a:pt x="387667" y="427870"/>
                  <a:pt x="384810" y="350717"/>
                </a:cubicBezTo>
                <a:cubicBezTo>
                  <a:pt x="383857" y="325952"/>
                  <a:pt x="375285" y="317380"/>
                  <a:pt x="352425" y="313570"/>
                </a:cubicBezTo>
                <a:cubicBezTo>
                  <a:pt x="271463" y="300235"/>
                  <a:pt x="191453" y="283090"/>
                  <a:pt x="111442" y="269755"/>
                </a:cubicBezTo>
                <a:cubicBezTo>
                  <a:pt x="86678" y="265945"/>
                  <a:pt x="81915" y="257372"/>
                  <a:pt x="88582" y="234512"/>
                </a:cubicBezTo>
                <a:cubicBezTo>
                  <a:pt x="95250" y="206890"/>
                  <a:pt x="99060" y="179267"/>
                  <a:pt x="103822" y="151645"/>
                </a:cubicBezTo>
                <a:cubicBezTo>
                  <a:pt x="106680" y="137357"/>
                  <a:pt x="112395" y="127832"/>
                  <a:pt x="128588" y="130690"/>
                </a:cubicBezTo>
                <a:close/>
                <a:moveTo>
                  <a:pt x="166136" y="302"/>
                </a:moveTo>
                <a:cubicBezTo>
                  <a:pt x="179129" y="1269"/>
                  <a:pt x="196214" y="4484"/>
                  <a:pt x="219074" y="8770"/>
                </a:cubicBezTo>
                <a:cubicBezTo>
                  <a:pt x="452437" y="52585"/>
                  <a:pt x="684847" y="96400"/>
                  <a:pt x="918209" y="140215"/>
                </a:cubicBezTo>
                <a:cubicBezTo>
                  <a:pt x="926782" y="141167"/>
                  <a:pt x="935354" y="144977"/>
                  <a:pt x="952499" y="149740"/>
                </a:cubicBezTo>
                <a:cubicBezTo>
                  <a:pt x="916304" y="184030"/>
                  <a:pt x="882967" y="215462"/>
                  <a:pt x="850582" y="246895"/>
                </a:cubicBezTo>
                <a:cubicBezTo>
                  <a:pt x="837247" y="254515"/>
                  <a:pt x="823912" y="251657"/>
                  <a:pt x="809624" y="248800"/>
                </a:cubicBezTo>
                <a:cubicBezTo>
                  <a:pt x="587692" y="206890"/>
                  <a:pt x="366712" y="165932"/>
                  <a:pt x="144779" y="124022"/>
                </a:cubicBezTo>
                <a:cubicBezTo>
                  <a:pt x="114299" y="125927"/>
                  <a:pt x="109537" y="111640"/>
                  <a:pt x="114299" y="84017"/>
                </a:cubicBezTo>
                <a:cubicBezTo>
                  <a:pt x="125015" y="14723"/>
                  <a:pt x="127158" y="-2601"/>
                  <a:pt x="166136" y="3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lIns="91440" tIns="45720" rIns="91440" bIns="45720" rtlCol="0" anchor="ctr"/>
          <a:lstStyle/>
          <a:p>
            <a:endParaRPr lang="en-US" sz="240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E87CD658-6ABE-48B2-BB6B-622C213102E7}"/>
              </a:ext>
            </a:extLst>
          </p:cNvPr>
          <p:cNvSpPr/>
          <p:nvPr/>
        </p:nvSpPr>
        <p:spPr>
          <a:xfrm>
            <a:off x="7657560" y="4970176"/>
            <a:ext cx="592488" cy="420752"/>
          </a:xfrm>
          <a:custGeom>
            <a:avLst/>
            <a:gdLst>
              <a:gd name="connsiteX0" fmla="*/ 1359605 w 2028518"/>
              <a:gd name="connsiteY0" fmla="*/ 1366447 h 1440540"/>
              <a:gd name="connsiteX1" fmla="*/ 1359605 w 2028518"/>
              <a:gd name="connsiteY1" fmla="*/ 1406271 h 1440540"/>
              <a:gd name="connsiteX2" fmla="*/ 1942246 w 2028518"/>
              <a:gd name="connsiteY2" fmla="*/ 1406271 h 1440540"/>
              <a:gd name="connsiteX3" fmla="*/ 1942246 w 2028518"/>
              <a:gd name="connsiteY3" fmla="*/ 1366447 h 1440540"/>
              <a:gd name="connsiteX4" fmla="*/ 1359605 w 2028518"/>
              <a:gd name="connsiteY4" fmla="*/ 1305350 h 1440540"/>
              <a:gd name="connsiteX5" fmla="*/ 1359605 w 2028518"/>
              <a:gd name="connsiteY5" fmla="*/ 1345174 h 1440540"/>
              <a:gd name="connsiteX6" fmla="*/ 1942246 w 2028518"/>
              <a:gd name="connsiteY6" fmla="*/ 1345174 h 1440540"/>
              <a:gd name="connsiteX7" fmla="*/ 1942246 w 2028518"/>
              <a:gd name="connsiteY7" fmla="*/ 1305350 h 1440540"/>
              <a:gd name="connsiteX8" fmla="*/ 1359605 w 2028518"/>
              <a:gd name="connsiteY8" fmla="*/ 1244254 h 1440540"/>
              <a:gd name="connsiteX9" fmla="*/ 1359605 w 2028518"/>
              <a:gd name="connsiteY9" fmla="*/ 1284078 h 1440540"/>
              <a:gd name="connsiteX10" fmla="*/ 1942246 w 2028518"/>
              <a:gd name="connsiteY10" fmla="*/ 1284078 h 1440540"/>
              <a:gd name="connsiteX11" fmla="*/ 1942246 w 2028518"/>
              <a:gd name="connsiteY11" fmla="*/ 1244254 h 1440540"/>
              <a:gd name="connsiteX12" fmla="*/ 1359605 w 2028518"/>
              <a:gd name="connsiteY12" fmla="*/ 1183157 h 1440540"/>
              <a:gd name="connsiteX13" fmla="*/ 1359605 w 2028518"/>
              <a:gd name="connsiteY13" fmla="*/ 1222981 h 1440540"/>
              <a:gd name="connsiteX14" fmla="*/ 1942246 w 2028518"/>
              <a:gd name="connsiteY14" fmla="*/ 1222981 h 1440540"/>
              <a:gd name="connsiteX15" fmla="*/ 1942246 w 2028518"/>
              <a:gd name="connsiteY15" fmla="*/ 1183157 h 1440540"/>
              <a:gd name="connsiteX16" fmla="*/ 1003047 w 2028518"/>
              <a:gd name="connsiteY16" fmla="*/ 821458 h 1440540"/>
              <a:gd name="connsiteX17" fmla="*/ 1003047 w 2028518"/>
              <a:gd name="connsiteY17" fmla="*/ 1439143 h 1440540"/>
              <a:gd name="connsiteX18" fmla="*/ 1259865 w 2028518"/>
              <a:gd name="connsiteY18" fmla="*/ 1439143 h 1440540"/>
              <a:gd name="connsiteX19" fmla="*/ 1259865 w 2028518"/>
              <a:gd name="connsiteY19" fmla="*/ 821458 h 1440540"/>
              <a:gd name="connsiteX20" fmla="*/ 640721 w 2028518"/>
              <a:gd name="connsiteY20" fmla="*/ 818736 h 1440540"/>
              <a:gd name="connsiteX21" fmla="*/ 640721 w 2028518"/>
              <a:gd name="connsiteY21" fmla="*/ 1436421 h 1440540"/>
              <a:gd name="connsiteX22" fmla="*/ 860983 w 2028518"/>
              <a:gd name="connsiteY22" fmla="*/ 1436421 h 1440540"/>
              <a:gd name="connsiteX23" fmla="*/ 860983 w 2028518"/>
              <a:gd name="connsiteY23" fmla="*/ 818736 h 1440540"/>
              <a:gd name="connsiteX24" fmla="*/ 1818380 w 2028518"/>
              <a:gd name="connsiteY24" fmla="*/ 734607 h 1440540"/>
              <a:gd name="connsiteX25" fmla="*/ 1818380 w 2028518"/>
              <a:gd name="connsiteY25" fmla="*/ 807677 h 1440540"/>
              <a:gd name="connsiteX26" fmla="*/ 1916476 w 2028518"/>
              <a:gd name="connsiteY26" fmla="*/ 807677 h 1440540"/>
              <a:gd name="connsiteX27" fmla="*/ 1916476 w 2028518"/>
              <a:gd name="connsiteY27" fmla="*/ 734607 h 1440540"/>
              <a:gd name="connsiteX28" fmla="*/ 1634779 w 2028518"/>
              <a:gd name="connsiteY28" fmla="*/ 734607 h 1440540"/>
              <a:gd name="connsiteX29" fmla="*/ 1634779 w 2028518"/>
              <a:gd name="connsiteY29" fmla="*/ 807677 h 1440540"/>
              <a:gd name="connsiteX30" fmla="*/ 1732875 w 2028518"/>
              <a:gd name="connsiteY30" fmla="*/ 807677 h 1440540"/>
              <a:gd name="connsiteX31" fmla="*/ 1732875 w 2028518"/>
              <a:gd name="connsiteY31" fmla="*/ 734607 h 1440540"/>
              <a:gd name="connsiteX32" fmla="*/ 1451179 w 2028518"/>
              <a:gd name="connsiteY32" fmla="*/ 734607 h 1440540"/>
              <a:gd name="connsiteX33" fmla="*/ 1451179 w 2028518"/>
              <a:gd name="connsiteY33" fmla="*/ 807677 h 1440540"/>
              <a:gd name="connsiteX34" fmla="*/ 1549275 w 2028518"/>
              <a:gd name="connsiteY34" fmla="*/ 807677 h 1440540"/>
              <a:gd name="connsiteX35" fmla="*/ 1549275 w 2028518"/>
              <a:gd name="connsiteY35" fmla="*/ 734607 h 1440540"/>
              <a:gd name="connsiteX36" fmla="*/ 1818380 w 2028518"/>
              <a:gd name="connsiteY36" fmla="*/ 582994 h 1440540"/>
              <a:gd name="connsiteX37" fmla="*/ 1818380 w 2028518"/>
              <a:gd name="connsiteY37" fmla="*/ 656064 h 1440540"/>
              <a:gd name="connsiteX38" fmla="*/ 1916476 w 2028518"/>
              <a:gd name="connsiteY38" fmla="*/ 656064 h 1440540"/>
              <a:gd name="connsiteX39" fmla="*/ 1916476 w 2028518"/>
              <a:gd name="connsiteY39" fmla="*/ 582994 h 1440540"/>
              <a:gd name="connsiteX40" fmla="*/ 1634779 w 2028518"/>
              <a:gd name="connsiteY40" fmla="*/ 582994 h 1440540"/>
              <a:gd name="connsiteX41" fmla="*/ 1634779 w 2028518"/>
              <a:gd name="connsiteY41" fmla="*/ 656064 h 1440540"/>
              <a:gd name="connsiteX42" fmla="*/ 1732875 w 2028518"/>
              <a:gd name="connsiteY42" fmla="*/ 656064 h 1440540"/>
              <a:gd name="connsiteX43" fmla="*/ 1732875 w 2028518"/>
              <a:gd name="connsiteY43" fmla="*/ 582994 h 1440540"/>
              <a:gd name="connsiteX44" fmla="*/ 1451179 w 2028518"/>
              <a:gd name="connsiteY44" fmla="*/ 582994 h 1440540"/>
              <a:gd name="connsiteX45" fmla="*/ 1451179 w 2028518"/>
              <a:gd name="connsiteY45" fmla="*/ 656064 h 1440540"/>
              <a:gd name="connsiteX46" fmla="*/ 1549275 w 2028518"/>
              <a:gd name="connsiteY46" fmla="*/ 656064 h 1440540"/>
              <a:gd name="connsiteX47" fmla="*/ 1549275 w 2028518"/>
              <a:gd name="connsiteY47" fmla="*/ 582994 h 1440540"/>
              <a:gd name="connsiteX48" fmla="*/ 403424 w 2028518"/>
              <a:gd name="connsiteY48" fmla="*/ 499916 h 1440540"/>
              <a:gd name="connsiteX49" fmla="*/ 348620 w 2028518"/>
              <a:gd name="connsiteY49" fmla="*/ 554720 h 1440540"/>
              <a:gd name="connsiteX50" fmla="*/ 348620 w 2028518"/>
              <a:gd name="connsiteY50" fmla="*/ 1438886 h 1440540"/>
              <a:gd name="connsiteX51" fmla="*/ 458227 w 2028518"/>
              <a:gd name="connsiteY51" fmla="*/ 1438886 h 1440540"/>
              <a:gd name="connsiteX52" fmla="*/ 458228 w 2028518"/>
              <a:gd name="connsiteY52" fmla="*/ 554720 h 1440540"/>
              <a:gd name="connsiteX53" fmla="*/ 403424 w 2028518"/>
              <a:gd name="connsiteY53" fmla="*/ 499916 h 1440540"/>
              <a:gd name="connsiteX54" fmla="*/ 169200 w 2028518"/>
              <a:gd name="connsiteY54" fmla="*/ 496212 h 1440540"/>
              <a:gd name="connsiteX55" fmla="*/ 114396 w 2028518"/>
              <a:gd name="connsiteY55" fmla="*/ 551016 h 1440540"/>
              <a:gd name="connsiteX56" fmla="*/ 114396 w 2028518"/>
              <a:gd name="connsiteY56" fmla="*/ 1435182 h 1440540"/>
              <a:gd name="connsiteX57" fmla="*/ 224003 w 2028518"/>
              <a:gd name="connsiteY57" fmla="*/ 1435182 h 1440540"/>
              <a:gd name="connsiteX58" fmla="*/ 224004 w 2028518"/>
              <a:gd name="connsiteY58" fmla="*/ 551016 h 1440540"/>
              <a:gd name="connsiteX59" fmla="*/ 169200 w 2028518"/>
              <a:gd name="connsiteY59" fmla="*/ 496212 h 1440540"/>
              <a:gd name="connsiteX60" fmla="*/ 1818380 w 2028518"/>
              <a:gd name="connsiteY60" fmla="*/ 431380 h 1440540"/>
              <a:gd name="connsiteX61" fmla="*/ 1818380 w 2028518"/>
              <a:gd name="connsiteY61" fmla="*/ 504450 h 1440540"/>
              <a:gd name="connsiteX62" fmla="*/ 1916476 w 2028518"/>
              <a:gd name="connsiteY62" fmla="*/ 504450 h 1440540"/>
              <a:gd name="connsiteX63" fmla="*/ 1916476 w 2028518"/>
              <a:gd name="connsiteY63" fmla="*/ 431380 h 1440540"/>
              <a:gd name="connsiteX64" fmla="*/ 1634779 w 2028518"/>
              <a:gd name="connsiteY64" fmla="*/ 431380 h 1440540"/>
              <a:gd name="connsiteX65" fmla="*/ 1634779 w 2028518"/>
              <a:gd name="connsiteY65" fmla="*/ 504450 h 1440540"/>
              <a:gd name="connsiteX66" fmla="*/ 1732875 w 2028518"/>
              <a:gd name="connsiteY66" fmla="*/ 504450 h 1440540"/>
              <a:gd name="connsiteX67" fmla="*/ 1732875 w 2028518"/>
              <a:gd name="connsiteY67" fmla="*/ 431380 h 1440540"/>
              <a:gd name="connsiteX68" fmla="*/ 1451179 w 2028518"/>
              <a:gd name="connsiteY68" fmla="*/ 431380 h 1440540"/>
              <a:gd name="connsiteX69" fmla="*/ 1451179 w 2028518"/>
              <a:gd name="connsiteY69" fmla="*/ 504450 h 1440540"/>
              <a:gd name="connsiteX70" fmla="*/ 1549275 w 2028518"/>
              <a:gd name="connsiteY70" fmla="*/ 504450 h 1440540"/>
              <a:gd name="connsiteX71" fmla="*/ 1549275 w 2028518"/>
              <a:gd name="connsiteY71" fmla="*/ 431380 h 1440540"/>
              <a:gd name="connsiteX72" fmla="*/ 1254606 w 2028518"/>
              <a:gd name="connsiteY72" fmla="*/ 431380 h 1440540"/>
              <a:gd name="connsiteX73" fmla="*/ 1254606 w 2028518"/>
              <a:gd name="connsiteY73" fmla="*/ 504450 h 1440540"/>
              <a:gd name="connsiteX74" fmla="*/ 1352702 w 2028518"/>
              <a:gd name="connsiteY74" fmla="*/ 504450 h 1440540"/>
              <a:gd name="connsiteX75" fmla="*/ 1352702 w 2028518"/>
              <a:gd name="connsiteY75" fmla="*/ 431380 h 1440540"/>
              <a:gd name="connsiteX76" fmla="*/ 1071005 w 2028518"/>
              <a:gd name="connsiteY76" fmla="*/ 431380 h 1440540"/>
              <a:gd name="connsiteX77" fmla="*/ 1071005 w 2028518"/>
              <a:gd name="connsiteY77" fmla="*/ 504450 h 1440540"/>
              <a:gd name="connsiteX78" fmla="*/ 1169101 w 2028518"/>
              <a:gd name="connsiteY78" fmla="*/ 504450 h 1440540"/>
              <a:gd name="connsiteX79" fmla="*/ 1169101 w 2028518"/>
              <a:gd name="connsiteY79" fmla="*/ 431380 h 1440540"/>
              <a:gd name="connsiteX80" fmla="*/ 887405 w 2028518"/>
              <a:gd name="connsiteY80" fmla="*/ 431380 h 1440540"/>
              <a:gd name="connsiteX81" fmla="*/ 887405 w 2028518"/>
              <a:gd name="connsiteY81" fmla="*/ 504450 h 1440540"/>
              <a:gd name="connsiteX82" fmla="*/ 985501 w 2028518"/>
              <a:gd name="connsiteY82" fmla="*/ 504450 h 1440540"/>
              <a:gd name="connsiteX83" fmla="*/ 985501 w 2028518"/>
              <a:gd name="connsiteY83" fmla="*/ 431380 h 1440540"/>
              <a:gd name="connsiteX84" fmla="*/ 726849 w 2028518"/>
              <a:gd name="connsiteY84" fmla="*/ 431380 h 1440540"/>
              <a:gd name="connsiteX85" fmla="*/ 726849 w 2028518"/>
              <a:gd name="connsiteY85" fmla="*/ 504450 h 1440540"/>
              <a:gd name="connsiteX86" fmla="*/ 824945 w 2028518"/>
              <a:gd name="connsiteY86" fmla="*/ 504450 h 1440540"/>
              <a:gd name="connsiteX87" fmla="*/ 824945 w 2028518"/>
              <a:gd name="connsiteY87" fmla="*/ 431380 h 1440540"/>
              <a:gd name="connsiteX88" fmla="*/ 543248 w 2028518"/>
              <a:gd name="connsiteY88" fmla="*/ 431380 h 1440540"/>
              <a:gd name="connsiteX89" fmla="*/ 543248 w 2028518"/>
              <a:gd name="connsiteY89" fmla="*/ 504450 h 1440540"/>
              <a:gd name="connsiteX90" fmla="*/ 641344 w 2028518"/>
              <a:gd name="connsiteY90" fmla="*/ 504450 h 1440540"/>
              <a:gd name="connsiteX91" fmla="*/ 641344 w 2028518"/>
              <a:gd name="connsiteY91" fmla="*/ 431380 h 1440540"/>
              <a:gd name="connsiteX92" fmla="*/ 525663 w 2028518"/>
              <a:gd name="connsiteY92" fmla="*/ 0 h 1440540"/>
              <a:gd name="connsiteX93" fmla="*/ 525663 w 2028518"/>
              <a:gd name="connsiteY93" fmla="*/ 296929 h 1440540"/>
              <a:gd name="connsiteX94" fmla="*/ 1026614 w 2028518"/>
              <a:gd name="connsiteY94" fmla="*/ 0 h 1440540"/>
              <a:gd name="connsiteX95" fmla="*/ 1026614 w 2028518"/>
              <a:gd name="connsiteY95" fmla="*/ 296930 h 1440540"/>
              <a:gd name="connsiteX96" fmla="*/ 1527566 w 2028518"/>
              <a:gd name="connsiteY96" fmla="*/ 0 h 1440540"/>
              <a:gd name="connsiteX97" fmla="*/ 1527566 w 2028518"/>
              <a:gd name="connsiteY97" fmla="*/ 296930 h 1440540"/>
              <a:gd name="connsiteX98" fmla="*/ 2028518 w 2028518"/>
              <a:gd name="connsiteY98" fmla="*/ 0 h 1440540"/>
              <a:gd name="connsiteX99" fmla="*/ 2028518 w 2028518"/>
              <a:gd name="connsiteY99" fmla="*/ 311577 h 1440540"/>
              <a:gd name="connsiteX100" fmla="*/ 2028518 w 2028518"/>
              <a:gd name="connsiteY100" fmla="*/ 1440540 h 1440540"/>
              <a:gd name="connsiteX101" fmla="*/ 0 w 2028518"/>
              <a:gd name="connsiteY101" fmla="*/ 1440540 h 1440540"/>
              <a:gd name="connsiteX102" fmla="*/ 0 w 2028518"/>
              <a:gd name="connsiteY102" fmla="*/ 311577 h 144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028518" h="1440540">
                <a:moveTo>
                  <a:pt x="1359605" y="1366447"/>
                </a:moveTo>
                <a:lnTo>
                  <a:pt x="1359605" y="1406271"/>
                </a:lnTo>
                <a:lnTo>
                  <a:pt x="1942246" y="1406271"/>
                </a:lnTo>
                <a:lnTo>
                  <a:pt x="1942246" y="1366447"/>
                </a:lnTo>
                <a:close/>
                <a:moveTo>
                  <a:pt x="1359605" y="1305350"/>
                </a:moveTo>
                <a:lnTo>
                  <a:pt x="1359605" y="1345174"/>
                </a:lnTo>
                <a:lnTo>
                  <a:pt x="1942246" y="1345174"/>
                </a:lnTo>
                <a:lnTo>
                  <a:pt x="1942246" y="1305350"/>
                </a:lnTo>
                <a:close/>
                <a:moveTo>
                  <a:pt x="1359605" y="1244254"/>
                </a:moveTo>
                <a:lnTo>
                  <a:pt x="1359605" y="1284078"/>
                </a:lnTo>
                <a:lnTo>
                  <a:pt x="1942246" y="1284078"/>
                </a:lnTo>
                <a:lnTo>
                  <a:pt x="1942246" y="1244254"/>
                </a:lnTo>
                <a:close/>
                <a:moveTo>
                  <a:pt x="1359605" y="1183157"/>
                </a:moveTo>
                <a:lnTo>
                  <a:pt x="1359605" y="1222981"/>
                </a:lnTo>
                <a:lnTo>
                  <a:pt x="1942246" y="1222981"/>
                </a:lnTo>
                <a:lnTo>
                  <a:pt x="1942246" y="1183157"/>
                </a:lnTo>
                <a:close/>
                <a:moveTo>
                  <a:pt x="1003047" y="821458"/>
                </a:moveTo>
                <a:lnTo>
                  <a:pt x="1003047" y="1439143"/>
                </a:lnTo>
                <a:lnTo>
                  <a:pt x="1259865" y="1439143"/>
                </a:lnTo>
                <a:lnTo>
                  <a:pt x="1259865" y="821458"/>
                </a:lnTo>
                <a:close/>
                <a:moveTo>
                  <a:pt x="640721" y="818736"/>
                </a:moveTo>
                <a:lnTo>
                  <a:pt x="640721" y="1436421"/>
                </a:lnTo>
                <a:lnTo>
                  <a:pt x="860983" y="1436421"/>
                </a:lnTo>
                <a:lnTo>
                  <a:pt x="860983" y="818736"/>
                </a:lnTo>
                <a:close/>
                <a:moveTo>
                  <a:pt x="1818380" y="734607"/>
                </a:moveTo>
                <a:lnTo>
                  <a:pt x="1818380" y="807677"/>
                </a:lnTo>
                <a:lnTo>
                  <a:pt x="1916476" y="807677"/>
                </a:lnTo>
                <a:lnTo>
                  <a:pt x="1916476" y="734607"/>
                </a:lnTo>
                <a:close/>
                <a:moveTo>
                  <a:pt x="1634779" y="734607"/>
                </a:moveTo>
                <a:lnTo>
                  <a:pt x="1634779" y="807677"/>
                </a:lnTo>
                <a:lnTo>
                  <a:pt x="1732875" y="807677"/>
                </a:lnTo>
                <a:lnTo>
                  <a:pt x="1732875" y="734607"/>
                </a:lnTo>
                <a:close/>
                <a:moveTo>
                  <a:pt x="1451179" y="734607"/>
                </a:moveTo>
                <a:lnTo>
                  <a:pt x="1451179" y="807677"/>
                </a:lnTo>
                <a:lnTo>
                  <a:pt x="1549275" y="807677"/>
                </a:lnTo>
                <a:lnTo>
                  <a:pt x="1549275" y="734607"/>
                </a:lnTo>
                <a:close/>
                <a:moveTo>
                  <a:pt x="1818380" y="582994"/>
                </a:moveTo>
                <a:lnTo>
                  <a:pt x="1818380" y="656064"/>
                </a:lnTo>
                <a:lnTo>
                  <a:pt x="1916476" y="656064"/>
                </a:lnTo>
                <a:lnTo>
                  <a:pt x="1916476" y="582994"/>
                </a:lnTo>
                <a:close/>
                <a:moveTo>
                  <a:pt x="1634779" y="582994"/>
                </a:moveTo>
                <a:lnTo>
                  <a:pt x="1634779" y="656064"/>
                </a:lnTo>
                <a:lnTo>
                  <a:pt x="1732875" y="656064"/>
                </a:lnTo>
                <a:lnTo>
                  <a:pt x="1732875" y="582994"/>
                </a:lnTo>
                <a:close/>
                <a:moveTo>
                  <a:pt x="1451179" y="582994"/>
                </a:moveTo>
                <a:lnTo>
                  <a:pt x="1451179" y="656064"/>
                </a:lnTo>
                <a:lnTo>
                  <a:pt x="1549275" y="656064"/>
                </a:lnTo>
                <a:lnTo>
                  <a:pt x="1549275" y="582994"/>
                </a:lnTo>
                <a:close/>
                <a:moveTo>
                  <a:pt x="403424" y="499916"/>
                </a:moveTo>
                <a:cubicBezTo>
                  <a:pt x="373157" y="499916"/>
                  <a:pt x="348620" y="524453"/>
                  <a:pt x="348620" y="554720"/>
                </a:cubicBezTo>
                <a:lnTo>
                  <a:pt x="348620" y="1438886"/>
                </a:lnTo>
                <a:lnTo>
                  <a:pt x="458227" y="1438886"/>
                </a:lnTo>
                <a:cubicBezTo>
                  <a:pt x="458227" y="1144164"/>
                  <a:pt x="458228" y="849442"/>
                  <a:pt x="458228" y="554720"/>
                </a:cubicBezTo>
                <a:cubicBezTo>
                  <a:pt x="458228" y="524453"/>
                  <a:pt x="433691" y="499916"/>
                  <a:pt x="403424" y="499916"/>
                </a:cubicBezTo>
                <a:close/>
                <a:moveTo>
                  <a:pt x="169200" y="496212"/>
                </a:moveTo>
                <a:cubicBezTo>
                  <a:pt x="138933" y="496212"/>
                  <a:pt x="114396" y="520749"/>
                  <a:pt x="114396" y="551016"/>
                </a:cubicBezTo>
                <a:lnTo>
                  <a:pt x="114396" y="1435182"/>
                </a:lnTo>
                <a:lnTo>
                  <a:pt x="224003" y="1435182"/>
                </a:lnTo>
                <a:cubicBezTo>
                  <a:pt x="224003" y="1140460"/>
                  <a:pt x="224004" y="845738"/>
                  <a:pt x="224004" y="551016"/>
                </a:cubicBezTo>
                <a:cubicBezTo>
                  <a:pt x="224004" y="520749"/>
                  <a:pt x="199467" y="496212"/>
                  <a:pt x="169200" y="496212"/>
                </a:cubicBezTo>
                <a:close/>
                <a:moveTo>
                  <a:pt x="1818380" y="431380"/>
                </a:moveTo>
                <a:lnTo>
                  <a:pt x="1818380" y="504450"/>
                </a:lnTo>
                <a:lnTo>
                  <a:pt x="1916476" y="504450"/>
                </a:lnTo>
                <a:lnTo>
                  <a:pt x="1916476" y="431380"/>
                </a:lnTo>
                <a:close/>
                <a:moveTo>
                  <a:pt x="1634779" y="431380"/>
                </a:moveTo>
                <a:lnTo>
                  <a:pt x="1634779" y="504450"/>
                </a:lnTo>
                <a:lnTo>
                  <a:pt x="1732875" y="504450"/>
                </a:lnTo>
                <a:lnTo>
                  <a:pt x="1732875" y="431380"/>
                </a:lnTo>
                <a:close/>
                <a:moveTo>
                  <a:pt x="1451179" y="431380"/>
                </a:moveTo>
                <a:lnTo>
                  <a:pt x="1451179" y="504450"/>
                </a:lnTo>
                <a:lnTo>
                  <a:pt x="1549275" y="504450"/>
                </a:lnTo>
                <a:lnTo>
                  <a:pt x="1549275" y="431380"/>
                </a:lnTo>
                <a:close/>
                <a:moveTo>
                  <a:pt x="1254606" y="431380"/>
                </a:moveTo>
                <a:lnTo>
                  <a:pt x="1254606" y="504450"/>
                </a:lnTo>
                <a:lnTo>
                  <a:pt x="1352702" y="504450"/>
                </a:lnTo>
                <a:lnTo>
                  <a:pt x="1352702" y="431380"/>
                </a:lnTo>
                <a:close/>
                <a:moveTo>
                  <a:pt x="1071005" y="431380"/>
                </a:moveTo>
                <a:lnTo>
                  <a:pt x="1071005" y="504450"/>
                </a:lnTo>
                <a:lnTo>
                  <a:pt x="1169101" y="504450"/>
                </a:lnTo>
                <a:lnTo>
                  <a:pt x="1169101" y="431380"/>
                </a:lnTo>
                <a:close/>
                <a:moveTo>
                  <a:pt x="887405" y="431380"/>
                </a:moveTo>
                <a:lnTo>
                  <a:pt x="887405" y="504450"/>
                </a:lnTo>
                <a:lnTo>
                  <a:pt x="985501" y="504450"/>
                </a:lnTo>
                <a:lnTo>
                  <a:pt x="985501" y="431380"/>
                </a:lnTo>
                <a:close/>
                <a:moveTo>
                  <a:pt x="726849" y="431380"/>
                </a:moveTo>
                <a:lnTo>
                  <a:pt x="726849" y="504450"/>
                </a:lnTo>
                <a:lnTo>
                  <a:pt x="824945" y="504450"/>
                </a:lnTo>
                <a:lnTo>
                  <a:pt x="824945" y="431380"/>
                </a:lnTo>
                <a:close/>
                <a:moveTo>
                  <a:pt x="543248" y="431380"/>
                </a:moveTo>
                <a:lnTo>
                  <a:pt x="543248" y="504450"/>
                </a:lnTo>
                <a:lnTo>
                  <a:pt x="641344" y="504450"/>
                </a:lnTo>
                <a:lnTo>
                  <a:pt x="641344" y="431380"/>
                </a:lnTo>
                <a:close/>
                <a:moveTo>
                  <a:pt x="525663" y="0"/>
                </a:moveTo>
                <a:lnTo>
                  <a:pt x="525663" y="296929"/>
                </a:lnTo>
                <a:lnTo>
                  <a:pt x="1026614" y="0"/>
                </a:lnTo>
                <a:lnTo>
                  <a:pt x="1026614" y="296930"/>
                </a:lnTo>
                <a:lnTo>
                  <a:pt x="1527566" y="0"/>
                </a:lnTo>
                <a:lnTo>
                  <a:pt x="1527566" y="296930"/>
                </a:lnTo>
                <a:lnTo>
                  <a:pt x="2028518" y="0"/>
                </a:lnTo>
                <a:lnTo>
                  <a:pt x="2028518" y="311577"/>
                </a:lnTo>
                <a:lnTo>
                  <a:pt x="2028518" y="1440540"/>
                </a:lnTo>
                <a:lnTo>
                  <a:pt x="0" y="1440540"/>
                </a:lnTo>
                <a:lnTo>
                  <a:pt x="0" y="31157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78306E0-2DCC-4AB1-B16F-0BE484101359}"/>
              </a:ext>
            </a:extLst>
          </p:cNvPr>
          <p:cNvSpPr/>
          <p:nvPr/>
        </p:nvSpPr>
        <p:spPr>
          <a:xfrm>
            <a:off x="5733109" y="2094009"/>
            <a:ext cx="420123" cy="508495"/>
          </a:xfrm>
          <a:custGeom>
            <a:avLst/>
            <a:gdLst>
              <a:gd name="connsiteX0" fmla="*/ 606198 w 2730981"/>
              <a:gd name="connsiteY0" fmla="*/ 3305429 h 3305431"/>
              <a:gd name="connsiteX1" fmla="*/ 2124047 w 2730981"/>
              <a:gd name="connsiteY1" fmla="*/ 3305429 h 3305431"/>
              <a:gd name="connsiteX2" fmla="*/ 2124047 w 2730981"/>
              <a:gd name="connsiteY2" fmla="*/ 3305431 h 3305431"/>
              <a:gd name="connsiteX3" fmla="*/ 606198 w 2730981"/>
              <a:gd name="connsiteY3" fmla="*/ 3305431 h 3305431"/>
              <a:gd name="connsiteX4" fmla="*/ 1927883 w 2730981"/>
              <a:gd name="connsiteY4" fmla="*/ 2009495 h 3305431"/>
              <a:gd name="connsiteX5" fmla="*/ 2217323 w 2730981"/>
              <a:gd name="connsiteY5" fmla="*/ 2009495 h 3305431"/>
              <a:gd name="connsiteX6" fmla="*/ 2730979 w 2730981"/>
              <a:gd name="connsiteY6" fmla="*/ 2523151 h 3305431"/>
              <a:gd name="connsiteX7" fmla="*/ 2730979 w 2730981"/>
              <a:gd name="connsiteY7" fmla="*/ 3004463 h 3305431"/>
              <a:gd name="connsiteX8" fmla="*/ 2730981 w 2730981"/>
              <a:gd name="connsiteY8" fmla="*/ 3004463 h 3305431"/>
              <a:gd name="connsiteX9" fmla="*/ 2730981 w 2730981"/>
              <a:gd name="connsiteY9" fmla="*/ 3305431 h 3305431"/>
              <a:gd name="connsiteX10" fmla="*/ 2202976 w 2730981"/>
              <a:gd name="connsiteY10" fmla="*/ 3305431 h 3305431"/>
              <a:gd name="connsiteX11" fmla="*/ 2202976 w 2730981"/>
              <a:gd name="connsiteY11" fmla="*/ 3182572 h 3305431"/>
              <a:gd name="connsiteX12" fmla="*/ 2200338 w 2730981"/>
              <a:gd name="connsiteY12" fmla="*/ 3182572 h 3305431"/>
              <a:gd name="connsiteX13" fmla="*/ 2200338 w 2730981"/>
              <a:gd name="connsiteY13" fmla="*/ 2665938 h 3305431"/>
              <a:gd name="connsiteX14" fmla="*/ 1927883 w 2730981"/>
              <a:gd name="connsiteY14" fmla="*/ 2665938 h 3305431"/>
              <a:gd name="connsiteX15" fmla="*/ 941890 w 2730981"/>
              <a:gd name="connsiteY15" fmla="*/ 2009495 h 3305431"/>
              <a:gd name="connsiteX16" fmla="*/ 1789093 w 2730981"/>
              <a:gd name="connsiteY16" fmla="*/ 2009495 h 3305431"/>
              <a:gd name="connsiteX17" fmla="*/ 1789093 w 2730981"/>
              <a:gd name="connsiteY17" fmla="*/ 2665938 h 3305431"/>
              <a:gd name="connsiteX18" fmla="*/ 941890 w 2730981"/>
              <a:gd name="connsiteY18" fmla="*/ 2665938 h 3305431"/>
              <a:gd name="connsiteX19" fmla="*/ 513656 w 2730981"/>
              <a:gd name="connsiteY19" fmla="*/ 2009495 h 3305431"/>
              <a:gd name="connsiteX20" fmla="*/ 803100 w 2730981"/>
              <a:gd name="connsiteY20" fmla="*/ 2009495 h 3305431"/>
              <a:gd name="connsiteX21" fmla="*/ 803100 w 2730981"/>
              <a:gd name="connsiteY21" fmla="*/ 2665938 h 3305431"/>
              <a:gd name="connsiteX22" fmla="*/ 526771 w 2730981"/>
              <a:gd name="connsiteY22" fmla="*/ 2665938 h 3305431"/>
              <a:gd name="connsiteX23" fmla="*/ 526771 w 2730981"/>
              <a:gd name="connsiteY23" fmla="*/ 3305429 h 3305431"/>
              <a:gd name="connsiteX24" fmla="*/ 528008 w 2730981"/>
              <a:gd name="connsiteY24" fmla="*/ 3305429 h 3305431"/>
              <a:gd name="connsiteX25" fmla="*/ 528008 w 2730981"/>
              <a:gd name="connsiteY25" fmla="*/ 3305431 h 3305431"/>
              <a:gd name="connsiteX26" fmla="*/ 1 w 2730981"/>
              <a:gd name="connsiteY26" fmla="*/ 3305431 h 3305431"/>
              <a:gd name="connsiteX27" fmla="*/ 1 w 2730981"/>
              <a:gd name="connsiteY27" fmla="*/ 3182572 h 3305431"/>
              <a:gd name="connsiteX28" fmla="*/ 0 w 2730981"/>
              <a:gd name="connsiteY28" fmla="*/ 3182572 h 3305431"/>
              <a:gd name="connsiteX29" fmla="*/ 0 w 2730981"/>
              <a:gd name="connsiteY29" fmla="*/ 2523151 h 3305431"/>
              <a:gd name="connsiteX30" fmla="*/ 513656 w 2730981"/>
              <a:gd name="connsiteY30" fmla="*/ 2009495 h 3305431"/>
              <a:gd name="connsiteX31" fmla="*/ 586317 w 2730981"/>
              <a:gd name="connsiteY31" fmla="*/ 1077676 h 3305431"/>
              <a:gd name="connsiteX32" fmla="*/ 590605 w 2730981"/>
              <a:gd name="connsiteY32" fmla="*/ 1148496 h 3305431"/>
              <a:gd name="connsiteX33" fmla="*/ 972029 w 2730981"/>
              <a:gd name="connsiteY33" fmla="*/ 1723349 h 3305431"/>
              <a:gd name="connsiteX34" fmla="*/ 1753423 w 2730981"/>
              <a:gd name="connsiteY34" fmla="*/ 1724310 h 3305431"/>
              <a:gd name="connsiteX35" fmla="*/ 2136259 w 2730981"/>
              <a:gd name="connsiteY35" fmla="*/ 1150397 h 3305431"/>
              <a:gd name="connsiteX36" fmla="*/ 2140842 w 2730981"/>
              <a:gd name="connsiteY36" fmla="*/ 1077676 h 3305431"/>
              <a:gd name="connsiteX37" fmla="*/ 1253092 w 2730981"/>
              <a:gd name="connsiteY37" fmla="*/ 0 h 3305431"/>
              <a:gd name="connsiteX38" fmla="*/ 1474020 w 2730981"/>
              <a:gd name="connsiteY38" fmla="*/ 0 h 3305431"/>
              <a:gd name="connsiteX39" fmla="*/ 1620259 w 2730981"/>
              <a:gd name="connsiteY39" fmla="*/ 96933 h 3305431"/>
              <a:gd name="connsiteX40" fmla="*/ 1623835 w 2730981"/>
              <a:gd name="connsiteY40" fmla="*/ 114647 h 3305431"/>
              <a:gd name="connsiteX41" fmla="*/ 1641032 w 2730981"/>
              <a:gd name="connsiteY41" fmla="*/ 120430 h 3305431"/>
              <a:gd name="connsiteX42" fmla="*/ 1518281 w 2730981"/>
              <a:gd name="connsiteY42" fmla="*/ 727985 h 3305431"/>
              <a:gd name="connsiteX43" fmla="*/ 1545935 w 2730981"/>
              <a:gd name="connsiteY43" fmla="*/ 769644 h 3305431"/>
              <a:gd name="connsiteX44" fmla="*/ 1545934 w 2730981"/>
              <a:gd name="connsiteY44" fmla="*/ 769642 h 3305431"/>
              <a:gd name="connsiteX45" fmla="*/ 1587593 w 2730981"/>
              <a:gd name="connsiteY45" fmla="*/ 741988 h 3305431"/>
              <a:gd name="connsiteX46" fmla="*/ 1707673 w 2730981"/>
              <a:gd name="connsiteY46" fmla="*/ 147658 h 3305431"/>
              <a:gd name="connsiteX47" fmla="*/ 1776248 w 2730981"/>
              <a:gd name="connsiteY47" fmla="*/ 181484 h 3305431"/>
              <a:gd name="connsiteX48" fmla="*/ 2180524 w 2730981"/>
              <a:gd name="connsiteY48" fmla="*/ 795322 h 3305431"/>
              <a:gd name="connsiteX49" fmla="*/ 2185101 w 2730981"/>
              <a:gd name="connsiteY49" fmla="*/ 883363 h 3305431"/>
              <a:gd name="connsiteX50" fmla="*/ 2228620 w 2730981"/>
              <a:gd name="connsiteY50" fmla="*/ 883363 h 3305431"/>
              <a:gd name="connsiteX51" fmla="*/ 2296930 w 2730981"/>
              <a:gd name="connsiteY51" fmla="*/ 951674 h 3305431"/>
              <a:gd name="connsiteX52" fmla="*/ 2296930 w 2730981"/>
              <a:gd name="connsiteY52" fmla="*/ 1009366 h 3305431"/>
              <a:gd name="connsiteX53" fmla="*/ 2228620 w 2730981"/>
              <a:gd name="connsiteY53" fmla="*/ 1077676 h 3305431"/>
              <a:gd name="connsiteX54" fmla="*/ 2191575 w 2730981"/>
              <a:gd name="connsiteY54" fmla="*/ 1077676 h 3305431"/>
              <a:gd name="connsiteX55" fmla="*/ 2186579 w 2730981"/>
              <a:gd name="connsiteY55" fmla="*/ 1156959 h 3305431"/>
              <a:gd name="connsiteX56" fmla="*/ 1778812 w 2730981"/>
              <a:gd name="connsiteY56" fmla="*/ 1768247 h 3305431"/>
              <a:gd name="connsiteX57" fmla="*/ 946532 w 2730981"/>
              <a:gd name="connsiteY57" fmla="*/ 1767224 h 3305431"/>
              <a:gd name="connsiteX58" fmla="*/ 540269 w 2730981"/>
              <a:gd name="connsiteY58" fmla="*/ 1154936 h 3305431"/>
              <a:gd name="connsiteX59" fmla="*/ 535592 w 2730981"/>
              <a:gd name="connsiteY59" fmla="*/ 1077676 h 3305431"/>
              <a:gd name="connsiteX60" fmla="*/ 498490 w 2730981"/>
              <a:gd name="connsiteY60" fmla="*/ 1077676 h 3305431"/>
              <a:gd name="connsiteX61" fmla="*/ 430180 w 2730981"/>
              <a:gd name="connsiteY61" fmla="*/ 1009366 h 3305431"/>
              <a:gd name="connsiteX62" fmla="*/ 430180 w 2730981"/>
              <a:gd name="connsiteY62" fmla="*/ 951674 h 3305431"/>
              <a:gd name="connsiteX63" fmla="*/ 498490 w 2730981"/>
              <a:gd name="connsiteY63" fmla="*/ 883363 h 3305431"/>
              <a:gd name="connsiteX64" fmla="*/ 542291 w 2730981"/>
              <a:gd name="connsiteY64" fmla="*/ 883363 h 3305431"/>
              <a:gd name="connsiteX65" fmla="*/ 545664 w 2730981"/>
              <a:gd name="connsiteY65" fmla="*/ 803334 h 3305431"/>
              <a:gd name="connsiteX66" fmla="*/ 943905 w 2730981"/>
              <a:gd name="connsiteY66" fmla="*/ 185562 h 3305431"/>
              <a:gd name="connsiteX67" fmla="*/ 1036040 w 2730981"/>
              <a:gd name="connsiteY67" fmla="*/ 138987 h 3305431"/>
              <a:gd name="connsiteX68" fmla="*/ 1157872 w 2730981"/>
              <a:gd name="connsiteY68" fmla="*/ 741988 h 3305431"/>
              <a:gd name="connsiteX69" fmla="*/ 1199531 w 2730981"/>
              <a:gd name="connsiteY69" fmla="*/ 769642 h 3305431"/>
              <a:gd name="connsiteX70" fmla="*/ 1199530 w 2730981"/>
              <a:gd name="connsiteY70" fmla="*/ 769644 h 3305431"/>
              <a:gd name="connsiteX71" fmla="*/ 1227184 w 2730981"/>
              <a:gd name="connsiteY71" fmla="*/ 727985 h 3305431"/>
              <a:gd name="connsiteX72" fmla="*/ 1103254 w 2730981"/>
              <a:gd name="connsiteY72" fmla="*/ 114596 h 3305431"/>
              <a:gd name="connsiteX73" fmla="*/ 1103290 w 2730981"/>
              <a:gd name="connsiteY73" fmla="*/ 114584 h 3305431"/>
              <a:gd name="connsiteX74" fmla="*/ 1106853 w 2730981"/>
              <a:gd name="connsiteY74" fmla="*/ 96933 h 3305431"/>
              <a:gd name="connsiteX75" fmla="*/ 1253092 w 2730981"/>
              <a:gd name="connsiteY75" fmla="*/ 0 h 330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30981" h="3305431">
                <a:moveTo>
                  <a:pt x="606198" y="3305429"/>
                </a:moveTo>
                <a:lnTo>
                  <a:pt x="2124047" y="3305429"/>
                </a:lnTo>
                <a:lnTo>
                  <a:pt x="2124047" y="3305431"/>
                </a:lnTo>
                <a:lnTo>
                  <a:pt x="606198" y="3305431"/>
                </a:lnTo>
                <a:close/>
                <a:moveTo>
                  <a:pt x="1927883" y="2009495"/>
                </a:moveTo>
                <a:lnTo>
                  <a:pt x="2217323" y="2009495"/>
                </a:lnTo>
                <a:cubicBezTo>
                  <a:pt x="2501007" y="2009495"/>
                  <a:pt x="2730979" y="2239468"/>
                  <a:pt x="2730979" y="2523151"/>
                </a:cubicBezTo>
                <a:lnTo>
                  <a:pt x="2730979" y="3004463"/>
                </a:lnTo>
                <a:lnTo>
                  <a:pt x="2730981" y="3004463"/>
                </a:lnTo>
                <a:lnTo>
                  <a:pt x="2730981" y="3305431"/>
                </a:lnTo>
                <a:lnTo>
                  <a:pt x="2202976" y="3305431"/>
                </a:lnTo>
                <a:lnTo>
                  <a:pt x="2202976" y="3182572"/>
                </a:lnTo>
                <a:lnTo>
                  <a:pt x="2200338" y="3182572"/>
                </a:lnTo>
                <a:lnTo>
                  <a:pt x="2200338" y="2665938"/>
                </a:lnTo>
                <a:lnTo>
                  <a:pt x="1927883" y="2665938"/>
                </a:lnTo>
                <a:close/>
                <a:moveTo>
                  <a:pt x="941890" y="2009495"/>
                </a:moveTo>
                <a:lnTo>
                  <a:pt x="1789093" y="2009495"/>
                </a:lnTo>
                <a:lnTo>
                  <a:pt x="1789093" y="2665938"/>
                </a:lnTo>
                <a:lnTo>
                  <a:pt x="941890" y="2665938"/>
                </a:lnTo>
                <a:close/>
                <a:moveTo>
                  <a:pt x="513656" y="2009495"/>
                </a:moveTo>
                <a:lnTo>
                  <a:pt x="803100" y="2009495"/>
                </a:lnTo>
                <a:lnTo>
                  <a:pt x="803100" y="2665938"/>
                </a:lnTo>
                <a:lnTo>
                  <a:pt x="526771" y="2665938"/>
                </a:lnTo>
                <a:lnTo>
                  <a:pt x="526771" y="3305429"/>
                </a:lnTo>
                <a:lnTo>
                  <a:pt x="528008" y="3305429"/>
                </a:lnTo>
                <a:lnTo>
                  <a:pt x="528008" y="3305431"/>
                </a:lnTo>
                <a:lnTo>
                  <a:pt x="1" y="3305431"/>
                </a:lnTo>
                <a:lnTo>
                  <a:pt x="1" y="3182572"/>
                </a:lnTo>
                <a:lnTo>
                  <a:pt x="0" y="3182572"/>
                </a:lnTo>
                <a:lnTo>
                  <a:pt x="0" y="2523151"/>
                </a:lnTo>
                <a:cubicBezTo>
                  <a:pt x="0" y="2239468"/>
                  <a:pt x="229973" y="2009495"/>
                  <a:pt x="513656" y="2009495"/>
                </a:cubicBezTo>
                <a:close/>
                <a:moveTo>
                  <a:pt x="586317" y="1077676"/>
                </a:moveTo>
                <a:lnTo>
                  <a:pt x="590605" y="1148496"/>
                </a:lnTo>
                <a:cubicBezTo>
                  <a:pt x="621088" y="1387051"/>
                  <a:pt x="760741" y="1600563"/>
                  <a:pt x="972029" y="1723349"/>
                </a:cubicBezTo>
                <a:cubicBezTo>
                  <a:pt x="1213501" y="1863676"/>
                  <a:pt x="1511607" y="1864042"/>
                  <a:pt x="1753423" y="1724310"/>
                </a:cubicBezTo>
                <a:cubicBezTo>
                  <a:pt x="1965012" y="1602044"/>
                  <a:pt x="2105190" y="1388877"/>
                  <a:pt x="2136259" y="1150397"/>
                </a:cubicBezTo>
                <a:lnTo>
                  <a:pt x="2140842" y="1077676"/>
                </a:lnTo>
                <a:close/>
                <a:moveTo>
                  <a:pt x="1253092" y="0"/>
                </a:moveTo>
                <a:lnTo>
                  <a:pt x="1474020" y="0"/>
                </a:lnTo>
                <a:cubicBezTo>
                  <a:pt x="1539761" y="0"/>
                  <a:pt x="1596165" y="39970"/>
                  <a:pt x="1620259" y="96933"/>
                </a:cubicBezTo>
                <a:lnTo>
                  <a:pt x="1623835" y="114647"/>
                </a:lnTo>
                <a:lnTo>
                  <a:pt x="1641032" y="120430"/>
                </a:lnTo>
                <a:lnTo>
                  <a:pt x="1518281" y="727985"/>
                </a:lnTo>
                <a:cubicBezTo>
                  <a:pt x="1514414" y="747125"/>
                  <a:pt x="1526795" y="765776"/>
                  <a:pt x="1545935" y="769644"/>
                </a:cubicBezTo>
                <a:lnTo>
                  <a:pt x="1545934" y="769642"/>
                </a:lnTo>
                <a:cubicBezTo>
                  <a:pt x="1565075" y="773510"/>
                  <a:pt x="1583726" y="761128"/>
                  <a:pt x="1587593" y="741988"/>
                </a:cubicBezTo>
                <a:lnTo>
                  <a:pt x="1707673" y="147658"/>
                </a:lnTo>
                <a:lnTo>
                  <a:pt x="1776248" y="181484"/>
                </a:lnTo>
                <a:cubicBezTo>
                  <a:pt x="2001760" y="312227"/>
                  <a:pt x="2150022" y="540695"/>
                  <a:pt x="2180524" y="795322"/>
                </a:cubicBezTo>
                <a:lnTo>
                  <a:pt x="2185101" y="883363"/>
                </a:lnTo>
                <a:lnTo>
                  <a:pt x="2228620" y="883363"/>
                </a:lnTo>
                <a:cubicBezTo>
                  <a:pt x="2266347" y="883363"/>
                  <a:pt x="2296930" y="913947"/>
                  <a:pt x="2296930" y="951674"/>
                </a:cubicBezTo>
                <a:lnTo>
                  <a:pt x="2296930" y="1009366"/>
                </a:lnTo>
                <a:cubicBezTo>
                  <a:pt x="2296930" y="1047093"/>
                  <a:pt x="2266347" y="1077676"/>
                  <a:pt x="2228620" y="1077676"/>
                </a:cubicBezTo>
                <a:lnTo>
                  <a:pt x="2191575" y="1077676"/>
                </a:lnTo>
                <a:lnTo>
                  <a:pt x="2186579" y="1156959"/>
                </a:lnTo>
                <a:cubicBezTo>
                  <a:pt x="2153486" y="1410969"/>
                  <a:pt x="2004180" y="1638018"/>
                  <a:pt x="1778812" y="1768247"/>
                </a:cubicBezTo>
                <a:cubicBezTo>
                  <a:pt x="1521248" y="1917079"/>
                  <a:pt x="1203729" y="1916689"/>
                  <a:pt x="946532" y="1767224"/>
                </a:cubicBezTo>
                <a:cubicBezTo>
                  <a:pt x="721485" y="1636442"/>
                  <a:pt x="572737" y="1409026"/>
                  <a:pt x="540269" y="1154936"/>
                </a:cubicBezTo>
                <a:lnTo>
                  <a:pt x="535592" y="1077676"/>
                </a:lnTo>
                <a:lnTo>
                  <a:pt x="498490" y="1077676"/>
                </a:lnTo>
                <a:cubicBezTo>
                  <a:pt x="460763" y="1077676"/>
                  <a:pt x="430180" y="1047093"/>
                  <a:pt x="430180" y="1009366"/>
                </a:cubicBezTo>
                <a:lnTo>
                  <a:pt x="430180" y="951674"/>
                </a:lnTo>
                <a:cubicBezTo>
                  <a:pt x="430180" y="913947"/>
                  <a:pt x="460763" y="883363"/>
                  <a:pt x="498490" y="883363"/>
                </a:cubicBezTo>
                <a:lnTo>
                  <a:pt x="542291" y="883363"/>
                </a:lnTo>
                <a:lnTo>
                  <a:pt x="545664" y="803334"/>
                </a:lnTo>
                <a:cubicBezTo>
                  <a:pt x="573671" y="548420"/>
                  <a:pt x="719686" y="318510"/>
                  <a:pt x="943905" y="185562"/>
                </a:cubicBezTo>
                <a:lnTo>
                  <a:pt x="1036040" y="138987"/>
                </a:lnTo>
                <a:lnTo>
                  <a:pt x="1157872" y="741988"/>
                </a:lnTo>
                <a:cubicBezTo>
                  <a:pt x="1161739" y="761128"/>
                  <a:pt x="1180390" y="773510"/>
                  <a:pt x="1199531" y="769642"/>
                </a:cubicBezTo>
                <a:lnTo>
                  <a:pt x="1199530" y="769644"/>
                </a:lnTo>
                <a:cubicBezTo>
                  <a:pt x="1218670" y="765776"/>
                  <a:pt x="1231051" y="747125"/>
                  <a:pt x="1227184" y="727985"/>
                </a:cubicBezTo>
                <a:lnTo>
                  <a:pt x="1103254" y="114596"/>
                </a:lnTo>
                <a:lnTo>
                  <a:pt x="1103290" y="114584"/>
                </a:lnTo>
                <a:lnTo>
                  <a:pt x="1106853" y="96933"/>
                </a:lnTo>
                <a:cubicBezTo>
                  <a:pt x="1130947" y="39970"/>
                  <a:pt x="1187352" y="0"/>
                  <a:pt x="12530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ko-KR" altLang="en-US" sz="2667">
              <a:solidFill>
                <a:schemeClr val="tx1"/>
              </a:solidFill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E14E93D4-CFC0-4983-950B-A6ED8AA4EBB8}"/>
              </a:ext>
            </a:extLst>
          </p:cNvPr>
          <p:cNvSpPr/>
          <p:nvPr/>
        </p:nvSpPr>
        <p:spPr>
          <a:xfrm rot="5400000">
            <a:off x="3978502" y="2669693"/>
            <a:ext cx="539287" cy="681147"/>
          </a:xfrm>
          <a:custGeom>
            <a:avLst/>
            <a:gdLst>
              <a:gd name="connsiteX0" fmla="*/ 855467 w 1318389"/>
              <a:gd name="connsiteY0" fmla="*/ 1312844 h 1665195"/>
              <a:gd name="connsiteX1" fmla="*/ 898407 w 1318389"/>
              <a:gd name="connsiteY1" fmla="*/ 1355784 h 1665195"/>
              <a:gd name="connsiteX2" fmla="*/ 941347 w 1318389"/>
              <a:gd name="connsiteY2" fmla="*/ 1312844 h 1665195"/>
              <a:gd name="connsiteX3" fmla="*/ 898407 w 1318389"/>
              <a:gd name="connsiteY3" fmla="*/ 1269904 h 1665195"/>
              <a:gd name="connsiteX4" fmla="*/ 855467 w 1318389"/>
              <a:gd name="connsiteY4" fmla="*/ 1312844 h 1665195"/>
              <a:gd name="connsiteX5" fmla="*/ 362769 w 1318389"/>
              <a:gd name="connsiteY5" fmla="*/ 236590 h 1665195"/>
              <a:gd name="connsiteX6" fmla="*/ 405229 w 1318389"/>
              <a:gd name="connsiteY6" fmla="*/ 279050 h 1665195"/>
              <a:gd name="connsiteX7" fmla="*/ 447689 w 1318389"/>
              <a:gd name="connsiteY7" fmla="*/ 236590 h 1665195"/>
              <a:gd name="connsiteX8" fmla="*/ 405229 w 1318389"/>
              <a:gd name="connsiteY8" fmla="*/ 194130 h 1665195"/>
              <a:gd name="connsiteX9" fmla="*/ 362769 w 1318389"/>
              <a:gd name="connsiteY9" fmla="*/ 236590 h 1665195"/>
              <a:gd name="connsiteX10" fmla="*/ 348187 w 1318389"/>
              <a:gd name="connsiteY10" fmla="*/ 1312844 h 1665195"/>
              <a:gd name="connsiteX11" fmla="*/ 391127 w 1318389"/>
              <a:gd name="connsiteY11" fmla="*/ 1355784 h 1665195"/>
              <a:gd name="connsiteX12" fmla="*/ 434066 w 1318389"/>
              <a:gd name="connsiteY12" fmla="*/ 1312844 h 1665195"/>
              <a:gd name="connsiteX13" fmla="*/ 391127 w 1318389"/>
              <a:gd name="connsiteY13" fmla="*/ 1269904 h 1665195"/>
              <a:gd name="connsiteX14" fmla="*/ 348187 w 1318389"/>
              <a:gd name="connsiteY14" fmla="*/ 1312844 h 1665195"/>
              <a:gd name="connsiteX15" fmla="*/ 81655 w 1318389"/>
              <a:gd name="connsiteY15" fmla="*/ 873373 h 1665195"/>
              <a:gd name="connsiteX16" fmla="*/ 124595 w 1318389"/>
              <a:gd name="connsiteY16" fmla="*/ 916313 h 1665195"/>
              <a:gd name="connsiteX17" fmla="*/ 167534 w 1318389"/>
              <a:gd name="connsiteY17" fmla="*/ 873373 h 1665195"/>
              <a:gd name="connsiteX18" fmla="*/ 124595 w 1318389"/>
              <a:gd name="connsiteY18" fmla="*/ 830433 h 1665195"/>
              <a:gd name="connsiteX19" fmla="*/ 81655 w 1318389"/>
              <a:gd name="connsiteY19" fmla="*/ 873373 h 1665195"/>
              <a:gd name="connsiteX20" fmla="*/ 898 w 1318389"/>
              <a:gd name="connsiteY20" fmla="*/ 878256 h 1665195"/>
              <a:gd name="connsiteX21" fmla="*/ 59313 w 1318389"/>
              <a:gd name="connsiteY21" fmla="*/ 760898 h 1665195"/>
              <a:gd name="connsiteX22" fmla="*/ 60023 w 1318389"/>
              <a:gd name="connsiteY22" fmla="*/ 760660 h 1665195"/>
              <a:gd name="connsiteX23" fmla="*/ 301509 w 1318389"/>
              <a:gd name="connsiteY23" fmla="*/ 256655 h 1665195"/>
              <a:gd name="connsiteX24" fmla="*/ 300401 w 1318389"/>
              <a:gd name="connsiteY24" fmla="*/ 253678 h 1665195"/>
              <a:gd name="connsiteX25" fmla="*/ 392815 w 1318389"/>
              <a:gd name="connsiteY25" fmla="*/ 125792 h 1665195"/>
              <a:gd name="connsiteX26" fmla="*/ 426561 w 1318389"/>
              <a:gd name="connsiteY26" fmla="*/ 127298 h 1665195"/>
              <a:gd name="connsiteX27" fmla="*/ 501833 w 1318389"/>
              <a:gd name="connsiteY27" fmla="*/ 25203 h 1665195"/>
              <a:gd name="connsiteX28" fmla="*/ 659591 w 1318389"/>
              <a:gd name="connsiteY28" fmla="*/ 0 h 1665195"/>
              <a:gd name="connsiteX29" fmla="*/ 767873 w 1318389"/>
              <a:gd name="connsiteY29" fmla="*/ 94280 h 1665195"/>
              <a:gd name="connsiteX30" fmla="*/ 773474 w 1318389"/>
              <a:gd name="connsiteY30" fmla="*/ 129752 h 1665195"/>
              <a:gd name="connsiteX31" fmla="*/ 750137 w 1318389"/>
              <a:gd name="connsiteY31" fmla="*/ 133486 h 1665195"/>
              <a:gd name="connsiteX32" fmla="*/ 643721 w 1318389"/>
              <a:gd name="connsiteY32" fmla="*/ 50407 h 1665195"/>
              <a:gd name="connsiteX33" fmla="*/ 528905 w 1318389"/>
              <a:gd name="connsiteY33" fmla="*/ 68143 h 1665195"/>
              <a:gd name="connsiteX34" fmla="*/ 477195 w 1318389"/>
              <a:gd name="connsiteY34" fmla="*/ 147376 h 1665195"/>
              <a:gd name="connsiteX35" fmla="*/ 504919 w 1318389"/>
              <a:gd name="connsiteY35" fmla="*/ 176856 h 1665195"/>
              <a:gd name="connsiteX36" fmla="*/ 520701 w 1318389"/>
              <a:gd name="connsiteY36" fmla="*/ 218206 h 1665195"/>
              <a:gd name="connsiteX37" fmla="*/ 520838 w 1318389"/>
              <a:gd name="connsiteY37" fmla="*/ 251739 h 1665195"/>
              <a:gd name="connsiteX38" fmla="*/ 512601 w 1318389"/>
              <a:gd name="connsiteY38" fmla="*/ 279384 h 1665195"/>
              <a:gd name="connsiteX39" fmla="*/ 572778 w 1318389"/>
              <a:gd name="connsiteY39" fmla="*/ 326714 h 1665195"/>
              <a:gd name="connsiteX40" fmla="*/ 687595 w 1318389"/>
              <a:gd name="connsiteY40" fmla="*/ 308045 h 1665195"/>
              <a:gd name="connsiteX41" fmla="*/ 763207 w 1318389"/>
              <a:gd name="connsiteY41" fmla="*/ 196028 h 1665195"/>
              <a:gd name="connsiteX42" fmla="*/ 785610 w 1318389"/>
              <a:gd name="connsiteY42" fmla="*/ 192294 h 1665195"/>
              <a:gd name="connsiteX43" fmla="*/ 791211 w 1318389"/>
              <a:gd name="connsiteY43" fmla="*/ 227766 h 1665195"/>
              <a:gd name="connsiteX44" fmla="*/ 718400 w 1318389"/>
              <a:gd name="connsiteY44" fmla="*/ 350984 h 1665195"/>
              <a:gd name="connsiteX45" fmla="*/ 560643 w 1318389"/>
              <a:gd name="connsiteY45" fmla="*/ 376188 h 1665195"/>
              <a:gd name="connsiteX46" fmla="*/ 481653 w 1318389"/>
              <a:gd name="connsiteY46" fmla="*/ 320430 h 1665195"/>
              <a:gd name="connsiteX47" fmla="*/ 469637 w 1318389"/>
              <a:gd name="connsiteY47" fmla="*/ 330704 h 1665195"/>
              <a:gd name="connsiteX48" fmla="*/ 462283 w 1318389"/>
              <a:gd name="connsiteY48" fmla="*/ 333441 h 1665195"/>
              <a:gd name="connsiteX49" fmla="*/ 252808 w 1318389"/>
              <a:gd name="connsiteY49" fmla="*/ 858867 h 1665195"/>
              <a:gd name="connsiteX50" fmla="*/ 444434 w 1318389"/>
              <a:gd name="connsiteY50" fmla="*/ 1190772 h 1665195"/>
              <a:gd name="connsiteX51" fmla="*/ 801245 w 1318389"/>
              <a:gd name="connsiteY51" fmla="*/ 1187463 h 1665195"/>
              <a:gd name="connsiteX52" fmla="*/ 801245 w 1318389"/>
              <a:gd name="connsiteY52" fmla="*/ 1116815 h 1665195"/>
              <a:gd name="connsiteX53" fmla="*/ 890858 w 1318389"/>
              <a:gd name="connsiteY53" fmla="*/ 1027202 h 1665195"/>
              <a:gd name="connsiteX54" fmla="*/ 1200123 w 1318389"/>
              <a:gd name="connsiteY54" fmla="*/ 1027202 h 1665195"/>
              <a:gd name="connsiteX55" fmla="*/ 1205949 w 1318389"/>
              <a:gd name="connsiteY55" fmla="*/ 998361 h 1665195"/>
              <a:gd name="connsiteX56" fmla="*/ 1288518 w 1318389"/>
              <a:gd name="connsiteY56" fmla="*/ 943622 h 1665195"/>
              <a:gd name="connsiteX57" fmla="*/ 1318389 w 1318389"/>
              <a:gd name="connsiteY57" fmla="*/ 974426 h 1665195"/>
              <a:gd name="connsiteX58" fmla="*/ 1318389 w 1318389"/>
              <a:gd name="connsiteY58" fmla="*/ 1635324 h 1665195"/>
              <a:gd name="connsiteX59" fmla="*/ 1288518 w 1318389"/>
              <a:gd name="connsiteY59" fmla="*/ 1665195 h 1665195"/>
              <a:gd name="connsiteX60" fmla="*/ 1205949 w 1318389"/>
              <a:gd name="connsiteY60" fmla="*/ 1610455 h 1665195"/>
              <a:gd name="connsiteX61" fmla="*/ 1203531 w 1318389"/>
              <a:gd name="connsiteY61" fmla="*/ 1598487 h 1665195"/>
              <a:gd name="connsiteX62" fmla="*/ 890858 w 1318389"/>
              <a:gd name="connsiteY62" fmla="*/ 1598487 h 1665195"/>
              <a:gd name="connsiteX63" fmla="*/ 801245 w 1318389"/>
              <a:gd name="connsiteY63" fmla="*/ 1508873 h 1665195"/>
              <a:gd name="connsiteX64" fmla="*/ 801245 w 1318389"/>
              <a:gd name="connsiteY64" fmla="*/ 1426032 h 1665195"/>
              <a:gd name="connsiteX65" fmla="*/ 379661 w 1318389"/>
              <a:gd name="connsiteY65" fmla="*/ 1429942 h 1665195"/>
              <a:gd name="connsiteX66" fmla="*/ 294951 w 1318389"/>
              <a:gd name="connsiteY66" fmla="*/ 1395390 h 1665195"/>
              <a:gd name="connsiteX67" fmla="*/ 270560 w 1318389"/>
              <a:gd name="connsiteY67" fmla="*/ 1359849 h 1665195"/>
              <a:gd name="connsiteX68" fmla="*/ 263688 w 1318389"/>
              <a:gd name="connsiteY68" fmla="*/ 1352058 h 1665195"/>
              <a:gd name="connsiteX69" fmla="*/ 15908 w 1318389"/>
              <a:gd name="connsiteY69" fmla="*/ 922891 h 1665195"/>
              <a:gd name="connsiteX70" fmla="*/ 898 w 1318389"/>
              <a:gd name="connsiteY70" fmla="*/ 878256 h 166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318389" h="1665195">
                <a:moveTo>
                  <a:pt x="855467" y="1312844"/>
                </a:moveTo>
                <a:cubicBezTo>
                  <a:pt x="855467" y="1336181"/>
                  <a:pt x="875070" y="1355784"/>
                  <a:pt x="898407" y="1355784"/>
                </a:cubicBezTo>
                <a:cubicBezTo>
                  <a:pt x="921743" y="1355784"/>
                  <a:pt x="941347" y="1336181"/>
                  <a:pt x="941347" y="1312844"/>
                </a:cubicBezTo>
                <a:cubicBezTo>
                  <a:pt x="941347" y="1289508"/>
                  <a:pt x="921743" y="1269904"/>
                  <a:pt x="898407" y="1269904"/>
                </a:cubicBezTo>
                <a:cubicBezTo>
                  <a:pt x="875070" y="1269904"/>
                  <a:pt x="855467" y="1289508"/>
                  <a:pt x="855467" y="1312844"/>
                </a:cubicBezTo>
                <a:close/>
                <a:moveTo>
                  <a:pt x="362769" y="236590"/>
                </a:moveTo>
                <a:cubicBezTo>
                  <a:pt x="362769" y="260040"/>
                  <a:pt x="381779" y="279050"/>
                  <a:pt x="405229" y="279050"/>
                </a:cubicBezTo>
                <a:cubicBezTo>
                  <a:pt x="428679" y="279050"/>
                  <a:pt x="447689" y="260040"/>
                  <a:pt x="447689" y="236590"/>
                </a:cubicBezTo>
                <a:cubicBezTo>
                  <a:pt x="447689" y="213140"/>
                  <a:pt x="428679" y="194130"/>
                  <a:pt x="405229" y="194130"/>
                </a:cubicBezTo>
                <a:cubicBezTo>
                  <a:pt x="381779" y="194130"/>
                  <a:pt x="362769" y="213140"/>
                  <a:pt x="362769" y="236590"/>
                </a:cubicBezTo>
                <a:close/>
                <a:moveTo>
                  <a:pt x="348187" y="1312844"/>
                </a:moveTo>
                <a:cubicBezTo>
                  <a:pt x="348187" y="1336181"/>
                  <a:pt x="367790" y="1355784"/>
                  <a:pt x="391127" y="1355784"/>
                </a:cubicBezTo>
                <a:cubicBezTo>
                  <a:pt x="414463" y="1355784"/>
                  <a:pt x="434066" y="1336181"/>
                  <a:pt x="434066" y="1312844"/>
                </a:cubicBezTo>
                <a:cubicBezTo>
                  <a:pt x="434066" y="1289508"/>
                  <a:pt x="414463" y="1269904"/>
                  <a:pt x="391127" y="1269904"/>
                </a:cubicBezTo>
                <a:cubicBezTo>
                  <a:pt x="367790" y="1269904"/>
                  <a:pt x="348187" y="1289508"/>
                  <a:pt x="348187" y="1312844"/>
                </a:cubicBezTo>
                <a:close/>
                <a:moveTo>
                  <a:pt x="81655" y="873373"/>
                </a:moveTo>
                <a:cubicBezTo>
                  <a:pt x="81655" y="896710"/>
                  <a:pt x="101258" y="916313"/>
                  <a:pt x="124595" y="916313"/>
                </a:cubicBezTo>
                <a:cubicBezTo>
                  <a:pt x="147931" y="916313"/>
                  <a:pt x="167534" y="896710"/>
                  <a:pt x="167534" y="873373"/>
                </a:cubicBezTo>
                <a:cubicBezTo>
                  <a:pt x="167534" y="850037"/>
                  <a:pt x="147931" y="830433"/>
                  <a:pt x="124595" y="830433"/>
                </a:cubicBezTo>
                <a:cubicBezTo>
                  <a:pt x="101258" y="830433"/>
                  <a:pt x="81655" y="850037"/>
                  <a:pt x="81655" y="873373"/>
                </a:cubicBezTo>
                <a:close/>
                <a:moveTo>
                  <a:pt x="898" y="878256"/>
                </a:moveTo>
                <a:cubicBezTo>
                  <a:pt x="-4792" y="832394"/>
                  <a:pt x="16774" y="785458"/>
                  <a:pt x="59313" y="760898"/>
                </a:cubicBezTo>
                <a:lnTo>
                  <a:pt x="60023" y="760660"/>
                </a:lnTo>
                <a:lnTo>
                  <a:pt x="301509" y="256655"/>
                </a:lnTo>
                <a:lnTo>
                  <a:pt x="300401" y="253678"/>
                </a:lnTo>
                <a:cubicBezTo>
                  <a:pt x="291067" y="193002"/>
                  <a:pt x="332139" y="135127"/>
                  <a:pt x="392815" y="125792"/>
                </a:cubicBezTo>
                <a:lnTo>
                  <a:pt x="426561" y="127298"/>
                </a:lnTo>
                <a:lnTo>
                  <a:pt x="501833" y="25203"/>
                </a:lnTo>
                <a:lnTo>
                  <a:pt x="659591" y="0"/>
                </a:lnTo>
                <a:lnTo>
                  <a:pt x="767873" y="94280"/>
                </a:lnTo>
                <a:lnTo>
                  <a:pt x="773474" y="129752"/>
                </a:lnTo>
                <a:lnTo>
                  <a:pt x="750137" y="133486"/>
                </a:lnTo>
                <a:lnTo>
                  <a:pt x="643721" y="50407"/>
                </a:lnTo>
                <a:lnTo>
                  <a:pt x="528905" y="68143"/>
                </a:lnTo>
                <a:lnTo>
                  <a:pt x="477195" y="147376"/>
                </a:lnTo>
                <a:lnTo>
                  <a:pt x="504919" y="176856"/>
                </a:lnTo>
                <a:cubicBezTo>
                  <a:pt x="512650" y="189093"/>
                  <a:pt x="518134" y="203037"/>
                  <a:pt x="520701" y="218206"/>
                </a:cubicBezTo>
                <a:cubicBezTo>
                  <a:pt x="522451" y="229583"/>
                  <a:pt x="522429" y="240861"/>
                  <a:pt x="520838" y="251739"/>
                </a:cubicBezTo>
                <a:lnTo>
                  <a:pt x="512601" y="279384"/>
                </a:lnTo>
                <a:lnTo>
                  <a:pt x="572778" y="326714"/>
                </a:lnTo>
                <a:lnTo>
                  <a:pt x="687595" y="308045"/>
                </a:lnTo>
                <a:lnTo>
                  <a:pt x="763207" y="196028"/>
                </a:lnTo>
                <a:lnTo>
                  <a:pt x="785610" y="192294"/>
                </a:lnTo>
                <a:lnTo>
                  <a:pt x="791211" y="227766"/>
                </a:lnTo>
                <a:lnTo>
                  <a:pt x="718400" y="350984"/>
                </a:lnTo>
                <a:lnTo>
                  <a:pt x="560643" y="376188"/>
                </a:lnTo>
                <a:lnTo>
                  <a:pt x="481653" y="320430"/>
                </a:lnTo>
                <a:lnTo>
                  <a:pt x="469637" y="330704"/>
                </a:lnTo>
                <a:lnTo>
                  <a:pt x="462283" y="333441"/>
                </a:lnTo>
                <a:lnTo>
                  <a:pt x="252808" y="858867"/>
                </a:lnTo>
                <a:lnTo>
                  <a:pt x="444434" y="1190772"/>
                </a:lnTo>
                <a:lnTo>
                  <a:pt x="801245" y="1187463"/>
                </a:lnTo>
                <a:lnTo>
                  <a:pt x="801245" y="1116815"/>
                </a:lnTo>
                <a:cubicBezTo>
                  <a:pt x="801245" y="1067341"/>
                  <a:pt x="841384" y="1027202"/>
                  <a:pt x="890858" y="1027202"/>
                </a:cubicBezTo>
                <a:lnTo>
                  <a:pt x="1200123" y="1027202"/>
                </a:lnTo>
                <a:lnTo>
                  <a:pt x="1205949" y="998361"/>
                </a:lnTo>
                <a:cubicBezTo>
                  <a:pt x="1219557" y="966200"/>
                  <a:pt x="1251412" y="943622"/>
                  <a:pt x="1288518" y="943622"/>
                </a:cubicBezTo>
                <a:cubicBezTo>
                  <a:pt x="1305320" y="944554"/>
                  <a:pt x="1318389" y="957623"/>
                  <a:pt x="1318389" y="974426"/>
                </a:cubicBezTo>
                <a:lnTo>
                  <a:pt x="1318389" y="1635324"/>
                </a:lnTo>
                <a:cubicBezTo>
                  <a:pt x="1318389" y="1652126"/>
                  <a:pt x="1305320" y="1665195"/>
                  <a:pt x="1288518" y="1665195"/>
                </a:cubicBezTo>
                <a:cubicBezTo>
                  <a:pt x="1251412" y="1665195"/>
                  <a:pt x="1219557" y="1642617"/>
                  <a:pt x="1205949" y="1610455"/>
                </a:cubicBezTo>
                <a:lnTo>
                  <a:pt x="1203531" y="1598487"/>
                </a:lnTo>
                <a:lnTo>
                  <a:pt x="890858" y="1598487"/>
                </a:lnTo>
                <a:cubicBezTo>
                  <a:pt x="841384" y="1598487"/>
                  <a:pt x="801245" y="1558348"/>
                  <a:pt x="801245" y="1508873"/>
                </a:cubicBezTo>
                <a:lnTo>
                  <a:pt x="801245" y="1426032"/>
                </a:lnTo>
                <a:lnTo>
                  <a:pt x="379661" y="1429942"/>
                </a:lnTo>
                <a:cubicBezTo>
                  <a:pt x="346553" y="1429924"/>
                  <a:pt x="316655" y="1416756"/>
                  <a:pt x="294951" y="1395390"/>
                </a:cubicBezTo>
                <a:lnTo>
                  <a:pt x="270560" y="1359849"/>
                </a:lnTo>
                <a:lnTo>
                  <a:pt x="263688" y="1352058"/>
                </a:lnTo>
                <a:lnTo>
                  <a:pt x="15908" y="922891"/>
                </a:lnTo>
                <a:cubicBezTo>
                  <a:pt x="7721" y="908711"/>
                  <a:pt x="2795" y="893543"/>
                  <a:pt x="898" y="8782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lIns="91440" tIns="45720" rIns="91440" bIns="45720" rtlCol="0" anchor="ctr">
            <a:noAutofit/>
          </a:bodyPr>
          <a:lstStyle/>
          <a:p>
            <a:endParaRPr lang="en-US" sz="24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DBCD379-172D-4B7C-B88B-0F803E66FD7A}"/>
              </a:ext>
            </a:extLst>
          </p:cNvPr>
          <p:cNvGrpSpPr/>
          <p:nvPr/>
        </p:nvGrpSpPr>
        <p:grpSpPr>
          <a:xfrm flipH="1">
            <a:off x="5882268" y="4772127"/>
            <a:ext cx="120077" cy="443661"/>
            <a:chOff x="1408027" y="3329887"/>
            <a:chExt cx="155342" cy="573958"/>
          </a:xfrm>
          <a:solidFill>
            <a:schemeClr val="bg1"/>
          </a:solidFill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E8BA906-64FD-4D04-AB56-E47DF7C41196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67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B9B1C15-B81C-4936-8D24-7AE6A13D7C0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67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7959BBB-E8BB-425E-BA79-A8423C79126B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67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17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472</Words>
  <Application>Microsoft Office PowerPoint</Application>
  <PresentationFormat>Widescreen</PresentationFormat>
  <Paragraphs>105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Lato Light</vt:lpstr>
      <vt:lpstr>Rockwell</vt:lpstr>
      <vt:lpstr>Unica One</vt:lpstr>
      <vt:lpstr>Office Theme</vt:lpstr>
      <vt:lpstr>Internet of Things</vt:lpstr>
      <vt:lpstr>PowerPoint Presentation</vt:lpstr>
      <vt:lpstr>PowerPoint Presentation</vt:lpstr>
      <vt:lpstr>PowerPoint Presentation</vt:lpstr>
      <vt:lpstr>Paradigma</vt:lpstr>
      <vt:lpstr>Referensi Model IoT</vt:lpstr>
      <vt:lpstr>PowerPoint Presentation</vt:lpstr>
      <vt:lpstr>Kebutuhan IOT</vt:lpstr>
      <vt:lpstr>PowerPoint Presentation</vt:lpstr>
      <vt:lpstr>PowerPoint Presentation</vt:lpstr>
      <vt:lpstr>PowerPoint Presentation</vt:lpstr>
      <vt:lpstr>Product</vt:lpstr>
      <vt:lpstr>Product</vt:lpstr>
      <vt:lpstr>Referensi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  Uncertainty Estimation in Medical Image Deep Learning w/ Dr. Brattain</dc:title>
  <dc:creator>pds</dc:creator>
  <cp:lastModifiedBy>Gde</cp:lastModifiedBy>
  <cp:revision>11</cp:revision>
  <dcterms:created xsi:type="dcterms:W3CDTF">2024-07-11T17:06:45Z</dcterms:created>
  <dcterms:modified xsi:type="dcterms:W3CDTF">2024-08-26T03:51:27Z</dcterms:modified>
</cp:coreProperties>
</file>