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24"/>
  </p:notesMasterIdLst>
  <p:sldIdLst>
    <p:sldId id="256" r:id="rId2"/>
    <p:sldId id="275" r:id="rId3"/>
    <p:sldId id="293" r:id="rId4"/>
    <p:sldId id="281" r:id="rId5"/>
    <p:sldId id="294" r:id="rId6"/>
    <p:sldId id="282" r:id="rId7"/>
    <p:sldId id="285" r:id="rId8"/>
    <p:sldId id="286" r:id="rId9"/>
    <p:sldId id="287" r:id="rId10"/>
    <p:sldId id="288" r:id="rId11"/>
    <p:sldId id="280" r:id="rId12"/>
    <p:sldId id="284" r:id="rId13"/>
    <p:sldId id="283" r:id="rId14"/>
    <p:sldId id="276" r:id="rId15"/>
    <p:sldId id="277" r:id="rId16"/>
    <p:sldId id="279" r:id="rId17"/>
    <p:sldId id="278" r:id="rId18"/>
    <p:sldId id="290" r:id="rId19"/>
    <p:sldId id="291" r:id="rId20"/>
    <p:sldId id="289" r:id="rId21"/>
    <p:sldId id="292"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1"/>
    <p:restoredTop sz="74248" autoAdjust="0"/>
  </p:normalViewPr>
  <p:slideViewPr>
    <p:cSldViewPr snapToGrid="0">
      <p:cViewPr varScale="1">
        <p:scale>
          <a:sx n="86" d="100"/>
          <a:sy n="86" d="100"/>
        </p:scale>
        <p:origin x="11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https://www.vturesource.com/vtu-syllabus/CS/2018/8/18CS81</a:t>
            </a:r>
          </a:p>
          <a:p>
            <a:r>
              <a:rPr lang="en-US" dirty="0"/>
              <a:t>AWS : IoT Device Simulator  https://aws.amazon.com/solutions/implementations/iot-device-simulator/?did=sl_card&amp;trk=sl_card</a:t>
            </a:r>
          </a:p>
          <a:p>
            <a:r>
              <a:rPr lang="en-US" dirty="0"/>
              <a:t>https://aws.amazon.com/s3/</a:t>
            </a:r>
          </a:p>
          <a:p>
            <a:endParaRPr lang="en-US" dirty="0"/>
          </a:p>
          <a:p>
            <a:r>
              <a:rPr lang="en-US" dirty="0"/>
              <a:t>https://www.vturesource.com/vtu-syllabus/CS/2018/8/18CS81</a:t>
            </a:r>
          </a:p>
          <a:p>
            <a:endParaRPr lang="en-US" dirty="0"/>
          </a:p>
          <a:p>
            <a:r>
              <a:rPr lang="en-US" dirty="0"/>
              <a:t>https://www.simplilearn.com/pgp-full-stack-web-development-certification-training-course?utm_campaign=Skillup-IOT-6mBO2vqLv38&amp;utm_medium=Comments&amp;utm_source=youtube</a:t>
            </a:r>
          </a:p>
        </p:txBody>
      </p:sp>
      <p:sp>
        <p:nvSpPr>
          <p:cNvPr id="4" name="Slide Number Placeholder 3"/>
          <p:cNvSpPr>
            <a:spLocks noGrp="1"/>
          </p:cNvSpPr>
          <p:nvPr>
            <p:ph type="sldNum" sz="quarter" idx="5"/>
          </p:nvPr>
        </p:nvSpPr>
        <p:spPr/>
        <p:txBody>
          <a:bodyPr/>
          <a:lstStyle/>
          <a:p>
            <a:fld id="{F4A2648F-4152-4278-B136-F77E8E2B334A}" type="slidenum">
              <a:rPr lang="en-US" smtClean="0"/>
              <a:t>1</a:t>
            </a:fld>
            <a:endParaRPr lang="en-US"/>
          </a:p>
        </p:txBody>
      </p:sp>
    </p:spTree>
    <p:extLst>
      <p:ext uri="{BB962C8B-B14F-4D97-AF65-F5344CB8AC3E}">
        <p14:creationId xmlns:p14="http://schemas.microsoft.com/office/powerpoint/2010/main" val="3224181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https://docs.emqx.com/en/emqx/latest/data-integration/data-bridges.html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16</a:t>
            </a:fld>
            <a:endParaRPr lang="en-US"/>
          </a:p>
        </p:txBody>
      </p:sp>
    </p:spTree>
    <p:extLst>
      <p:ext uri="{BB962C8B-B14F-4D97-AF65-F5344CB8AC3E}">
        <p14:creationId xmlns:p14="http://schemas.microsoft.com/office/powerpoint/2010/main" val="3897725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https://docs.emqx.com/en/emqx/latest/data-integration/rules.html</a:t>
            </a:r>
          </a:p>
          <a:p>
            <a:endParaRPr lang="en-US" dirty="0" smtClean="0"/>
          </a:p>
          <a:p>
            <a:r>
              <a:rPr lang="en-US" dirty="0" smtClean="0"/>
              <a:t>https://docs.emqx.com/en/emqx/latest/data-integration/rules.html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17</a:t>
            </a:fld>
            <a:endParaRPr lang="en-US"/>
          </a:p>
        </p:txBody>
      </p:sp>
    </p:spTree>
    <p:extLst>
      <p:ext uri="{BB962C8B-B14F-4D97-AF65-F5344CB8AC3E}">
        <p14:creationId xmlns:p14="http://schemas.microsoft.com/office/powerpoint/2010/main" val="2938888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https://www.emqx.com/en/blog/mqtt-performance-benchmark-testing-emqx-mysql-integration</a:t>
            </a:r>
          </a:p>
          <a:p>
            <a:r>
              <a:rPr lang="en-US" dirty="0" err="1" smtClean="0"/>
              <a:t>DataHub</a:t>
            </a:r>
            <a:r>
              <a:rPr lang="en-US" dirty="0" smtClean="0"/>
              <a:t> Smart MQTT Broker</a:t>
            </a:r>
          </a:p>
          <a:p>
            <a:r>
              <a:rPr lang="en-US" dirty="0" smtClean="0"/>
              <a:t>https://github.com/emqx/mqtt-to-mysql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18</a:t>
            </a:fld>
            <a:endParaRPr lang="en-US"/>
          </a:p>
        </p:txBody>
      </p:sp>
    </p:spTree>
    <p:extLst>
      <p:ext uri="{BB962C8B-B14F-4D97-AF65-F5344CB8AC3E}">
        <p14:creationId xmlns:p14="http://schemas.microsoft.com/office/powerpoint/2010/main" val="287103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2</a:t>
            </a:fld>
            <a:endParaRPr lang="en-US"/>
          </a:p>
        </p:txBody>
      </p:sp>
    </p:spTree>
    <p:extLst>
      <p:ext uri="{BB962C8B-B14F-4D97-AF65-F5344CB8AC3E}">
        <p14:creationId xmlns:p14="http://schemas.microsoft.com/office/powerpoint/2010/main" val="205513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https://www.scylladb.com/glossary/iot-database/</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3</a:t>
            </a:fld>
            <a:endParaRPr lang="en-US"/>
          </a:p>
        </p:txBody>
      </p:sp>
    </p:spTree>
    <p:extLst>
      <p:ext uri="{BB962C8B-B14F-4D97-AF65-F5344CB8AC3E}">
        <p14:creationId xmlns:p14="http://schemas.microsoft.com/office/powerpoint/2010/main" val="19453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https://www.intuz.com/guide-on-top-iot-databases</a:t>
            </a:r>
          </a:p>
          <a:p>
            <a:endParaRPr lang="en-US" dirty="0" smtClean="0"/>
          </a:p>
          <a:p>
            <a:r>
              <a:rPr lang="en-US" dirty="0" smtClean="0"/>
              <a:t>https://www.intuz.com/guide-on-top-iot-databases</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5</a:t>
            </a:fld>
            <a:endParaRPr lang="en-US"/>
          </a:p>
        </p:txBody>
      </p:sp>
    </p:spTree>
    <p:extLst>
      <p:ext uri="{BB962C8B-B14F-4D97-AF65-F5344CB8AC3E}">
        <p14:creationId xmlns:p14="http://schemas.microsoft.com/office/powerpoint/2010/main" val="1383286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https://github.com/emqx/mqtt-to-mysql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6</a:t>
            </a:fld>
            <a:endParaRPr lang="en-US"/>
          </a:p>
        </p:txBody>
      </p:sp>
    </p:spTree>
    <p:extLst>
      <p:ext uri="{BB962C8B-B14F-4D97-AF65-F5344CB8AC3E}">
        <p14:creationId xmlns:p14="http://schemas.microsoft.com/office/powerpoint/2010/main" val="341075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https://www.intuz.com/guide-on-top-iot-databases</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8</a:t>
            </a:fld>
            <a:endParaRPr lang="en-US"/>
          </a:p>
        </p:txBody>
      </p:sp>
    </p:spTree>
    <p:extLst>
      <p:ext uri="{BB962C8B-B14F-4D97-AF65-F5344CB8AC3E}">
        <p14:creationId xmlns:p14="http://schemas.microsoft.com/office/powerpoint/2010/main" val="331041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https://www.emqx.com/en/blog/mqtt-performance-benchmark-testing-emqx-mysql-integration</a:t>
            </a:r>
          </a:p>
          <a:p>
            <a:r>
              <a:rPr lang="en-US" dirty="0" err="1" smtClean="0"/>
              <a:t>DataHub</a:t>
            </a:r>
            <a:r>
              <a:rPr lang="en-US" dirty="0" smtClean="0"/>
              <a:t> Smart MQTT Broker</a:t>
            </a:r>
          </a:p>
          <a:p>
            <a:r>
              <a:rPr lang="en-US" dirty="0" smtClean="0"/>
              <a:t>https://github.com/emqx/mqtt-to-mysql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11</a:t>
            </a:fld>
            <a:endParaRPr lang="en-US"/>
          </a:p>
        </p:txBody>
      </p:sp>
    </p:spTree>
    <p:extLst>
      <p:ext uri="{BB962C8B-B14F-4D97-AF65-F5344CB8AC3E}">
        <p14:creationId xmlns:p14="http://schemas.microsoft.com/office/powerpoint/2010/main" val="1021944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https://www.emqx.com/en/blog/mqtt-to-mysql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12</a:t>
            </a:fld>
            <a:endParaRPr lang="en-US"/>
          </a:p>
        </p:txBody>
      </p:sp>
    </p:spTree>
    <p:extLst>
      <p:ext uri="{BB962C8B-B14F-4D97-AF65-F5344CB8AC3E}">
        <p14:creationId xmlns:p14="http://schemas.microsoft.com/office/powerpoint/2010/main" val="2204754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https://docs.emqx.com/en/emqx/latest/data-integration/data-bridge-mysql.html</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14</a:t>
            </a:fld>
            <a:endParaRPr lang="en-US"/>
          </a:p>
        </p:txBody>
      </p:sp>
    </p:spTree>
    <p:extLst>
      <p:ext uri="{BB962C8B-B14F-4D97-AF65-F5344CB8AC3E}">
        <p14:creationId xmlns:p14="http://schemas.microsoft.com/office/powerpoint/2010/main" val="202909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14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hyperlink" Target="https://prometheus.io/" TargetMode="External"/><Relationship Id="rId3" Type="http://schemas.openxmlformats.org/officeDocument/2006/relationships/image" Target="../media/image15.png"/><Relationship Id="rId7" Type="http://schemas.openxmlformats.org/officeDocument/2006/relationships/hyperlink" Target="https://github.com/emqx/emqx-exporter" TargetMode="External"/><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hyperlink" Target="https://mysql.com/" TargetMode="External"/><Relationship Id="rId5" Type="http://schemas.openxmlformats.org/officeDocument/2006/relationships/hyperlink" Target="https://mqttx.app/cli" TargetMode="External"/><Relationship Id="rId4" Type="http://schemas.openxmlformats.org/officeDocument/2006/relationships/hyperlink" Target="https://www.emqx.com/en/products/emqx" TargetMode="External"/><Relationship Id="rId9" Type="http://schemas.openxmlformats.org/officeDocument/2006/relationships/hyperlink" Target="https://grafana.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87E-D6B3-8B0D-9456-5D2BA79AB88B}"/>
              </a:ext>
            </a:extLst>
          </p:cNvPr>
          <p:cNvSpPr>
            <a:spLocks noGrp="1"/>
          </p:cNvSpPr>
          <p:nvPr>
            <p:ph type="ctrTitle"/>
          </p:nvPr>
        </p:nvSpPr>
        <p:spPr>
          <a:xfrm>
            <a:off x="4551180" y="3987071"/>
            <a:ext cx="5184061" cy="681673"/>
          </a:xfrm>
        </p:spPr>
        <p:txBody>
          <a:bodyPr>
            <a:normAutofit/>
          </a:bodyPr>
          <a:lstStyle/>
          <a:p>
            <a:pPr>
              <a:lnSpc>
                <a:spcPct val="90000"/>
              </a:lnSpc>
              <a:spcBef>
                <a:spcPts val="0"/>
              </a:spcBef>
              <a:spcAft>
                <a:spcPts val="1000"/>
              </a:spcAft>
            </a:pPr>
            <a:r>
              <a:rPr lang="en" sz="4000" dirty="0" smtClean="0"/>
              <a:t>IoT Database</a:t>
            </a:r>
            <a:endParaRPr lang="en-US" sz="2200" b="0" dirty="0"/>
          </a:p>
        </p:txBody>
      </p:sp>
      <p:sp>
        <p:nvSpPr>
          <p:cNvPr id="3" name="Subtitle 2">
            <a:extLst>
              <a:ext uri="{FF2B5EF4-FFF2-40B4-BE49-F238E27FC236}">
                <a16:creationId xmlns:a16="http://schemas.microsoft.com/office/drawing/2014/main" id="{53858C97-DA2F-8866-47CC-CDF4077BBF9D}"/>
              </a:ext>
            </a:extLst>
          </p:cNvPr>
          <p:cNvSpPr>
            <a:spLocks noGrp="1"/>
          </p:cNvSpPr>
          <p:nvPr>
            <p:ph type="subTitle" idx="1"/>
          </p:nvPr>
        </p:nvSpPr>
        <p:spPr>
          <a:xfrm>
            <a:off x="4639717" y="4619069"/>
            <a:ext cx="5676901" cy="1061184"/>
          </a:xfrm>
        </p:spPr>
        <p:txBody>
          <a:bodyPr>
            <a:normAutofit/>
          </a:bodyPr>
          <a:lstStyle/>
          <a:p>
            <a:r>
              <a:rPr lang="en-US" sz="1600" dirty="0" smtClean="0"/>
              <a:t>PDS</a:t>
            </a:r>
            <a:endParaRPr lang="en-US" sz="1600" dirty="0"/>
          </a:p>
        </p:txBody>
      </p:sp>
      <p:pic>
        <p:nvPicPr>
          <p:cNvPr id="48" name="Picture 47" descr="White structure">
            <a:extLst>
              <a:ext uri="{FF2B5EF4-FFF2-40B4-BE49-F238E27FC236}">
                <a16:creationId xmlns:a16="http://schemas.microsoft.com/office/drawing/2014/main" id="{E0652CF5-4E0B-F89D-4D88-A13BE5A6A897}"/>
              </a:ext>
            </a:extLst>
          </p:cNvPr>
          <p:cNvPicPr>
            <a:picLocks noChangeAspect="1"/>
          </p:cNvPicPr>
          <p:nvPr/>
        </p:nvPicPr>
        <p:blipFill rotWithShape="1">
          <a:blip r:embed="rId3"/>
          <a:srcRect l="450" r="25990" b="3"/>
          <a:stretch/>
        </p:blipFill>
        <p:spPr>
          <a:xfrm>
            <a:off x="-1" y="1371600"/>
            <a:ext cx="4076699" cy="4114800"/>
          </a:xfrm>
          <a:prstGeom prst="rect">
            <a:avLst/>
          </a:prstGeom>
        </p:spPr>
      </p:pic>
      <p:pic>
        <p:nvPicPr>
          <p:cNvPr id="6" name="Picture 5">
            <a:extLst>
              <a:ext uri="{FF2B5EF4-FFF2-40B4-BE49-F238E27FC236}">
                <a16:creationId xmlns:a16="http://schemas.microsoft.com/office/drawing/2014/main" id="{9926FD42-6AB7-9431-FDD4-769D809858A9}"/>
              </a:ext>
            </a:extLst>
          </p:cNvPr>
          <p:cNvPicPr>
            <a:picLocks noChangeAspect="1"/>
          </p:cNvPicPr>
          <p:nvPr/>
        </p:nvPicPr>
        <p:blipFill>
          <a:blip r:embed="rId4"/>
          <a:stretch>
            <a:fillRect/>
          </a:stretch>
        </p:blipFill>
        <p:spPr>
          <a:xfrm>
            <a:off x="7364361" y="330959"/>
            <a:ext cx="4640189" cy="3297144"/>
          </a:xfrm>
          <a:prstGeom prst="rect">
            <a:avLst/>
          </a:prstGeom>
        </p:spPr>
      </p:pic>
      <p:grpSp>
        <p:nvGrpSpPr>
          <p:cNvPr id="9" name="Group 8">
            <a:extLst>
              <a:ext uri="{FF2B5EF4-FFF2-40B4-BE49-F238E27FC236}">
                <a16:creationId xmlns:a16="http://schemas.microsoft.com/office/drawing/2014/main" id="{2AABCB87-2ECC-4C03-B5BB-6EE11C8A4485}"/>
              </a:ext>
            </a:extLst>
          </p:cNvPr>
          <p:cNvGrpSpPr/>
          <p:nvPr/>
        </p:nvGrpSpPr>
        <p:grpSpPr>
          <a:xfrm>
            <a:off x="346874" y="2470551"/>
            <a:ext cx="3064025" cy="1516520"/>
            <a:chOff x="4853562" y="1589418"/>
            <a:chExt cx="2609520" cy="1291565"/>
          </a:xfrm>
        </p:grpSpPr>
        <p:sp>
          <p:nvSpPr>
            <p:cNvPr id="10"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1"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 name="Group 11">
            <a:extLst>
              <a:ext uri="{FF2B5EF4-FFF2-40B4-BE49-F238E27FC236}">
                <a16:creationId xmlns:a16="http://schemas.microsoft.com/office/drawing/2014/main" id="{AB8BC7BC-BF58-402E-9A69-AA9226DE7CAA}"/>
              </a:ext>
            </a:extLst>
          </p:cNvPr>
          <p:cNvGrpSpPr/>
          <p:nvPr/>
        </p:nvGrpSpPr>
        <p:grpSpPr>
          <a:xfrm>
            <a:off x="1518026" y="3132053"/>
            <a:ext cx="1334145" cy="620384"/>
            <a:chOff x="7729280" y="2195997"/>
            <a:chExt cx="2143740" cy="996849"/>
          </a:xfrm>
          <a:solidFill>
            <a:schemeClr val="accent6"/>
          </a:solidFill>
        </p:grpSpPr>
        <p:sp>
          <p:nvSpPr>
            <p:cNvPr id="13"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4"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358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684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625503" y="3813717"/>
            <a:ext cx="4336585" cy="1951463"/>
          </a:xfrm>
          <a:prstGeom prst="rect">
            <a:avLst/>
          </a:prstGeom>
        </p:spPr>
      </p:pic>
      <p:sp>
        <p:nvSpPr>
          <p:cNvPr id="3" name="Rectangle 2"/>
          <p:cNvSpPr/>
          <p:nvPr/>
        </p:nvSpPr>
        <p:spPr>
          <a:xfrm>
            <a:off x="2751949" y="2374539"/>
            <a:ext cx="9560631" cy="830997"/>
          </a:xfrm>
          <a:prstGeom prst="rect">
            <a:avLst/>
          </a:prstGeom>
        </p:spPr>
        <p:txBody>
          <a:bodyPr wrap="none">
            <a:spAutoFit/>
          </a:bodyPr>
          <a:lstStyle/>
          <a:p>
            <a:r>
              <a:rPr lang="en-US" sz="4800" dirty="0" err="1" smtClean="0"/>
              <a:t>Gravana</a:t>
            </a:r>
            <a:r>
              <a:rPr lang="en-US" sz="4800" dirty="0" smtClean="0"/>
              <a:t> and MQTT </a:t>
            </a:r>
            <a:r>
              <a:rPr lang="en-US" sz="4800" dirty="0"/>
              <a:t>Data into MySQL</a:t>
            </a:r>
          </a:p>
        </p:txBody>
      </p:sp>
      <p:sp>
        <p:nvSpPr>
          <p:cNvPr id="4" name="Rectangle 3"/>
          <p:cNvSpPr/>
          <p:nvPr/>
        </p:nvSpPr>
        <p:spPr>
          <a:xfrm>
            <a:off x="3048000" y="3105835"/>
            <a:ext cx="8493512" cy="369332"/>
          </a:xfrm>
          <a:prstGeom prst="rect">
            <a:avLst/>
          </a:prstGeom>
        </p:spPr>
        <p:txBody>
          <a:bodyPr wrap="square">
            <a:spAutoFit/>
          </a:bodyPr>
          <a:lstStyle/>
          <a:p>
            <a:r>
              <a:rPr lang="en-US" dirty="0" err="1"/>
              <a:t>IoT</a:t>
            </a:r>
            <a:r>
              <a:rPr lang="en-US" dirty="0"/>
              <a:t> data into MySQL using MQTT and EMQX | MQTT MySQL Integration</a:t>
            </a:r>
          </a:p>
        </p:txBody>
      </p:sp>
    </p:spTree>
    <p:extLst>
      <p:ext uri="{BB962C8B-B14F-4D97-AF65-F5344CB8AC3E}">
        <p14:creationId xmlns:p14="http://schemas.microsoft.com/office/powerpoint/2010/main" val="20542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696" y="269122"/>
            <a:ext cx="1942583" cy="369332"/>
          </a:xfrm>
          <a:prstGeom prst="rect">
            <a:avLst/>
          </a:prstGeom>
        </p:spPr>
        <p:txBody>
          <a:bodyPr wrap="none">
            <a:spAutoFit/>
          </a:bodyPr>
          <a:lstStyle/>
          <a:p>
            <a:r>
              <a:rPr lang="en-US" dirty="0"/>
              <a:t>MySQL with MQTT</a:t>
            </a:r>
          </a:p>
        </p:txBody>
      </p:sp>
      <p:sp>
        <p:nvSpPr>
          <p:cNvPr id="3" name="Rectangle 2"/>
          <p:cNvSpPr/>
          <p:nvPr/>
        </p:nvSpPr>
        <p:spPr>
          <a:xfrm>
            <a:off x="320695" y="638454"/>
            <a:ext cx="11279901" cy="3970318"/>
          </a:xfrm>
          <a:prstGeom prst="rect">
            <a:avLst/>
          </a:prstGeom>
        </p:spPr>
        <p:txBody>
          <a:bodyPr wrap="square">
            <a:spAutoFit/>
          </a:bodyPr>
          <a:lstStyle/>
          <a:p>
            <a:pPr algn="just"/>
            <a:r>
              <a:rPr lang="en-US" b="1" dirty="0" err="1"/>
              <a:t>IoT</a:t>
            </a:r>
            <a:r>
              <a:rPr lang="en-US" b="1" dirty="0"/>
              <a:t> Data Management</a:t>
            </a:r>
            <a:r>
              <a:rPr lang="en-US" dirty="0"/>
              <a:t>: One of the primary uses of MySQL and MQTT integration is in managing </a:t>
            </a:r>
            <a:r>
              <a:rPr lang="en-US" dirty="0" err="1"/>
              <a:t>IoT</a:t>
            </a:r>
            <a:r>
              <a:rPr lang="en-US" dirty="0"/>
              <a:t> data. MQTT can be used to collect real-time data from sensors, devices, or applications, while MySQL stores this data in a structured format. This integration allows for efficient data storage, retrieval, and analysis, enabling businesses to gain valuable insights from </a:t>
            </a:r>
            <a:r>
              <a:rPr lang="en-US" dirty="0" err="1"/>
              <a:t>IoT</a:t>
            </a:r>
            <a:r>
              <a:rPr lang="en-US" dirty="0"/>
              <a:t> devices.</a:t>
            </a:r>
          </a:p>
          <a:p>
            <a:pPr algn="just"/>
            <a:r>
              <a:rPr lang="en-US" b="1" dirty="0"/>
              <a:t>Real-time Monitoring and Alerts</a:t>
            </a:r>
            <a:r>
              <a:rPr lang="en-US" dirty="0"/>
              <a:t>: By integrating MySQL with MQTT, organizations can set up real-time monitoring systems that track various metrics and trigger alerts based on predefined thresholds. For example, in a manufacturing environment, MQTT can gather machine data, which is then stored in MySQL. Thresholds for machine performance can be set in MySQL, and when these thresholds are exceeded, MQTT can send alerts to relevant stakeholders.</a:t>
            </a:r>
          </a:p>
          <a:p>
            <a:pPr algn="just"/>
            <a:r>
              <a:rPr lang="en-US" dirty="0"/>
              <a:t>User Activity Logging: MySQL and MQTT integration can be used to log user activity in real time. For instance, in a web application, MQTT can capture user actions such as logins, clicks, or transactions, which are then stored in MySQL for auditing, analysis, and security purposes.</a:t>
            </a:r>
          </a:p>
          <a:p>
            <a:pPr algn="just"/>
            <a:r>
              <a:rPr lang="en-US" b="1" dirty="0"/>
              <a:t>Remote Device Management</a:t>
            </a:r>
            <a:r>
              <a:rPr lang="en-US" dirty="0"/>
              <a:t>: Integrating MySQL with MQTT is beneficial for remote device management scenarios. MQTT can be used to send commands or configurations to remote devices, and MySQL can store information about device status, settings, and historical data. This setup enables centralized control and monitoring of distributed devices.</a:t>
            </a:r>
          </a:p>
        </p:txBody>
      </p:sp>
    </p:spTree>
    <p:extLst>
      <p:ext uri="{BB962C8B-B14F-4D97-AF65-F5344CB8AC3E}">
        <p14:creationId xmlns:p14="http://schemas.microsoft.com/office/powerpoint/2010/main" val="3031650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387153" y="1549502"/>
            <a:ext cx="5404513" cy="3070556"/>
          </a:xfrm>
          <a:prstGeom prst="rect">
            <a:avLst/>
          </a:prstGeom>
        </p:spPr>
      </p:pic>
      <p:pic>
        <p:nvPicPr>
          <p:cNvPr id="1026" name="Picture 2" descr="MQTT to MySQL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98" y="623619"/>
            <a:ext cx="5714477" cy="18517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3898" y="254287"/>
            <a:ext cx="1345946" cy="369332"/>
          </a:xfrm>
          <a:prstGeom prst="rect">
            <a:avLst/>
          </a:prstGeom>
        </p:spPr>
        <p:txBody>
          <a:bodyPr wrap="none">
            <a:spAutoFit/>
          </a:bodyPr>
          <a:lstStyle/>
          <a:p>
            <a:r>
              <a:rPr lang="en-US" dirty="0"/>
              <a:t>Architecture</a:t>
            </a:r>
          </a:p>
        </p:txBody>
      </p:sp>
      <p:graphicFrame>
        <p:nvGraphicFramePr>
          <p:cNvPr id="6" name="Table 5"/>
          <p:cNvGraphicFramePr>
            <a:graphicFrameLocks noGrp="1"/>
          </p:cNvGraphicFramePr>
          <p:nvPr>
            <p:extLst>
              <p:ext uri="{D42A27DB-BD31-4B8C-83A1-F6EECF244321}">
                <p14:modId xmlns:p14="http://schemas.microsoft.com/office/powerpoint/2010/main" val="1190582628"/>
              </p:ext>
            </p:extLst>
          </p:nvPr>
        </p:nvGraphicFramePr>
        <p:xfrm>
          <a:off x="313898" y="2475385"/>
          <a:ext cx="5714478" cy="3837624"/>
        </p:xfrm>
        <a:graphic>
          <a:graphicData uri="http://schemas.openxmlformats.org/drawingml/2006/table">
            <a:tbl>
              <a:tblPr/>
              <a:tblGrid>
                <a:gridCol w="1077981">
                  <a:extLst>
                    <a:ext uri="{9D8B030D-6E8A-4147-A177-3AD203B41FA5}">
                      <a16:colId xmlns:a16="http://schemas.microsoft.com/office/drawing/2014/main" val="3519163715"/>
                    </a:ext>
                  </a:extLst>
                </a:gridCol>
                <a:gridCol w="629617">
                  <a:extLst>
                    <a:ext uri="{9D8B030D-6E8A-4147-A177-3AD203B41FA5}">
                      <a16:colId xmlns:a16="http://schemas.microsoft.com/office/drawing/2014/main" val="1852094951"/>
                    </a:ext>
                  </a:extLst>
                </a:gridCol>
                <a:gridCol w="4006880">
                  <a:extLst>
                    <a:ext uri="{9D8B030D-6E8A-4147-A177-3AD203B41FA5}">
                      <a16:colId xmlns:a16="http://schemas.microsoft.com/office/drawing/2014/main" val="1883300916"/>
                    </a:ext>
                  </a:extLst>
                </a:gridCol>
              </a:tblGrid>
              <a:tr h="119985">
                <a:tc>
                  <a:txBody>
                    <a:bodyPr/>
                    <a:lstStyle/>
                    <a:p>
                      <a:r>
                        <a:rPr lang="en-US" sz="1400">
                          <a:effectLst/>
                        </a:rPr>
                        <a:t>Name</a:t>
                      </a:r>
                    </a:p>
                  </a:txBody>
                  <a:tcPr marL="98618" marR="98618" marT="45516" marB="45516" anchor="ctr">
                    <a:lnL>
                      <a:noFill/>
                    </a:lnL>
                    <a:lnR>
                      <a:noFill/>
                    </a:lnR>
                    <a:lnT>
                      <a:noFill/>
                    </a:lnT>
                    <a:lnB>
                      <a:noFill/>
                    </a:lnB>
                    <a:solidFill>
                      <a:srgbClr val="FFFFFF"/>
                    </a:solidFill>
                  </a:tcPr>
                </a:tc>
                <a:tc>
                  <a:txBody>
                    <a:bodyPr/>
                    <a:lstStyle/>
                    <a:p>
                      <a:r>
                        <a:rPr lang="en-US" sz="1400">
                          <a:effectLst/>
                        </a:rPr>
                        <a:t>Version</a:t>
                      </a:r>
                    </a:p>
                  </a:txBody>
                  <a:tcPr marL="98618" marR="98618" marT="45516" marB="45516" anchor="ctr">
                    <a:lnL>
                      <a:noFill/>
                    </a:lnL>
                    <a:lnR>
                      <a:noFill/>
                    </a:lnR>
                    <a:lnT>
                      <a:noFill/>
                    </a:lnT>
                    <a:lnB>
                      <a:noFill/>
                    </a:lnB>
                    <a:solidFill>
                      <a:srgbClr val="FFFFFF"/>
                    </a:solidFill>
                  </a:tcPr>
                </a:tc>
                <a:tc>
                  <a:txBody>
                    <a:bodyPr/>
                    <a:lstStyle/>
                    <a:p>
                      <a:r>
                        <a:rPr lang="en-US" sz="1400">
                          <a:effectLst/>
                        </a:rPr>
                        <a:t>Description</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1583743137"/>
                  </a:ext>
                </a:extLst>
              </a:tr>
              <a:tr h="289376">
                <a:tc>
                  <a:txBody>
                    <a:bodyPr/>
                    <a:lstStyle/>
                    <a:p>
                      <a:r>
                        <a:rPr lang="en-US" sz="1400" u="sng">
                          <a:effectLst/>
                          <a:hlinkClick r:id="rId4"/>
                        </a:rPr>
                        <a:t>EMQX Enterprise</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5.0.3+</a:t>
                      </a:r>
                    </a:p>
                  </a:txBody>
                  <a:tcPr marL="98618" marR="98618" marT="45516" marB="45516" anchor="ctr">
                    <a:lnL>
                      <a:noFill/>
                    </a:lnL>
                    <a:lnR>
                      <a:noFill/>
                    </a:lnR>
                    <a:lnT>
                      <a:noFill/>
                    </a:lnT>
                    <a:lnB>
                      <a:noFill/>
                    </a:lnB>
                    <a:solidFill>
                      <a:srgbClr val="FFFFFF"/>
                    </a:solidFill>
                  </a:tcPr>
                </a:tc>
                <a:tc>
                  <a:txBody>
                    <a:bodyPr/>
                    <a:lstStyle/>
                    <a:p>
                      <a:r>
                        <a:rPr lang="en-US" sz="1400">
                          <a:effectLst/>
                        </a:rPr>
                        <a:t>MQTT broker used for message exchange between MQTT clients and the MySQL.</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503589653"/>
                  </a:ext>
                </a:extLst>
              </a:tr>
              <a:tr h="289376">
                <a:tc>
                  <a:txBody>
                    <a:bodyPr/>
                    <a:lstStyle/>
                    <a:p>
                      <a:r>
                        <a:rPr lang="en-US" sz="1400" u="sng">
                          <a:effectLst/>
                          <a:hlinkClick r:id="rId5"/>
                        </a:rPr>
                        <a:t>MQTTX CLI</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1.9.3+</a:t>
                      </a:r>
                    </a:p>
                  </a:txBody>
                  <a:tcPr marL="98618" marR="98618" marT="45516" marB="45516" anchor="ctr">
                    <a:lnL>
                      <a:noFill/>
                    </a:lnL>
                    <a:lnR>
                      <a:noFill/>
                    </a:lnR>
                    <a:lnT>
                      <a:noFill/>
                    </a:lnT>
                    <a:lnB>
                      <a:noFill/>
                    </a:lnB>
                    <a:solidFill>
                      <a:srgbClr val="FFFFFF"/>
                    </a:solidFill>
                  </a:tcPr>
                </a:tc>
                <a:tc>
                  <a:txBody>
                    <a:bodyPr/>
                    <a:lstStyle/>
                    <a:p>
                      <a:r>
                        <a:rPr lang="en-US" sz="1400">
                          <a:effectLst/>
                        </a:rPr>
                        <a:t>Command-line tool used to generate simulated data for testing.</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1227722224"/>
                  </a:ext>
                </a:extLst>
              </a:tr>
              <a:tr h="374071">
                <a:tc>
                  <a:txBody>
                    <a:bodyPr/>
                    <a:lstStyle/>
                    <a:p>
                      <a:r>
                        <a:rPr lang="en-US" sz="1400" u="sng">
                          <a:effectLst/>
                          <a:hlinkClick r:id="rId6"/>
                        </a:rPr>
                        <a:t>MySQL</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8.0.0+</a:t>
                      </a:r>
                    </a:p>
                  </a:txBody>
                  <a:tcPr marL="98618" marR="98618" marT="45516" marB="45516" anchor="ctr">
                    <a:lnL>
                      <a:noFill/>
                    </a:lnL>
                    <a:lnR>
                      <a:noFill/>
                    </a:lnR>
                    <a:lnT>
                      <a:noFill/>
                    </a:lnT>
                    <a:lnB>
                      <a:noFill/>
                    </a:lnB>
                    <a:solidFill>
                      <a:srgbClr val="FFFFFF"/>
                    </a:solidFill>
                  </a:tcPr>
                </a:tc>
                <a:tc>
                  <a:txBody>
                    <a:bodyPr/>
                    <a:lstStyle/>
                    <a:p>
                      <a:r>
                        <a:rPr lang="en-US" sz="1400">
                          <a:effectLst/>
                        </a:rPr>
                        <a:t>Oil extraction IoT data storage and management, as well as providing time aggregation and analysis capabilities for Grafana.</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2371698548"/>
                  </a:ext>
                </a:extLst>
              </a:tr>
              <a:tr h="119985">
                <a:tc>
                  <a:txBody>
                    <a:bodyPr/>
                    <a:lstStyle/>
                    <a:p>
                      <a:r>
                        <a:rPr lang="en-US" sz="1400" u="sng">
                          <a:effectLst/>
                          <a:hlinkClick r:id="rId7"/>
                        </a:rPr>
                        <a:t>EMQX Exporter</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0.1</a:t>
                      </a:r>
                    </a:p>
                  </a:txBody>
                  <a:tcPr marL="98618" marR="98618" marT="45516" marB="45516" anchor="ctr">
                    <a:lnL>
                      <a:noFill/>
                    </a:lnL>
                    <a:lnR>
                      <a:noFill/>
                    </a:lnR>
                    <a:lnT>
                      <a:noFill/>
                    </a:lnT>
                    <a:lnB>
                      <a:noFill/>
                    </a:lnB>
                    <a:solidFill>
                      <a:srgbClr val="FFFFFF"/>
                    </a:solidFill>
                  </a:tcPr>
                </a:tc>
                <a:tc>
                  <a:txBody>
                    <a:bodyPr/>
                    <a:lstStyle/>
                    <a:p>
                      <a:r>
                        <a:rPr lang="en-US" sz="1400">
                          <a:effectLst/>
                        </a:rPr>
                        <a:t>Prometheus exporter for EMQX</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499858477"/>
                  </a:ext>
                </a:extLst>
              </a:tr>
              <a:tr h="204681">
                <a:tc>
                  <a:txBody>
                    <a:bodyPr/>
                    <a:lstStyle/>
                    <a:p>
                      <a:r>
                        <a:rPr lang="en-US" sz="1400" u="sng">
                          <a:effectLst/>
                          <a:hlinkClick r:id="rId8"/>
                        </a:rPr>
                        <a:t>Prometheus</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v2.44.0</a:t>
                      </a:r>
                    </a:p>
                  </a:txBody>
                  <a:tcPr marL="98618" marR="98618" marT="45516" marB="45516" anchor="ctr">
                    <a:lnL>
                      <a:noFill/>
                    </a:lnL>
                    <a:lnR>
                      <a:noFill/>
                    </a:lnR>
                    <a:lnT>
                      <a:noFill/>
                    </a:lnT>
                    <a:lnB>
                      <a:noFill/>
                    </a:lnB>
                    <a:solidFill>
                      <a:srgbClr val="FFFFFF"/>
                    </a:solidFill>
                  </a:tcPr>
                </a:tc>
                <a:tc>
                  <a:txBody>
                    <a:bodyPr/>
                    <a:lstStyle/>
                    <a:p>
                      <a:r>
                        <a:rPr lang="en-US" sz="1400">
                          <a:effectLst/>
                        </a:rPr>
                        <a:t>Open-source systems monitoring and alerting toolkit.</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697853353"/>
                  </a:ext>
                </a:extLst>
              </a:tr>
              <a:tr h="289376">
                <a:tc>
                  <a:txBody>
                    <a:bodyPr/>
                    <a:lstStyle/>
                    <a:p>
                      <a:r>
                        <a:rPr lang="en-US" sz="1400" u="sng">
                          <a:effectLst/>
                          <a:hlinkClick r:id="rId9"/>
                        </a:rPr>
                        <a:t>Grafana</a:t>
                      </a:r>
                      <a:endParaRPr lang="en-US" sz="1400">
                        <a:effectLst/>
                      </a:endParaRPr>
                    </a:p>
                  </a:txBody>
                  <a:tcPr marL="98618" marR="98618" marT="45516" marB="45516" anchor="ctr">
                    <a:lnL>
                      <a:noFill/>
                    </a:lnL>
                    <a:lnR>
                      <a:noFill/>
                    </a:lnR>
                    <a:lnT>
                      <a:noFill/>
                    </a:lnT>
                    <a:lnB>
                      <a:noFill/>
                    </a:lnB>
                    <a:solidFill>
                      <a:srgbClr val="FFFFFF"/>
                    </a:solidFill>
                  </a:tcPr>
                </a:tc>
                <a:tc>
                  <a:txBody>
                    <a:bodyPr/>
                    <a:lstStyle/>
                    <a:p>
                      <a:r>
                        <a:rPr lang="en-US" sz="1400">
                          <a:effectLst/>
                        </a:rPr>
                        <a:t>9.5.1+</a:t>
                      </a:r>
                    </a:p>
                  </a:txBody>
                  <a:tcPr marL="98618" marR="98618" marT="45516" marB="45516" anchor="ctr">
                    <a:lnL>
                      <a:noFill/>
                    </a:lnL>
                    <a:lnR>
                      <a:noFill/>
                    </a:lnR>
                    <a:lnT>
                      <a:noFill/>
                    </a:lnT>
                    <a:lnB>
                      <a:noFill/>
                    </a:lnB>
                    <a:solidFill>
                      <a:srgbClr val="FFFFFF"/>
                    </a:solidFill>
                  </a:tcPr>
                </a:tc>
                <a:tc>
                  <a:txBody>
                    <a:bodyPr/>
                    <a:lstStyle/>
                    <a:p>
                      <a:r>
                        <a:rPr lang="en-US" sz="1400" dirty="0">
                          <a:effectLst/>
                        </a:rPr>
                        <a:t>Visualization platform utilized to display and analyze the collected data.</a:t>
                      </a:r>
                    </a:p>
                  </a:txBody>
                  <a:tcPr marL="98618" marR="98618" marT="45516" marB="45516" anchor="ctr">
                    <a:lnL>
                      <a:noFill/>
                    </a:lnL>
                    <a:lnR>
                      <a:noFill/>
                    </a:lnR>
                    <a:lnT>
                      <a:noFill/>
                    </a:lnT>
                    <a:lnB>
                      <a:noFill/>
                    </a:lnB>
                    <a:solidFill>
                      <a:srgbClr val="FFFFFF"/>
                    </a:solidFill>
                  </a:tcPr>
                </a:tc>
                <a:extLst>
                  <a:ext uri="{0D108BD9-81ED-4DB2-BD59-A6C34878D82A}">
                    <a16:rowId xmlns:a16="http://schemas.microsoft.com/office/drawing/2014/main" val="260743676"/>
                  </a:ext>
                </a:extLst>
              </a:tr>
            </a:tbl>
          </a:graphicData>
        </a:graphic>
      </p:graphicFrame>
    </p:spTree>
    <p:extLst>
      <p:ext uri="{BB962C8B-B14F-4D97-AF65-F5344CB8AC3E}">
        <p14:creationId xmlns:p14="http://schemas.microsoft.com/office/powerpoint/2010/main" val="106858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3605" y="427982"/>
            <a:ext cx="4573111" cy="646331"/>
          </a:xfrm>
          <a:prstGeom prst="rect">
            <a:avLst/>
          </a:prstGeom>
        </p:spPr>
        <p:txBody>
          <a:bodyPr wrap="none">
            <a:spAutoFit/>
          </a:bodyPr>
          <a:lstStyle/>
          <a:p>
            <a:r>
              <a:rPr lang="en-US" sz="3600" dirty="0"/>
              <a:t>MQTT Data into MySQL</a:t>
            </a:r>
          </a:p>
        </p:txBody>
      </p:sp>
      <p:sp>
        <p:nvSpPr>
          <p:cNvPr id="3" name="Rectangle 2"/>
          <p:cNvSpPr/>
          <p:nvPr/>
        </p:nvSpPr>
        <p:spPr>
          <a:xfrm>
            <a:off x="688848" y="1074313"/>
            <a:ext cx="10704576" cy="1938992"/>
          </a:xfrm>
          <a:prstGeom prst="rect">
            <a:avLst/>
          </a:prstGeom>
        </p:spPr>
        <p:txBody>
          <a:bodyPr wrap="square">
            <a:spAutoFit/>
          </a:bodyPr>
          <a:lstStyle/>
          <a:p>
            <a:pPr algn="just"/>
            <a:r>
              <a:rPr lang="en-US" sz="2000" dirty="0"/>
              <a:t>MySQL is a widely used relational database with high reliability and stability, and can be quickly installed, configured and used. MySQL data integration can efficiently store MQTT messages in the MySQL database, and also supports real-time updating or deletion of data in MySQL through event triggering. With the help of MySQL data integration, you can easily implement functions such as message storage, device online/offline status update, and device behavior recording to achieve flexible </a:t>
            </a:r>
            <a:r>
              <a:rPr lang="en-US" sz="2000" dirty="0" err="1"/>
              <a:t>IoT</a:t>
            </a:r>
            <a:r>
              <a:rPr lang="en-US" sz="2000" dirty="0"/>
              <a:t> data storage and device management functions.</a:t>
            </a:r>
          </a:p>
        </p:txBody>
      </p:sp>
      <p:pic>
        <p:nvPicPr>
          <p:cNvPr id="4" name="Picture 3"/>
          <p:cNvPicPr>
            <a:picLocks noChangeAspect="1"/>
          </p:cNvPicPr>
          <p:nvPr/>
        </p:nvPicPr>
        <p:blipFill>
          <a:blip r:embed="rId3"/>
          <a:stretch>
            <a:fillRect/>
          </a:stretch>
        </p:blipFill>
        <p:spPr>
          <a:xfrm>
            <a:off x="1719071" y="3321150"/>
            <a:ext cx="7770495" cy="2808890"/>
          </a:xfrm>
          <a:prstGeom prst="rect">
            <a:avLst/>
          </a:prstGeom>
        </p:spPr>
      </p:pic>
    </p:spTree>
    <p:extLst>
      <p:ext uri="{BB962C8B-B14F-4D97-AF65-F5344CB8AC3E}">
        <p14:creationId xmlns:p14="http://schemas.microsoft.com/office/powerpoint/2010/main" val="156133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184" y="468987"/>
            <a:ext cx="11686032" cy="5016758"/>
          </a:xfrm>
          <a:prstGeom prst="rect">
            <a:avLst/>
          </a:prstGeom>
        </p:spPr>
        <p:txBody>
          <a:bodyPr wrap="square">
            <a:spAutoFit/>
          </a:bodyPr>
          <a:lstStyle/>
          <a:p>
            <a:pPr algn="just"/>
            <a:r>
              <a:rPr lang="en-US" sz="2000" dirty="0"/>
              <a:t>The data integration with MySQL can bring the following features and advantages to your business:</a:t>
            </a:r>
          </a:p>
          <a:p>
            <a:pPr algn="just"/>
            <a:endParaRPr lang="en-US" sz="2000" dirty="0"/>
          </a:p>
          <a:p>
            <a:pPr algn="just"/>
            <a:r>
              <a:rPr lang="en-US" sz="2000" b="1" dirty="0"/>
              <a:t>Flexible Event Handling</a:t>
            </a:r>
            <a:r>
              <a:rPr lang="en-US" sz="2000" dirty="0"/>
              <a:t>: Through the EMQX rules engine, MySQL can handle device lifecycle events, greatly facilitating the development of various management and monitoring tasks required for implementing </a:t>
            </a:r>
            <a:r>
              <a:rPr lang="en-US" sz="2000" dirty="0" err="1"/>
              <a:t>IoT</a:t>
            </a:r>
            <a:r>
              <a:rPr lang="en-US" sz="2000" dirty="0"/>
              <a:t> applications. By analyzing event data, you can promptly detect device failures, abnormal behavior, or trend changes to take appropriate measures.</a:t>
            </a:r>
          </a:p>
          <a:p>
            <a:pPr algn="just"/>
            <a:r>
              <a:rPr lang="en-US" sz="2000" b="1" dirty="0"/>
              <a:t>Message Transformation</a:t>
            </a:r>
            <a:r>
              <a:rPr lang="en-US" sz="2000" dirty="0"/>
              <a:t>: Messages can undergo extensive processing and transformation through EMQX rules before being written to MySQL, making storage and usage more convenient.</a:t>
            </a:r>
          </a:p>
          <a:p>
            <a:pPr algn="just"/>
            <a:r>
              <a:rPr lang="en-US" sz="2000" b="1" dirty="0"/>
              <a:t>Flexible Data Operations</a:t>
            </a:r>
            <a:r>
              <a:rPr lang="en-US" sz="2000" dirty="0"/>
              <a:t>: With SQL templates provided by MySQL Sink, it's easy to write or update data from specific fields to the corresponding tables and columns in the MySQL database, enabling flexible data storage and management.</a:t>
            </a:r>
          </a:p>
          <a:p>
            <a:pPr algn="just"/>
            <a:r>
              <a:rPr lang="en-US" sz="2000" b="1" dirty="0"/>
              <a:t>Integration of Business Processes</a:t>
            </a:r>
            <a:r>
              <a:rPr lang="en-US" sz="2000" dirty="0"/>
              <a:t>: The data integration allows you to integrate device data with MySQL's rich ecosystem applications, facilitating integration with systems like ERP, CRM, or other custom business systems to achieve advanced business processes and automation.</a:t>
            </a:r>
          </a:p>
          <a:p>
            <a:pPr algn="just"/>
            <a:r>
              <a:rPr lang="en-US" sz="2000" b="1" dirty="0"/>
              <a:t>Runtime Metrics</a:t>
            </a:r>
            <a:r>
              <a:rPr lang="en-US" sz="2000" dirty="0"/>
              <a:t>: Support for viewing runtime metrics of each Sink, such as total message count, success/failure counts, current rates, and more.</a:t>
            </a:r>
          </a:p>
        </p:txBody>
      </p:sp>
    </p:spTree>
    <p:extLst>
      <p:ext uri="{BB962C8B-B14F-4D97-AF65-F5344CB8AC3E}">
        <p14:creationId xmlns:p14="http://schemas.microsoft.com/office/powerpoint/2010/main" val="167991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945" y="208526"/>
            <a:ext cx="1707134" cy="369332"/>
          </a:xfrm>
          <a:prstGeom prst="rect">
            <a:avLst/>
          </a:prstGeom>
        </p:spPr>
        <p:txBody>
          <a:bodyPr wrap="none">
            <a:spAutoFit/>
          </a:bodyPr>
          <a:lstStyle/>
          <a:p>
            <a:r>
              <a:rPr lang="en-US" dirty="0"/>
              <a:t>Data Integration</a:t>
            </a:r>
          </a:p>
        </p:txBody>
      </p:sp>
      <p:sp>
        <p:nvSpPr>
          <p:cNvPr id="3" name="Rectangle 2"/>
          <p:cNvSpPr/>
          <p:nvPr/>
        </p:nvSpPr>
        <p:spPr>
          <a:xfrm>
            <a:off x="323088" y="577858"/>
            <a:ext cx="3956304" cy="6186309"/>
          </a:xfrm>
          <a:prstGeom prst="rect">
            <a:avLst/>
          </a:prstGeom>
        </p:spPr>
        <p:txBody>
          <a:bodyPr wrap="square">
            <a:spAutoFit/>
          </a:bodyPr>
          <a:lstStyle/>
          <a:p>
            <a:r>
              <a:rPr lang="en-US" dirty="0"/>
              <a:t>Integrations</a:t>
            </a:r>
          </a:p>
          <a:p>
            <a:pPr algn="just"/>
            <a:r>
              <a:rPr lang="en-US" dirty="0"/>
              <a:t>The EMQX Open Source edition only supports two types of data integrations: MQTT Services and HTTP Server. The EMQX Enterprise edition also supports data integrations with the following types of data systems:</a:t>
            </a:r>
          </a:p>
          <a:p>
            <a:endParaRPr lang="en-US" dirty="0"/>
          </a:p>
          <a:p>
            <a:r>
              <a:rPr lang="en-US" dirty="0" smtClean="0"/>
              <a:t>Cloud:</a:t>
            </a:r>
            <a:endParaRPr lang="en-US" dirty="0"/>
          </a:p>
          <a:p>
            <a:r>
              <a:rPr lang="en-US" dirty="0" smtClean="0"/>
              <a:t>Amazon </a:t>
            </a:r>
            <a:r>
              <a:rPr lang="en-US" dirty="0"/>
              <a:t>Kinesis</a:t>
            </a:r>
          </a:p>
          <a:p>
            <a:r>
              <a:rPr lang="en-US" dirty="0"/>
              <a:t>Azure </a:t>
            </a:r>
            <a:r>
              <a:rPr lang="en-US" dirty="0" err="1"/>
              <a:t>EventHub</a:t>
            </a:r>
            <a:endParaRPr lang="en-US" dirty="0"/>
          </a:p>
          <a:p>
            <a:r>
              <a:rPr lang="en-US" dirty="0"/>
              <a:t>GCP </a:t>
            </a:r>
            <a:r>
              <a:rPr lang="en-US" dirty="0" err="1" smtClean="0"/>
              <a:t>PubSub</a:t>
            </a:r>
            <a:endParaRPr lang="en-US" dirty="0" smtClean="0"/>
          </a:p>
          <a:p>
            <a:endParaRPr lang="en-US" dirty="0"/>
          </a:p>
          <a:p>
            <a:r>
              <a:rPr lang="en-US" dirty="0" smtClean="0"/>
              <a:t>TSDB:</a:t>
            </a:r>
            <a:endParaRPr lang="en-US" dirty="0"/>
          </a:p>
          <a:p>
            <a:r>
              <a:rPr lang="en-US" dirty="0" smtClean="0"/>
              <a:t>Apache </a:t>
            </a:r>
            <a:r>
              <a:rPr lang="en-US" dirty="0" err="1"/>
              <a:t>IoTDB</a:t>
            </a:r>
            <a:endParaRPr lang="en-US" dirty="0"/>
          </a:p>
          <a:p>
            <a:r>
              <a:rPr lang="en-US" dirty="0" err="1"/>
              <a:t>InfluxDB</a:t>
            </a:r>
            <a:endParaRPr lang="en-US" dirty="0"/>
          </a:p>
          <a:p>
            <a:r>
              <a:rPr lang="en-US" dirty="0" err="1"/>
              <a:t>OpenTSDB</a:t>
            </a:r>
            <a:endParaRPr lang="en-US" dirty="0"/>
          </a:p>
          <a:p>
            <a:r>
              <a:rPr lang="en-US" dirty="0" err="1" smtClean="0"/>
              <a:t>TimescaleDB</a:t>
            </a:r>
            <a:endParaRPr lang="en-US" dirty="0" smtClean="0"/>
          </a:p>
          <a:p>
            <a:endParaRPr lang="en-US" dirty="0"/>
          </a:p>
          <a:p>
            <a:r>
              <a:rPr lang="en-US" dirty="0" smtClean="0"/>
              <a:t>SQL:</a:t>
            </a:r>
            <a:endParaRPr lang="en-US" dirty="0"/>
          </a:p>
          <a:p>
            <a:r>
              <a:rPr lang="en-US" dirty="0" smtClean="0"/>
              <a:t>Cassandra</a:t>
            </a:r>
            <a:endParaRPr lang="en-US" dirty="0"/>
          </a:p>
          <a:p>
            <a:r>
              <a:rPr lang="en-US" dirty="0"/>
              <a:t>Microsoft SQL Server</a:t>
            </a:r>
          </a:p>
        </p:txBody>
      </p:sp>
      <p:sp>
        <p:nvSpPr>
          <p:cNvPr id="4" name="Rectangle 3"/>
          <p:cNvSpPr/>
          <p:nvPr/>
        </p:nvSpPr>
        <p:spPr>
          <a:xfrm>
            <a:off x="4942849" y="393192"/>
            <a:ext cx="2050561" cy="369332"/>
          </a:xfrm>
          <a:prstGeom prst="rect">
            <a:avLst/>
          </a:prstGeom>
        </p:spPr>
        <p:txBody>
          <a:bodyPr wrap="none">
            <a:spAutoFit/>
          </a:bodyPr>
          <a:lstStyle/>
          <a:p>
            <a:r>
              <a:rPr lang="en-US" b="1" dirty="0"/>
              <a:t>Built-in Rule Engine</a:t>
            </a:r>
          </a:p>
        </p:txBody>
      </p:sp>
      <p:sp>
        <p:nvSpPr>
          <p:cNvPr id="5" name="Rectangle 4"/>
          <p:cNvSpPr/>
          <p:nvPr/>
        </p:nvSpPr>
        <p:spPr>
          <a:xfrm>
            <a:off x="4942849" y="762524"/>
            <a:ext cx="6096000" cy="646331"/>
          </a:xfrm>
          <a:prstGeom prst="rect">
            <a:avLst/>
          </a:prstGeom>
        </p:spPr>
        <p:txBody>
          <a:bodyPr>
            <a:spAutoFit/>
          </a:bodyPr>
          <a:lstStyle/>
          <a:p>
            <a:pPr algn="just"/>
            <a:r>
              <a:rPr lang="en-US" dirty="0"/>
              <a:t>Data sources from various </a:t>
            </a:r>
            <a:r>
              <a:rPr lang="en-US" dirty="0" err="1"/>
              <a:t>IoT</a:t>
            </a:r>
            <a:r>
              <a:rPr lang="en-US" dirty="0"/>
              <a:t> devices and systems have all kinds of data types and formats.</a:t>
            </a:r>
          </a:p>
        </p:txBody>
      </p:sp>
      <p:sp>
        <p:nvSpPr>
          <p:cNvPr id="6" name="Rectangle 5"/>
          <p:cNvSpPr/>
          <p:nvPr/>
        </p:nvSpPr>
        <p:spPr>
          <a:xfrm>
            <a:off x="4942849" y="1408855"/>
            <a:ext cx="6096000" cy="923330"/>
          </a:xfrm>
          <a:prstGeom prst="rect">
            <a:avLst/>
          </a:prstGeom>
        </p:spPr>
        <p:txBody>
          <a:bodyPr>
            <a:spAutoFit/>
          </a:bodyPr>
          <a:lstStyle/>
          <a:p>
            <a:r>
              <a:rPr lang="en-US" b="1" dirty="0"/>
              <a:t>Sink</a:t>
            </a:r>
          </a:p>
          <a:p>
            <a:r>
              <a:rPr lang="en-US" dirty="0"/>
              <a:t>A Sink is a data output component added to the actions of a rule</a:t>
            </a:r>
          </a:p>
        </p:txBody>
      </p:sp>
      <p:sp>
        <p:nvSpPr>
          <p:cNvPr id="7" name="Rectangle 6"/>
          <p:cNvSpPr/>
          <p:nvPr/>
        </p:nvSpPr>
        <p:spPr>
          <a:xfrm>
            <a:off x="4942849" y="2384621"/>
            <a:ext cx="6096000" cy="923330"/>
          </a:xfrm>
          <a:prstGeom prst="rect">
            <a:avLst/>
          </a:prstGeom>
        </p:spPr>
        <p:txBody>
          <a:bodyPr>
            <a:spAutoFit/>
          </a:bodyPr>
          <a:lstStyle/>
          <a:p>
            <a:r>
              <a:rPr lang="en-US" b="1" dirty="0"/>
              <a:t>Source</a:t>
            </a:r>
          </a:p>
          <a:p>
            <a:r>
              <a:rPr lang="en-US" dirty="0"/>
              <a:t>A Source is a data input component, serving as a data source for rules, and is selected through rule SQL.</a:t>
            </a:r>
          </a:p>
        </p:txBody>
      </p:sp>
    </p:spTree>
    <p:extLst>
      <p:ext uri="{BB962C8B-B14F-4D97-AF65-F5344CB8AC3E}">
        <p14:creationId xmlns:p14="http://schemas.microsoft.com/office/powerpoint/2010/main" val="1670836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243" y="354830"/>
            <a:ext cx="1649811" cy="461665"/>
          </a:xfrm>
          <a:prstGeom prst="rect">
            <a:avLst/>
          </a:prstGeom>
        </p:spPr>
        <p:txBody>
          <a:bodyPr wrap="none">
            <a:spAutoFit/>
          </a:bodyPr>
          <a:lstStyle/>
          <a:p>
            <a:r>
              <a:rPr lang="en-US" sz="2400" dirty="0"/>
              <a:t>Rule Engine</a:t>
            </a:r>
          </a:p>
        </p:txBody>
      </p:sp>
      <p:sp>
        <p:nvSpPr>
          <p:cNvPr id="3" name="Rectangle 2"/>
          <p:cNvSpPr/>
          <p:nvPr/>
        </p:nvSpPr>
        <p:spPr>
          <a:xfrm>
            <a:off x="259243" y="816495"/>
            <a:ext cx="4792259" cy="1200329"/>
          </a:xfrm>
          <a:prstGeom prst="rect">
            <a:avLst/>
          </a:prstGeom>
        </p:spPr>
        <p:txBody>
          <a:bodyPr wrap="square">
            <a:spAutoFit/>
          </a:bodyPr>
          <a:lstStyle/>
          <a:p>
            <a:pPr algn="just"/>
            <a:r>
              <a:rPr lang="en-US" dirty="0"/>
              <a:t>EMQX provides users with the rule engine feature for data processing, which works in conjunction with Data Integration to extract, filter, enrich, transform, and store </a:t>
            </a:r>
            <a:r>
              <a:rPr lang="en-US" dirty="0" err="1"/>
              <a:t>IoT</a:t>
            </a:r>
            <a:r>
              <a:rPr lang="en-US" dirty="0"/>
              <a:t> data.</a:t>
            </a:r>
          </a:p>
        </p:txBody>
      </p:sp>
      <p:pic>
        <p:nvPicPr>
          <p:cNvPr id="4" name="Picture 3"/>
          <p:cNvPicPr>
            <a:picLocks noChangeAspect="1"/>
          </p:cNvPicPr>
          <p:nvPr/>
        </p:nvPicPr>
        <p:blipFill>
          <a:blip r:embed="rId3"/>
          <a:stretch>
            <a:fillRect/>
          </a:stretch>
        </p:blipFill>
        <p:spPr>
          <a:xfrm>
            <a:off x="784707" y="2016823"/>
            <a:ext cx="4486621" cy="1997615"/>
          </a:xfrm>
          <a:prstGeom prst="rect">
            <a:avLst/>
          </a:prstGeom>
        </p:spPr>
      </p:pic>
      <p:sp>
        <p:nvSpPr>
          <p:cNvPr id="5" name="Rectangle 4"/>
          <p:cNvSpPr/>
          <p:nvPr/>
        </p:nvSpPr>
        <p:spPr>
          <a:xfrm>
            <a:off x="335459" y="4014438"/>
            <a:ext cx="4838707" cy="1200329"/>
          </a:xfrm>
          <a:prstGeom prst="rect">
            <a:avLst/>
          </a:prstGeom>
        </p:spPr>
        <p:txBody>
          <a:bodyPr wrap="square">
            <a:spAutoFit/>
          </a:bodyPr>
          <a:lstStyle/>
          <a:p>
            <a:r>
              <a:rPr lang="en-US" b="1" i="1" u="sng" dirty="0"/>
              <a:t>How Rule Engine </a:t>
            </a:r>
            <a:r>
              <a:rPr lang="en-US" b="1" i="1" u="sng" dirty="0" smtClean="0"/>
              <a:t>Works</a:t>
            </a:r>
          </a:p>
          <a:p>
            <a:r>
              <a:rPr lang="en-US" dirty="0"/>
              <a:t>Rules specify how to retrieve data from a </a:t>
            </a:r>
            <a:r>
              <a:rPr lang="en-US" b="1" dirty="0"/>
              <a:t>data source</a:t>
            </a:r>
            <a:r>
              <a:rPr lang="en-US" dirty="0"/>
              <a:t>, perform </a:t>
            </a:r>
            <a:r>
              <a:rPr lang="en-US" b="1" dirty="0"/>
              <a:t>data transformations</a:t>
            </a:r>
            <a:r>
              <a:rPr lang="en-US" dirty="0"/>
              <a:t>, and the </a:t>
            </a:r>
            <a:r>
              <a:rPr lang="en-US" b="1" dirty="0"/>
              <a:t>actions</a:t>
            </a:r>
            <a:r>
              <a:rPr lang="en-US" dirty="0"/>
              <a:t> that should be applied to the results.</a:t>
            </a:r>
          </a:p>
        </p:txBody>
      </p:sp>
      <p:pic>
        <p:nvPicPr>
          <p:cNvPr id="6" name="Picture 5"/>
          <p:cNvPicPr>
            <a:picLocks noChangeAspect="1"/>
          </p:cNvPicPr>
          <p:nvPr/>
        </p:nvPicPr>
        <p:blipFill>
          <a:blip r:embed="rId4"/>
          <a:stretch>
            <a:fillRect/>
          </a:stretch>
        </p:blipFill>
        <p:spPr>
          <a:xfrm>
            <a:off x="335459" y="5441794"/>
            <a:ext cx="4838707" cy="897209"/>
          </a:xfrm>
          <a:prstGeom prst="rect">
            <a:avLst/>
          </a:prstGeom>
        </p:spPr>
      </p:pic>
      <p:sp>
        <p:nvSpPr>
          <p:cNvPr id="7" name="Rectangle 6"/>
          <p:cNvSpPr/>
          <p:nvPr/>
        </p:nvSpPr>
        <p:spPr>
          <a:xfrm>
            <a:off x="5796792" y="524553"/>
            <a:ext cx="6096000" cy="4616648"/>
          </a:xfrm>
          <a:prstGeom prst="rect">
            <a:avLst/>
          </a:prstGeom>
        </p:spPr>
        <p:txBody>
          <a:bodyPr>
            <a:spAutoFit/>
          </a:bodyPr>
          <a:lstStyle/>
          <a:p>
            <a:pPr algn="just"/>
            <a:r>
              <a:rPr lang="en-US" sz="1400" b="1" dirty="0"/>
              <a:t>Data Source</a:t>
            </a:r>
            <a:r>
              <a:rPr lang="en-US" sz="1400" dirty="0"/>
              <a:t>: The data source of a rule can be a message, event, or external data system. The FROM clause in the rule's SQL specifies the data source, while the WHERE clause adds additional constraints on which messages the rule processes.</a:t>
            </a:r>
          </a:p>
          <a:p>
            <a:pPr algn="just"/>
            <a:r>
              <a:rPr lang="en-US" sz="1400" dirty="0" smtClean="0"/>
              <a:t>For </a:t>
            </a:r>
            <a:r>
              <a:rPr lang="en-US" sz="1400" dirty="0"/>
              <a:t>more information on the various types of supported data sources and fields that can be referenced in the WHERE clause, see Data Sources and Fields.</a:t>
            </a:r>
          </a:p>
          <a:p>
            <a:pPr algn="just"/>
            <a:endParaRPr lang="en-US" sz="1400" dirty="0"/>
          </a:p>
          <a:p>
            <a:pPr algn="just"/>
            <a:r>
              <a:rPr lang="en-US" sz="1400" b="1" dirty="0"/>
              <a:t>Data Transformation</a:t>
            </a:r>
            <a:r>
              <a:rPr lang="en-US" sz="1400" dirty="0"/>
              <a:t>: Data transformations describe the process of transforming an input message. The SELECT part of the SQL extracts and transforms data from the input message. Embedded SQL sample statements can be used to implement advanced transformations, such as adding a timestamp to the output message.</a:t>
            </a:r>
          </a:p>
          <a:p>
            <a:pPr algn="just"/>
            <a:r>
              <a:rPr lang="en-US" sz="1400" dirty="0" smtClean="0"/>
              <a:t>For </a:t>
            </a:r>
            <a:r>
              <a:rPr lang="en-US" sz="1400" dirty="0"/>
              <a:t>a detailed explanation of the syntax and built-in SQL functions, see Rule SQL Reference and Built-in SQL Functions.</a:t>
            </a:r>
          </a:p>
          <a:p>
            <a:pPr algn="just"/>
            <a:r>
              <a:rPr lang="en-US" sz="1400" b="1" dirty="0" smtClean="0"/>
              <a:t>Action</a:t>
            </a:r>
            <a:r>
              <a:rPr lang="en-US" sz="1400" dirty="0" smtClean="0"/>
              <a:t>s</a:t>
            </a:r>
            <a:r>
              <a:rPr lang="en-US" sz="1400" dirty="0"/>
              <a:t>: After the input is processed according to the specified rules, one or more actions can be defined to process the SQL execution results. The Rule Engine will sequentially perform corresponding actions, such as storing the processing results in a database or republishing them to another MQTT topic. The supported actions are as follows:</a:t>
            </a:r>
          </a:p>
          <a:p>
            <a:pPr algn="just"/>
            <a:r>
              <a:rPr lang="en-US" sz="1400" dirty="0" smtClean="0"/>
              <a:t>Message </a:t>
            </a:r>
            <a:r>
              <a:rPr lang="en-US" sz="1400" dirty="0"/>
              <a:t>Republishing: Publish the results to a specified MQTT topic.</a:t>
            </a:r>
          </a:p>
          <a:p>
            <a:pPr algn="just"/>
            <a:r>
              <a:rPr lang="en-US" sz="1400" dirty="0"/>
              <a:t>Console Output: Output the results to the console or logs.</a:t>
            </a:r>
          </a:p>
          <a:p>
            <a:pPr algn="just"/>
            <a:r>
              <a:rPr lang="en-US" sz="1400" dirty="0"/>
              <a:t>Forwarding to Sinks: Send the results to external data systems, such as MQTT services, Kafka, PostgreSQL, etc.</a:t>
            </a:r>
          </a:p>
        </p:txBody>
      </p:sp>
    </p:spTree>
    <p:extLst>
      <p:ext uri="{BB962C8B-B14F-4D97-AF65-F5344CB8AC3E}">
        <p14:creationId xmlns:p14="http://schemas.microsoft.com/office/powerpoint/2010/main" val="297347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9849" y="1345839"/>
            <a:ext cx="7259103" cy="830997"/>
          </a:xfrm>
          <a:prstGeom prst="rect">
            <a:avLst/>
          </a:prstGeom>
        </p:spPr>
        <p:txBody>
          <a:bodyPr wrap="none">
            <a:spAutoFit/>
          </a:bodyPr>
          <a:lstStyle/>
          <a:p>
            <a:r>
              <a:rPr lang="en-US" sz="4800" b="1" spc="-5" dirty="0"/>
              <a:t>IOT </a:t>
            </a:r>
            <a:r>
              <a:rPr lang="en-US" sz="4800" b="1" dirty="0"/>
              <a:t>CLOUD </a:t>
            </a:r>
            <a:r>
              <a:rPr lang="en-US" sz="4800" b="1" spc="5" dirty="0"/>
              <a:t> </a:t>
            </a:r>
            <a:r>
              <a:rPr lang="en-US" sz="4800" b="1" spc="-5" dirty="0" smtClean="0"/>
              <a:t>ARCHITEC</a:t>
            </a:r>
            <a:r>
              <a:rPr lang="en-US" sz="4800" b="1" spc="-20" dirty="0" smtClean="0"/>
              <a:t>T</a:t>
            </a:r>
            <a:r>
              <a:rPr lang="en-US" sz="4800" b="1" dirty="0" smtClean="0"/>
              <a:t>URE</a:t>
            </a:r>
            <a:endParaRPr lang="en-US" sz="4800" b="1" dirty="0"/>
          </a:p>
        </p:txBody>
      </p:sp>
    </p:spTree>
    <p:extLst>
      <p:ext uri="{BB962C8B-B14F-4D97-AF65-F5344CB8AC3E}">
        <p14:creationId xmlns:p14="http://schemas.microsoft.com/office/powerpoint/2010/main" val="1564940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392906"/>
            <a:ext cx="8648700" cy="4864894"/>
          </a:xfrm>
          <a:prstGeom prst="rect">
            <a:avLst/>
          </a:prstGeom>
        </p:spPr>
      </p:pic>
    </p:spTree>
    <p:extLst>
      <p:ext uri="{BB962C8B-B14F-4D97-AF65-F5344CB8AC3E}">
        <p14:creationId xmlns:p14="http://schemas.microsoft.com/office/powerpoint/2010/main" val="192497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그룹 7">
            <a:extLst>
              <a:ext uri="{FF2B5EF4-FFF2-40B4-BE49-F238E27FC236}">
                <a16:creationId xmlns:a16="http://schemas.microsoft.com/office/drawing/2014/main" id="{C3DD1D2B-342C-4859-BCA5-864DDA2EE20E}"/>
              </a:ext>
            </a:extLst>
          </p:cNvPr>
          <p:cNvGrpSpPr/>
          <p:nvPr/>
        </p:nvGrpSpPr>
        <p:grpSpPr>
          <a:xfrm>
            <a:off x="4058226" y="5565230"/>
            <a:ext cx="7298052" cy="836933"/>
            <a:chOff x="933685" y="1815665"/>
            <a:chExt cx="6573115" cy="972000"/>
          </a:xfrm>
        </p:grpSpPr>
        <p:sp>
          <p:nvSpPr>
            <p:cNvPr id="15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solidFill>
                  <a:schemeClr val="tx1"/>
                </a:solidFill>
                <a:latin typeface="Rockwell" panose="02060603020205020403" pitchFamily="18" charset="0"/>
              </a:endParaRPr>
            </a:p>
          </p:txBody>
        </p:sp>
        <p:sp>
          <p:nvSpPr>
            <p:cNvPr id="15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56" name="Rectangle 15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57" name="Rectangle 15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sp>
        <p:nvSpPr>
          <p:cNvPr id="56" name="Rectangle 55">
            <a:extLst>
              <a:ext uri="{FF2B5EF4-FFF2-40B4-BE49-F238E27FC236}">
                <a16:creationId xmlns:a16="http://schemas.microsoft.com/office/drawing/2014/main" id="{91C430F3-DBFE-4A56-98B3-667C30C0BB16}"/>
              </a:ext>
            </a:extLst>
          </p:cNvPr>
          <p:cNvSpPr/>
          <p:nvPr/>
        </p:nvSpPr>
        <p:spPr>
          <a:xfrm>
            <a:off x="-21781" y="-5325"/>
            <a:ext cx="3466671" cy="6858000"/>
          </a:xfrm>
          <a:prstGeom prst="rect">
            <a:avLst/>
          </a:prstGeom>
          <a:solidFill>
            <a:srgbClr val="00B0F0"/>
          </a:solidFill>
          <a:ln>
            <a:solidFill>
              <a:srgbClr val="00B0F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304296" y="412254"/>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Internet of Things</a:t>
            </a:r>
            <a:endParaRPr lang="ko-KR" altLang="en-US" dirty="0">
              <a:solidFill>
                <a:schemeClr val="bg1"/>
              </a:solidFill>
            </a:endParaRPr>
          </a:p>
        </p:txBody>
      </p:sp>
      <p:grpSp>
        <p:nvGrpSpPr>
          <p:cNvPr id="127" name="그룹 7">
            <a:extLst>
              <a:ext uri="{FF2B5EF4-FFF2-40B4-BE49-F238E27FC236}">
                <a16:creationId xmlns:a16="http://schemas.microsoft.com/office/drawing/2014/main" id="{C3DD1D2B-342C-4859-BCA5-864DDA2EE20E}"/>
              </a:ext>
            </a:extLst>
          </p:cNvPr>
          <p:cNvGrpSpPr/>
          <p:nvPr/>
        </p:nvGrpSpPr>
        <p:grpSpPr>
          <a:xfrm>
            <a:off x="4089151" y="594280"/>
            <a:ext cx="7298052" cy="836933"/>
            <a:chOff x="933685" y="1815665"/>
            <a:chExt cx="6573115" cy="972000"/>
          </a:xfrm>
        </p:grpSpPr>
        <p:sp>
          <p:nvSpPr>
            <p:cNvPr id="128"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err="1" smtClean="0">
                  <a:solidFill>
                    <a:schemeClr val="tx1"/>
                  </a:solidFill>
                  <a:latin typeface="Rockwell" panose="02060603020205020403" pitchFamily="18" charset="0"/>
                </a:rPr>
                <a:t>IoT</a:t>
              </a:r>
              <a:r>
                <a:rPr lang="en-US" altLang="ko-KR" sz="3600" dirty="0" smtClean="0">
                  <a:solidFill>
                    <a:schemeClr val="tx1"/>
                  </a:solidFill>
                  <a:latin typeface="Rockwell" panose="02060603020205020403" pitchFamily="18" charset="0"/>
                </a:rPr>
                <a:t> Database</a:t>
              </a:r>
              <a:endParaRPr lang="ko-KR" altLang="en-US" sz="3600" dirty="0">
                <a:solidFill>
                  <a:schemeClr val="tx1"/>
                </a:solidFill>
                <a:latin typeface="Rockwell" panose="02060603020205020403" pitchFamily="18" charset="0"/>
              </a:endParaRPr>
            </a:p>
          </p:txBody>
        </p:sp>
        <p:sp>
          <p:nvSpPr>
            <p:cNvPr id="129"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b="1" dirty="0">
                <a:ln w="22225">
                  <a:solidFill>
                    <a:schemeClr val="accent2"/>
                  </a:solidFill>
                  <a:prstDash val="solid"/>
                </a:ln>
                <a:solidFill>
                  <a:schemeClr val="accent2">
                    <a:lumMod val="40000"/>
                    <a:lumOff val="60000"/>
                  </a:schemeClr>
                </a:solidFill>
              </a:endParaRPr>
            </a:p>
          </p:txBody>
        </p:sp>
        <p:sp>
          <p:nvSpPr>
            <p:cNvPr id="130" name="Rectangle 129">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31" name="Rectangle 130">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grpSp>
        <p:nvGrpSpPr>
          <p:cNvPr id="132" name="그룹 7">
            <a:extLst>
              <a:ext uri="{FF2B5EF4-FFF2-40B4-BE49-F238E27FC236}">
                <a16:creationId xmlns:a16="http://schemas.microsoft.com/office/drawing/2014/main" id="{C3DD1D2B-342C-4859-BCA5-864DDA2EE20E}"/>
              </a:ext>
            </a:extLst>
          </p:cNvPr>
          <p:cNvGrpSpPr/>
          <p:nvPr/>
        </p:nvGrpSpPr>
        <p:grpSpPr>
          <a:xfrm>
            <a:off x="4089151" y="1844190"/>
            <a:ext cx="7298052" cy="836933"/>
            <a:chOff x="933685" y="1815665"/>
            <a:chExt cx="6573115" cy="972000"/>
          </a:xfrm>
        </p:grpSpPr>
        <p:sp>
          <p:nvSpPr>
            <p:cNvPr id="133"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r>
                <a:rPr lang="en-US" b="1" dirty="0" smtClean="0">
                  <a:solidFill>
                    <a:schemeClr val="tx1"/>
                  </a:solidFill>
                </a:rPr>
                <a:t>                            </a:t>
              </a:r>
              <a:r>
                <a:rPr lang="en-US" sz="3200" b="1" dirty="0">
                  <a:solidFill>
                    <a:schemeClr val="tx1"/>
                  </a:solidFill>
                </a:rPr>
                <a:t>MQTT Data into MySQL</a:t>
              </a:r>
            </a:p>
            <a:p>
              <a:r>
                <a:rPr lang="en-US" b="1" dirty="0" smtClean="0">
                  <a:solidFill>
                    <a:schemeClr val="tx1"/>
                  </a:solidFill>
                </a:rPr>
                <a:t> </a:t>
              </a:r>
              <a:endParaRPr lang="en-US" sz="3600" b="1" dirty="0">
                <a:solidFill>
                  <a:schemeClr val="tx1"/>
                </a:solidFill>
              </a:endParaRPr>
            </a:p>
          </p:txBody>
        </p:sp>
        <p:sp>
          <p:nvSpPr>
            <p:cNvPr id="134"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35" name="Rectangle 134">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36" name="Rectangle 135">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grpSp>
        <p:nvGrpSpPr>
          <p:cNvPr id="137" name="그룹 7">
            <a:extLst>
              <a:ext uri="{FF2B5EF4-FFF2-40B4-BE49-F238E27FC236}">
                <a16:creationId xmlns:a16="http://schemas.microsoft.com/office/drawing/2014/main" id="{C3DD1D2B-342C-4859-BCA5-864DDA2EE20E}"/>
              </a:ext>
            </a:extLst>
          </p:cNvPr>
          <p:cNvGrpSpPr/>
          <p:nvPr/>
        </p:nvGrpSpPr>
        <p:grpSpPr>
          <a:xfrm>
            <a:off x="4058226" y="3094099"/>
            <a:ext cx="7298052" cy="836933"/>
            <a:chOff x="933685" y="1815665"/>
            <a:chExt cx="6573115" cy="972000"/>
          </a:xfrm>
        </p:grpSpPr>
        <p:sp>
          <p:nvSpPr>
            <p:cNvPr id="138"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Communication Network</a:t>
              </a:r>
              <a:endParaRPr lang="ko-KR" altLang="en-US" sz="3600" dirty="0">
                <a:solidFill>
                  <a:schemeClr val="bg1">
                    <a:lumMod val="85000"/>
                  </a:schemeClr>
                </a:solidFill>
                <a:latin typeface="Rockwell" panose="02060603020205020403" pitchFamily="18" charset="0"/>
              </a:endParaRPr>
            </a:p>
          </p:txBody>
        </p:sp>
        <p:sp>
          <p:nvSpPr>
            <p:cNvPr id="139"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0" name="Rectangle 139">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1" name="Rectangle 140">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grpSp>
        <p:nvGrpSpPr>
          <p:cNvPr id="142" name="그룹 7">
            <a:extLst>
              <a:ext uri="{FF2B5EF4-FFF2-40B4-BE49-F238E27FC236}">
                <a16:creationId xmlns:a16="http://schemas.microsoft.com/office/drawing/2014/main" id="{C3DD1D2B-342C-4859-BCA5-864DDA2EE20E}"/>
              </a:ext>
            </a:extLst>
          </p:cNvPr>
          <p:cNvGrpSpPr/>
          <p:nvPr/>
        </p:nvGrpSpPr>
        <p:grpSpPr>
          <a:xfrm>
            <a:off x="4058226" y="4308475"/>
            <a:ext cx="7344602" cy="2093689"/>
            <a:chOff x="933685" y="1780961"/>
            <a:chExt cx="6615041" cy="2431574"/>
          </a:xfrm>
        </p:grpSpPr>
        <p:sp>
          <p:nvSpPr>
            <p:cNvPr id="143"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Security</a:t>
              </a:r>
              <a:endParaRPr lang="ko-KR" altLang="en-US" sz="3600" dirty="0">
                <a:solidFill>
                  <a:schemeClr val="bg1">
                    <a:lumMod val="85000"/>
                  </a:schemeClr>
                </a:solidFill>
                <a:latin typeface="Rockwell" panose="02060603020205020403" pitchFamily="18" charset="0"/>
              </a:endParaRPr>
            </a:p>
          </p:txBody>
        </p:sp>
        <p:sp>
          <p:nvSpPr>
            <p:cNvPr id="144"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5" name="Rectangle 144">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6" name="Rectangle 145">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87" name="Rectangle 2">
              <a:extLst>
                <a:ext uri="{FF2B5EF4-FFF2-40B4-BE49-F238E27FC236}">
                  <a16:creationId xmlns:a16="http://schemas.microsoft.com/office/drawing/2014/main" id="{FBBDF61F-1C1A-4EE9-80A4-43A0E19D9697}"/>
                </a:ext>
              </a:extLst>
            </p:cNvPr>
            <p:cNvSpPr/>
            <p:nvPr/>
          </p:nvSpPr>
          <p:spPr>
            <a:xfrm>
              <a:off x="2318908" y="1780961"/>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Security</a:t>
              </a:r>
              <a:endParaRPr lang="ko-KR" altLang="en-US" sz="3600" dirty="0">
                <a:solidFill>
                  <a:schemeClr val="bg1">
                    <a:lumMod val="85000"/>
                  </a:schemeClr>
                </a:solidFill>
                <a:latin typeface="Rockwell" panose="02060603020205020403" pitchFamily="18" charset="0"/>
              </a:endParaRPr>
            </a:p>
          </p:txBody>
        </p:sp>
        <p:sp>
          <p:nvSpPr>
            <p:cNvPr id="88" name="Rectangle 2">
              <a:extLst>
                <a:ext uri="{FF2B5EF4-FFF2-40B4-BE49-F238E27FC236}">
                  <a16:creationId xmlns:a16="http://schemas.microsoft.com/office/drawing/2014/main" id="{FBBDF61F-1C1A-4EE9-80A4-43A0E19D9697}"/>
                </a:ext>
              </a:extLst>
            </p:cNvPr>
            <p:cNvSpPr/>
            <p:nvPr/>
          </p:nvSpPr>
          <p:spPr>
            <a:xfrm>
              <a:off x="2332982" y="324053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Apps</a:t>
              </a:r>
              <a:endParaRPr lang="ko-KR" altLang="en-US" sz="3600" dirty="0">
                <a:solidFill>
                  <a:schemeClr val="bg1">
                    <a:lumMod val="85000"/>
                  </a:schemeClr>
                </a:solidFill>
                <a:latin typeface="Rockwell" panose="02060603020205020403" pitchFamily="18" charset="0"/>
              </a:endParaRPr>
            </a:p>
          </p:txBody>
        </p:sp>
      </p:grpSp>
      <p:grpSp>
        <p:nvGrpSpPr>
          <p:cNvPr id="60" name="Group 59">
            <a:extLst>
              <a:ext uri="{FF2B5EF4-FFF2-40B4-BE49-F238E27FC236}">
                <a16:creationId xmlns:a16="http://schemas.microsoft.com/office/drawing/2014/main" id="{FCA5AD93-33BD-4CC6-B1E2-E81221FE1A47}"/>
              </a:ext>
            </a:extLst>
          </p:cNvPr>
          <p:cNvGrpSpPr/>
          <p:nvPr/>
        </p:nvGrpSpPr>
        <p:grpSpPr>
          <a:xfrm>
            <a:off x="686503" y="2425347"/>
            <a:ext cx="2149690" cy="2174436"/>
            <a:chOff x="398105" y="1056729"/>
            <a:chExt cx="3095529" cy="3131164"/>
          </a:xfrm>
        </p:grpSpPr>
        <p:grpSp>
          <p:nvGrpSpPr>
            <p:cNvPr id="61" name="Group 60">
              <a:extLst>
                <a:ext uri="{FF2B5EF4-FFF2-40B4-BE49-F238E27FC236}">
                  <a16:creationId xmlns:a16="http://schemas.microsoft.com/office/drawing/2014/main" id="{4B47A7E1-A22A-4B3F-9FE5-3A3A01D58538}"/>
                </a:ext>
              </a:extLst>
            </p:cNvPr>
            <p:cNvGrpSpPr/>
            <p:nvPr/>
          </p:nvGrpSpPr>
          <p:grpSpPr>
            <a:xfrm>
              <a:off x="398105" y="1056729"/>
              <a:ext cx="3095529" cy="3131164"/>
              <a:chOff x="369152" y="1617134"/>
              <a:chExt cx="3546035" cy="3586857"/>
            </a:xfrm>
            <a:solidFill>
              <a:schemeClr val="accent6"/>
            </a:solidFill>
          </p:grpSpPr>
          <p:grpSp>
            <p:nvGrpSpPr>
              <p:cNvPr id="65" name="Group 64">
                <a:extLst>
                  <a:ext uri="{FF2B5EF4-FFF2-40B4-BE49-F238E27FC236}">
                    <a16:creationId xmlns:a16="http://schemas.microsoft.com/office/drawing/2014/main" id="{6667A063-1160-40C1-8C8E-4018BDB59960}"/>
                  </a:ext>
                </a:extLst>
              </p:cNvPr>
              <p:cNvGrpSpPr/>
              <p:nvPr/>
            </p:nvGrpSpPr>
            <p:grpSpPr>
              <a:xfrm>
                <a:off x="926950" y="1617134"/>
                <a:ext cx="2049224" cy="852218"/>
                <a:chOff x="926950" y="1617134"/>
                <a:chExt cx="2049224" cy="852218"/>
              </a:xfrm>
              <a:grpFill/>
            </p:grpSpPr>
            <p:sp>
              <p:nvSpPr>
                <p:cNvPr id="85" name="Rectangle 14">
                  <a:extLst>
                    <a:ext uri="{FF2B5EF4-FFF2-40B4-BE49-F238E27FC236}">
                      <a16:creationId xmlns:a16="http://schemas.microsoft.com/office/drawing/2014/main" id="{2D593987-AAC1-4218-B196-FA66DF07DAB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6" name="Right Triangle 13">
                  <a:extLst>
                    <a:ext uri="{FF2B5EF4-FFF2-40B4-BE49-F238E27FC236}">
                      <a16:creationId xmlns:a16="http://schemas.microsoft.com/office/drawing/2014/main" id="{625FDC05-6379-46E1-B6E3-74172108A0D6}"/>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17" name="Rectangle 24">
                  <a:extLst>
                    <a:ext uri="{FF2B5EF4-FFF2-40B4-BE49-F238E27FC236}">
                      <a16:creationId xmlns:a16="http://schemas.microsoft.com/office/drawing/2014/main" id="{54D46EE8-5B4E-40B7-BE07-902DB43E6BCB}"/>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8" name="Rectangle 41">
                  <a:extLst>
                    <a:ext uri="{FF2B5EF4-FFF2-40B4-BE49-F238E27FC236}">
                      <a16:creationId xmlns:a16="http://schemas.microsoft.com/office/drawing/2014/main" id="{3AB8C187-6D05-4384-A570-16C594F09E64}"/>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9" name="Isosceles Triangle 3">
                  <a:extLst>
                    <a:ext uri="{FF2B5EF4-FFF2-40B4-BE49-F238E27FC236}">
                      <a16:creationId xmlns:a16="http://schemas.microsoft.com/office/drawing/2014/main" id="{9F93064C-FA82-4CE3-B9C8-D51F6E942A8C}"/>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6" name="Group 65">
                <a:extLst>
                  <a:ext uri="{FF2B5EF4-FFF2-40B4-BE49-F238E27FC236}">
                    <a16:creationId xmlns:a16="http://schemas.microsoft.com/office/drawing/2014/main" id="{96E2A8CC-79A6-4188-BFDB-EC85D36B0F3C}"/>
                  </a:ext>
                </a:extLst>
              </p:cNvPr>
              <p:cNvGrpSpPr/>
              <p:nvPr/>
            </p:nvGrpSpPr>
            <p:grpSpPr>
              <a:xfrm rot="4990866">
                <a:off x="2464466" y="2788531"/>
                <a:ext cx="2049224" cy="852218"/>
                <a:chOff x="926950" y="1617134"/>
                <a:chExt cx="2049224" cy="852218"/>
              </a:xfrm>
              <a:grpFill/>
            </p:grpSpPr>
            <p:sp>
              <p:nvSpPr>
                <p:cNvPr id="80" name="Rectangle 14">
                  <a:extLst>
                    <a:ext uri="{FF2B5EF4-FFF2-40B4-BE49-F238E27FC236}">
                      <a16:creationId xmlns:a16="http://schemas.microsoft.com/office/drawing/2014/main" id="{A76793EF-9738-49CD-8D72-CFED517A7794}"/>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ight Triangle 13">
                  <a:extLst>
                    <a:ext uri="{FF2B5EF4-FFF2-40B4-BE49-F238E27FC236}">
                      <a16:creationId xmlns:a16="http://schemas.microsoft.com/office/drawing/2014/main" id="{8F459342-8EA1-4AB3-AE4E-DFAF7276D9C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24">
                  <a:extLst>
                    <a:ext uri="{FF2B5EF4-FFF2-40B4-BE49-F238E27FC236}">
                      <a16:creationId xmlns:a16="http://schemas.microsoft.com/office/drawing/2014/main" id="{B0178D23-6EF3-46C9-B282-0435479995F5}"/>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Rectangle 41">
                  <a:extLst>
                    <a:ext uri="{FF2B5EF4-FFF2-40B4-BE49-F238E27FC236}">
                      <a16:creationId xmlns:a16="http://schemas.microsoft.com/office/drawing/2014/main" id="{89E4940D-48CD-4A7D-9150-9F54A2DB09B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4" name="Isosceles Triangle 3">
                  <a:extLst>
                    <a:ext uri="{FF2B5EF4-FFF2-40B4-BE49-F238E27FC236}">
                      <a16:creationId xmlns:a16="http://schemas.microsoft.com/office/drawing/2014/main" id="{DE6CAD33-65DD-4EF9-BD97-281D926B548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7" name="Group 66">
                <a:extLst>
                  <a:ext uri="{FF2B5EF4-FFF2-40B4-BE49-F238E27FC236}">
                    <a16:creationId xmlns:a16="http://schemas.microsoft.com/office/drawing/2014/main" id="{5FC36ABD-5AA8-44B3-9DB9-8C24A7665DA1}"/>
                  </a:ext>
                </a:extLst>
              </p:cNvPr>
              <p:cNvGrpSpPr/>
              <p:nvPr/>
            </p:nvGrpSpPr>
            <p:grpSpPr>
              <a:xfrm rot="10066674">
                <a:off x="1444650" y="4351773"/>
                <a:ext cx="2063339" cy="852218"/>
                <a:chOff x="926950" y="1617134"/>
                <a:chExt cx="2063339" cy="852218"/>
              </a:xfrm>
              <a:grpFill/>
            </p:grpSpPr>
            <p:sp>
              <p:nvSpPr>
                <p:cNvPr id="75" name="Rectangle 14">
                  <a:extLst>
                    <a:ext uri="{FF2B5EF4-FFF2-40B4-BE49-F238E27FC236}">
                      <a16:creationId xmlns:a16="http://schemas.microsoft.com/office/drawing/2014/main" id="{67881403-9914-415C-B5A7-C5754EED827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6" name="Right Triangle 13">
                  <a:extLst>
                    <a:ext uri="{FF2B5EF4-FFF2-40B4-BE49-F238E27FC236}">
                      <a16:creationId xmlns:a16="http://schemas.microsoft.com/office/drawing/2014/main" id="{EB421034-5AF3-4471-AD8C-49B7A8A53DB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7" name="Rectangle 24">
                  <a:extLst>
                    <a:ext uri="{FF2B5EF4-FFF2-40B4-BE49-F238E27FC236}">
                      <a16:creationId xmlns:a16="http://schemas.microsoft.com/office/drawing/2014/main" id="{88E39F22-CD7B-46A1-B499-CF0A59C5FAD8}"/>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Rectangle 41">
                  <a:extLst>
                    <a:ext uri="{FF2B5EF4-FFF2-40B4-BE49-F238E27FC236}">
                      <a16:creationId xmlns:a16="http://schemas.microsoft.com/office/drawing/2014/main" id="{7B0B63EC-4829-4F80-8D8B-061E9219808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9" name="Isosceles Triangle 3">
                  <a:extLst>
                    <a:ext uri="{FF2B5EF4-FFF2-40B4-BE49-F238E27FC236}">
                      <a16:creationId xmlns:a16="http://schemas.microsoft.com/office/drawing/2014/main" id="{37BE62D9-5C29-44E8-B29C-261B4CB15247}"/>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8" name="Group 67">
                <a:extLst>
                  <a:ext uri="{FF2B5EF4-FFF2-40B4-BE49-F238E27FC236}">
                    <a16:creationId xmlns:a16="http://schemas.microsoft.com/office/drawing/2014/main" id="{9967643B-CD95-42CE-923E-35F1DB330A9D}"/>
                  </a:ext>
                </a:extLst>
              </p:cNvPr>
              <p:cNvGrpSpPr/>
              <p:nvPr/>
            </p:nvGrpSpPr>
            <p:grpSpPr>
              <a:xfrm rot="15054074">
                <a:off x="-267551" y="3562253"/>
                <a:ext cx="2125623" cy="852218"/>
                <a:chOff x="926950" y="1617134"/>
                <a:chExt cx="2125623" cy="852218"/>
              </a:xfrm>
              <a:grpFill/>
            </p:grpSpPr>
            <p:sp>
              <p:nvSpPr>
                <p:cNvPr id="70" name="Rectangle 14">
                  <a:extLst>
                    <a:ext uri="{FF2B5EF4-FFF2-40B4-BE49-F238E27FC236}">
                      <a16:creationId xmlns:a16="http://schemas.microsoft.com/office/drawing/2014/main" id="{02163E53-C0E0-4BE5-8444-5C865AC25B17}"/>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ight Triangle 13">
                  <a:extLst>
                    <a:ext uri="{FF2B5EF4-FFF2-40B4-BE49-F238E27FC236}">
                      <a16:creationId xmlns:a16="http://schemas.microsoft.com/office/drawing/2014/main" id="{EE5FBE13-437F-4160-95FE-41D26C54C63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24">
                  <a:extLst>
                    <a:ext uri="{FF2B5EF4-FFF2-40B4-BE49-F238E27FC236}">
                      <a16:creationId xmlns:a16="http://schemas.microsoft.com/office/drawing/2014/main" id="{AA6A2591-51E8-43EC-803C-B5E01F02F95E}"/>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Rectangle 41">
                  <a:extLst>
                    <a:ext uri="{FF2B5EF4-FFF2-40B4-BE49-F238E27FC236}">
                      <a16:creationId xmlns:a16="http://schemas.microsoft.com/office/drawing/2014/main" id="{F24EC7AE-E2EC-4F03-ABA5-26F24F4804DD}"/>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4" name="Isosceles Triangle 3">
                  <a:extLst>
                    <a:ext uri="{FF2B5EF4-FFF2-40B4-BE49-F238E27FC236}">
                      <a16:creationId xmlns:a16="http://schemas.microsoft.com/office/drawing/2014/main" id="{250C62EC-801A-4CDD-BD36-01013ECC84B8}"/>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9" name="Rectangle 14">
                <a:extLst>
                  <a:ext uri="{FF2B5EF4-FFF2-40B4-BE49-F238E27FC236}">
                    <a16:creationId xmlns:a16="http://schemas.microsoft.com/office/drawing/2014/main" id="{AC63FCAC-663C-44C9-9ECE-F98D55933CF8}"/>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2" name="Group 61">
              <a:extLst>
                <a:ext uri="{FF2B5EF4-FFF2-40B4-BE49-F238E27FC236}">
                  <a16:creationId xmlns:a16="http://schemas.microsoft.com/office/drawing/2014/main" id="{0384593B-E280-4E4E-9837-FEE1BF214B8A}"/>
                </a:ext>
              </a:extLst>
            </p:cNvPr>
            <p:cNvGrpSpPr/>
            <p:nvPr/>
          </p:nvGrpSpPr>
          <p:grpSpPr>
            <a:xfrm>
              <a:off x="731770" y="1468269"/>
              <a:ext cx="2311922" cy="2311922"/>
              <a:chOff x="1510528" y="1366070"/>
              <a:chExt cx="3431329" cy="3431329"/>
            </a:xfrm>
            <a:effectLst>
              <a:outerShdw blurRad="50800" dist="38100" dir="2700000" algn="tl" rotWithShape="0">
                <a:prstClr val="black">
                  <a:alpha val="40000"/>
                </a:prstClr>
              </a:outerShdw>
            </a:effectLst>
          </p:grpSpPr>
          <p:sp>
            <p:nvSpPr>
              <p:cNvPr id="63" name="Freeform: Shape 95">
                <a:extLst>
                  <a:ext uri="{FF2B5EF4-FFF2-40B4-BE49-F238E27FC236}">
                    <a16:creationId xmlns:a16="http://schemas.microsoft.com/office/drawing/2014/main" id="{62244231-24A6-4107-B207-EF377815795B}"/>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64" name="Freeform: Shape 96">
                <a:extLst>
                  <a:ext uri="{FF2B5EF4-FFF2-40B4-BE49-F238E27FC236}">
                    <a16:creationId xmlns:a16="http://schemas.microsoft.com/office/drawing/2014/main" id="{1809DE9B-E953-452A-8E6F-4F780FC505F7}"/>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grpSp>
      <p:grpSp>
        <p:nvGrpSpPr>
          <p:cNvPr id="120" name="Group 119">
            <a:extLst>
              <a:ext uri="{FF2B5EF4-FFF2-40B4-BE49-F238E27FC236}">
                <a16:creationId xmlns:a16="http://schemas.microsoft.com/office/drawing/2014/main" id="{2AABCB87-2ECC-4C03-B5BB-6EE11C8A4485}"/>
              </a:ext>
            </a:extLst>
          </p:cNvPr>
          <p:cNvGrpSpPr/>
          <p:nvPr/>
        </p:nvGrpSpPr>
        <p:grpSpPr>
          <a:xfrm>
            <a:off x="1172308" y="3253984"/>
            <a:ext cx="1079152" cy="468296"/>
            <a:chOff x="4853562" y="1589418"/>
            <a:chExt cx="2609520" cy="1291565"/>
          </a:xfrm>
        </p:grpSpPr>
        <p:sp>
          <p:nvSpPr>
            <p:cNvPr id="121"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22"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3" name="Group 122">
            <a:extLst>
              <a:ext uri="{FF2B5EF4-FFF2-40B4-BE49-F238E27FC236}">
                <a16:creationId xmlns:a16="http://schemas.microsoft.com/office/drawing/2014/main" id="{AB8BC7BC-BF58-402E-9A69-AA9226DE7CAA}"/>
              </a:ext>
            </a:extLst>
          </p:cNvPr>
          <p:cNvGrpSpPr/>
          <p:nvPr/>
        </p:nvGrpSpPr>
        <p:grpSpPr>
          <a:xfrm>
            <a:off x="1628596" y="3409013"/>
            <a:ext cx="257647" cy="237559"/>
            <a:chOff x="7729280" y="2195997"/>
            <a:chExt cx="2143740" cy="996849"/>
          </a:xfrm>
          <a:solidFill>
            <a:schemeClr val="accent6"/>
          </a:solidFill>
        </p:grpSpPr>
        <p:sp>
          <p:nvSpPr>
            <p:cNvPr id="124"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dirty="0"/>
            </a:p>
          </p:txBody>
        </p:sp>
        <p:sp>
          <p:nvSpPr>
            <p:cNvPr id="125"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Tree>
    <p:extLst>
      <p:ext uri="{BB962C8B-B14F-4D97-AF65-F5344CB8AC3E}">
        <p14:creationId xmlns:p14="http://schemas.microsoft.com/office/powerpoint/2010/main" val="1135505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269543" y="316356"/>
            <a:ext cx="5979034" cy="689291"/>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10" dirty="0" err="1" smtClean="0"/>
              <a:t>IoT</a:t>
            </a:r>
            <a:r>
              <a:rPr lang="en-US" spc="-80" dirty="0" smtClean="0"/>
              <a:t> </a:t>
            </a:r>
            <a:r>
              <a:rPr lang="en-US" spc="-5" dirty="0" smtClean="0"/>
              <a:t>Cloud</a:t>
            </a:r>
            <a:r>
              <a:rPr lang="en-US" spc="-180" dirty="0" smtClean="0"/>
              <a:t> </a:t>
            </a:r>
            <a:r>
              <a:rPr lang="en-US" spc="-5" dirty="0" smtClean="0"/>
              <a:t>Architecture</a:t>
            </a:r>
            <a:endParaRPr lang="en-US" spc="-5" dirty="0"/>
          </a:p>
        </p:txBody>
      </p:sp>
      <p:sp>
        <p:nvSpPr>
          <p:cNvPr id="3" name="object 3"/>
          <p:cNvSpPr txBox="1"/>
          <p:nvPr/>
        </p:nvSpPr>
        <p:spPr>
          <a:xfrm>
            <a:off x="269543" y="1005647"/>
            <a:ext cx="11389057" cy="5052473"/>
          </a:xfrm>
          <a:prstGeom prst="rect">
            <a:avLst/>
          </a:prstGeom>
        </p:spPr>
        <p:txBody>
          <a:bodyPr vert="horz" wrap="square" lIns="0" tIns="108585" rIns="0" bIns="0" rtlCol="0">
            <a:spAutoFit/>
          </a:bodyPr>
          <a:lstStyle/>
          <a:p>
            <a:pPr marL="240665" indent="-228600">
              <a:lnSpc>
                <a:spcPct val="100000"/>
              </a:lnSpc>
              <a:spcBef>
                <a:spcPts val="855"/>
              </a:spcBef>
              <a:buFont typeface="Arial MT"/>
              <a:buChar char="•"/>
              <a:tabLst>
                <a:tab pos="240665" algn="l"/>
                <a:tab pos="241300" algn="l"/>
              </a:tabLst>
            </a:pPr>
            <a:r>
              <a:rPr sz="1400" spc="-15" dirty="0">
                <a:latin typeface="Trebuchet MS"/>
                <a:cs typeface="Trebuchet MS"/>
              </a:rPr>
              <a:t>Perangkat</a:t>
            </a:r>
            <a:r>
              <a:rPr sz="1400" spc="-70" dirty="0">
                <a:latin typeface="Trebuchet MS"/>
                <a:cs typeface="Trebuchet MS"/>
              </a:rPr>
              <a:t> </a:t>
            </a:r>
            <a:r>
              <a:rPr sz="1400" spc="-5" dirty="0">
                <a:latin typeface="Trebuchet MS"/>
                <a:cs typeface="Trebuchet MS"/>
              </a:rPr>
              <a:t>IoT</a:t>
            </a:r>
            <a:endParaRPr sz="1400" dirty="0">
              <a:latin typeface="Trebuchet MS"/>
              <a:cs typeface="Trebuchet MS"/>
            </a:endParaRPr>
          </a:p>
          <a:p>
            <a:pPr marL="12700" marR="5080" algn="just">
              <a:lnSpc>
                <a:spcPct val="90000"/>
              </a:lnSpc>
              <a:spcBef>
                <a:spcPts val="994"/>
              </a:spcBef>
            </a:pPr>
            <a:r>
              <a:rPr sz="1400" spc="-15" dirty="0">
                <a:latin typeface="Trebuchet MS"/>
                <a:cs typeface="Trebuchet MS"/>
              </a:rPr>
              <a:t>Perangkat</a:t>
            </a:r>
            <a:r>
              <a:rPr sz="1400" spc="20" dirty="0">
                <a:latin typeface="Trebuchet MS"/>
                <a:cs typeface="Trebuchet MS"/>
              </a:rPr>
              <a:t> </a:t>
            </a:r>
            <a:r>
              <a:rPr sz="1400" spc="-5" dirty="0">
                <a:latin typeface="Trebuchet MS"/>
                <a:cs typeface="Trebuchet MS"/>
              </a:rPr>
              <a:t>terintegrasi</a:t>
            </a:r>
            <a:r>
              <a:rPr sz="1400" spc="20" dirty="0">
                <a:latin typeface="Trebuchet MS"/>
                <a:cs typeface="Trebuchet MS"/>
              </a:rPr>
              <a:t> </a:t>
            </a:r>
            <a:r>
              <a:rPr sz="1400" spc="-5" dirty="0">
                <a:latin typeface="Trebuchet MS"/>
                <a:cs typeface="Trebuchet MS"/>
              </a:rPr>
              <a:t>dengan</a:t>
            </a:r>
            <a:r>
              <a:rPr sz="1400" spc="10" dirty="0">
                <a:latin typeface="Trebuchet MS"/>
                <a:cs typeface="Trebuchet MS"/>
              </a:rPr>
              <a:t> </a:t>
            </a:r>
            <a:r>
              <a:rPr sz="1400" dirty="0">
                <a:latin typeface="Trebuchet MS"/>
                <a:cs typeface="Trebuchet MS"/>
              </a:rPr>
              <a:t>sensor</a:t>
            </a:r>
            <a:r>
              <a:rPr sz="1400" spc="35" dirty="0">
                <a:latin typeface="Trebuchet MS"/>
                <a:cs typeface="Trebuchet MS"/>
              </a:rPr>
              <a:t> </a:t>
            </a:r>
            <a:r>
              <a:rPr sz="1400" spc="-5" dirty="0">
                <a:latin typeface="Trebuchet MS"/>
                <a:cs typeface="Trebuchet MS"/>
              </a:rPr>
              <a:t>atau</a:t>
            </a:r>
            <a:r>
              <a:rPr sz="1400" spc="20" dirty="0">
                <a:latin typeface="Trebuchet MS"/>
                <a:cs typeface="Trebuchet MS"/>
              </a:rPr>
              <a:t> </a:t>
            </a:r>
            <a:r>
              <a:rPr sz="1400" spc="-5" dirty="0">
                <a:latin typeface="Trebuchet MS"/>
                <a:cs typeface="Trebuchet MS"/>
              </a:rPr>
              <a:t>aktuator</a:t>
            </a:r>
            <a:r>
              <a:rPr sz="1400" spc="25" dirty="0">
                <a:latin typeface="Trebuchet MS"/>
                <a:cs typeface="Trebuchet MS"/>
              </a:rPr>
              <a:t> </a:t>
            </a:r>
            <a:r>
              <a:rPr sz="1400" spc="-5" dirty="0">
                <a:latin typeface="Trebuchet MS"/>
                <a:cs typeface="Trebuchet MS"/>
              </a:rPr>
              <a:t>dan</a:t>
            </a:r>
            <a:r>
              <a:rPr sz="1400" spc="25" dirty="0">
                <a:latin typeface="Trebuchet MS"/>
                <a:cs typeface="Trebuchet MS"/>
              </a:rPr>
              <a:t> </a:t>
            </a:r>
            <a:r>
              <a:rPr sz="1400" spc="-5" dirty="0">
                <a:latin typeface="Trebuchet MS"/>
                <a:cs typeface="Trebuchet MS"/>
              </a:rPr>
              <a:t>membuat</a:t>
            </a:r>
            <a:r>
              <a:rPr sz="1400" spc="20" dirty="0">
                <a:latin typeface="Trebuchet MS"/>
                <a:cs typeface="Trebuchet MS"/>
              </a:rPr>
              <a:t> </a:t>
            </a:r>
            <a:r>
              <a:rPr sz="1400" spc="-5" dirty="0">
                <a:latin typeface="Trebuchet MS"/>
                <a:cs typeface="Trebuchet MS"/>
              </a:rPr>
              <a:t>koneksi</a:t>
            </a:r>
            <a:r>
              <a:rPr sz="1400" spc="40" dirty="0">
                <a:latin typeface="Trebuchet MS"/>
                <a:cs typeface="Trebuchet MS"/>
              </a:rPr>
              <a:t> </a:t>
            </a:r>
            <a:r>
              <a:rPr sz="1400" spc="-5" dirty="0">
                <a:latin typeface="Trebuchet MS"/>
                <a:cs typeface="Trebuchet MS"/>
              </a:rPr>
              <a:t>dengan </a:t>
            </a:r>
            <a:r>
              <a:rPr sz="1400" dirty="0">
                <a:latin typeface="Trebuchet MS"/>
                <a:cs typeface="Trebuchet MS"/>
              </a:rPr>
              <a:t> </a:t>
            </a:r>
            <a:r>
              <a:rPr sz="1400" spc="-5" dirty="0">
                <a:latin typeface="Trebuchet MS"/>
                <a:cs typeface="Trebuchet MS"/>
              </a:rPr>
              <a:t>IoT Integration Middleware. Dalam beberapa kasus penggunaan, beberapa perangkat </a:t>
            </a:r>
            <a:r>
              <a:rPr sz="1400" spc="-590" dirty="0">
                <a:latin typeface="Trebuchet MS"/>
                <a:cs typeface="Trebuchet MS"/>
              </a:rPr>
              <a:t> </a:t>
            </a:r>
            <a:r>
              <a:rPr sz="1400" spc="-5" dirty="0">
                <a:latin typeface="Trebuchet MS"/>
                <a:cs typeface="Trebuchet MS"/>
              </a:rPr>
              <a:t>dapat dikelompokkan bersama </a:t>
            </a:r>
            <a:r>
              <a:rPr sz="1400" dirty="0">
                <a:latin typeface="Trebuchet MS"/>
                <a:cs typeface="Trebuchet MS"/>
              </a:rPr>
              <a:t>dan </a:t>
            </a:r>
            <a:r>
              <a:rPr sz="1400" spc="-5" dirty="0">
                <a:latin typeface="Trebuchet MS"/>
                <a:cs typeface="Trebuchet MS"/>
              </a:rPr>
              <a:t>dihubungkan </a:t>
            </a:r>
            <a:r>
              <a:rPr sz="1400" dirty="0">
                <a:latin typeface="Trebuchet MS"/>
                <a:cs typeface="Trebuchet MS"/>
              </a:rPr>
              <a:t>ke </a:t>
            </a:r>
            <a:r>
              <a:rPr sz="1400" spc="-5" dirty="0">
                <a:latin typeface="Trebuchet MS"/>
                <a:cs typeface="Trebuchet MS"/>
              </a:rPr>
              <a:t>infrastruktur </a:t>
            </a:r>
            <a:r>
              <a:rPr sz="1400" dirty="0">
                <a:latin typeface="Trebuchet MS"/>
                <a:cs typeface="Trebuchet MS"/>
              </a:rPr>
              <a:t>gateway </a:t>
            </a:r>
            <a:r>
              <a:rPr sz="1400" spc="-5" dirty="0">
                <a:latin typeface="Trebuchet MS"/>
                <a:cs typeface="Trebuchet MS"/>
              </a:rPr>
              <a:t>IoT yang </a:t>
            </a:r>
            <a:r>
              <a:rPr sz="1400" dirty="0">
                <a:latin typeface="Trebuchet MS"/>
                <a:cs typeface="Trebuchet MS"/>
              </a:rPr>
              <a:t> mengirimkan </a:t>
            </a:r>
            <a:r>
              <a:rPr sz="1400" spc="-5" dirty="0">
                <a:latin typeface="Trebuchet MS"/>
                <a:cs typeface="Trebuchet MS"/>
              </a:rPr>
              <a:t>data perangkat ke IoT Integration Middleware. </a:t>
            </a:r>
            <a:r>
              <a:rPr sz="1400" spc="-15" dirty="0">
                <a:latin typeface="Trebuchet MS"/>
                <a:cs typeface="Trebuchet MS"/>
              </a:rPr>
              <a:t>Perangkat </a:t>
            </a:r>
            <a:r>
              <a:rPr sz="1400" spc="-5" dirty="0">
                <a:latin typeface="Trebuchet MS"/>
                <a:cs typeface="Trebuchet MS"/>
              </a:rPr>
              <a:t>memiliki </a:t>
            </a:r>
            <a:r>
              <a:rPr sz="1400" dirty="0">
                <a:latin typeface="Trebuchet MS"/>
                <a:cs typeface="Trebuchet MS"/>
              </a:rPr>
              <a:t> </a:t>
            </a:r>
            <a:r>
              <a:rPr sz="1400" spc="-45" dirty="0">
                <a:latin typeface="Trebuchet MS"/>
                <a:cs typeface="Trebuchet MS"/>
              </a:rPr>
              <a:t>driver,</a:t>
            </a:r>
            <a:r>
              <a:rPr sz="1400" spc="-30" dirty="0">
                <a:latin typeface="Trebuchet MS"/>
                <a:cs typeface="Trebuchet MS"/>
              </a:rPr>
              <a:t> </a:t>
            </a:r>
            <a:r>
              <a:rPr sz="1400" spc="-5" dirty="0">
                <a:latin typeface="Trebuchet MS"/>
                <a:cs typeface="Trebuchet MS"/>
              </a:rPr>
              <a:t>yaitu</a:t>
            </a:r>
            <a:r>
              <a:rPr sz="1400" spc="-10" dirty="0">
                <a:latin typeface="Trebuchet MS"/>
                <a:cs typeface="Trebuchet MS"/>
              </a:rPr>
              <a:t> </a:t>
            </a:r>
            <a:r>
              <a:rPr sz="1400" spc="-5" dirty="0">
                <a:latin typeface="Trebuchet MS"/>
                <a:cs typeface="Trebuchet MS"/>
              </a:rPr>
              <a:t>perangkat</a:t>
            </a:r>
            <a:r>
              <a:rPr sz="1400" spc="-35" dirty="0">
                <a:latin typeface="Trebuchet MS"/>
                <a:cs typeface="Trebuchet MS"/>
              </a:rPr>
              <a:t> </a:t>
            </a:r>
            <a:r>
              <a:rPr sz="1400" spc="-5" dirty="0">
                <a:latin typeface="Trebuchet MS"/>
                <a:cs typeface="Trebuchet MS"/>
              </a:rPr>
              <a:t>lunak</a:t>
            </a:r>
            <a:r>
              <a:rPr sz="1400" spc="-10" dirty="0">
                <a:latin typeface="Trebuchet MS"/>
                <a:cs typeface="Trebuchet MS"/>
              </a:rPr>
              <a:t> </a:t>
            </a:r>
            <a:r>
              <a:rPr sz="1400" spc="-5" dirty="0">
                <a:latin typeface="Trebuchet MS"/>
                <a:cs typeface="Trebuchet MS"/>
              </a:rPr>
              <a:t>yang</a:t>
            </a:r>
            <a:r>
              <a:rPr sz="1400" spc="-15" dirty="0">
                <a:latin typeface="Trebuchet MS"/>
                <a:cs typeface="Trebuchet MS"/>
              </a:rPr>
              <a:t> </a:t>
            </a:r>
            <a:r>
              <a:rPr sz="1400" spc="-5" dirty="0">
                <a:latin typeface="Trebuchet MS"/>
                <a:cs typeface="Trebuchet MS"/>
              </a:rPr>
              <a:t>memungkinkan</a:t>
            </a:r>
            <a:r>
              <a:rPr sz="1400" spc="-40" dirty="0">
                <a:latin typeface="Trebuchet MS"/>
                <a:cs typeface="Trebuchet MS"/>
              </a:rPr>
              <a:t> </a:t>
            </a:r>
            <a:r>
              <a:rPr sz="1400" spc="-5" dirty="0">
                <a:latin typeface="Trebuchet MS"/>
                <a:cs typeface="Trebuchet MS"/>
              </a:rPr>
              <a:t>akses ke</a:t>
            </a:r>
            <a:r>
              <a:rPr sz="1400" dirty="0">
                <a:latin typeface="Trebuchet MS"/>
                <a:cs typeface="Trebuchet MS"/>
              </a:rPr>
              <a:t> </a:t>
            </a:r>
            <a:r>
              <a:rPr sz="1400" spc="-20" dirty="0">
                <a:latin typeface="Trebuchet MS"/>
                <a:cs typeface="Trebuchet MS"/>
              </a:rPr>
              <a:t>sensor/aktuator.</a:t>
            </a:r>
            <a:endParaRPr sz="1400" dirty="0">
              <a:latin typeface="Trebuchet MS"/>
              <a:cs typeface="Trebuchet MS"/>
            </a:endParaRPr>
          </a:p>
          <a:p>
            <a:pPr marL="240665" indent="-228600" algn="just">
              <a:lnSpc>
                <a:spcPct val="100000"/>
              </a:lnSpc>
              <a:spcBef>
                <a:spcPts val="755"/>
              </a:spcBef>
              <a:buFont typeface="Arial MT"/>
              <a:buChar char="•"/>
              <a:tabLst>
                <a:tab pos="240665" algn="l"/>
                <a:tab pos="241300" algn="l"/>
              </a:tabLst>
            </a:pPr>
            <a:r>
              <a:rPr sz="1400" spc="-5" dirty="0">
                <a:latin typeface="Trebuchet MS"/>
                <a:cs typeface="Trebuchet MS"/>
              </a:rPr>
              <a:t>Middleware</a:t>
            </a:r>
            <a:r>
              <a:rPr sz="1400" spc="-45" dirty="0">
                <a:latin typeface="Trebuchet MS"/>
                <a:cs typeface="Trebuchet MS"/>
              </a:rPr>
              <a:t> </a:t>
            </a:r>
            <a:r>
              <a:rPr sz="1400" spc="-5" dirty="0">
                <a:latin typeface="Trebuchet MS"/>
                <a:cs typeface="Trebuchet MS"/>
              </a:rPr>
              <a:t>Integrasi</a:t>
            </a:r>
            <a:r>
              <a:rPr sz="1400" spc="-25" dirty="0">
                <a:latin typeface="Trebuchet MS"/>
                <a:cs typeface="Trebuchet MS"/>
              </a:rPr>
              <a:t> </a:t>
            </a:r>
            <a:r>
              <a:rPr sz="1400" spc="-5" dirty="0">
                <a:latin typeface="Trebuchet MS"/>
                <a:cs typeface="Trebuchet MS"/>
              </a:rPr>
              <a:t>IoT</a:t>
            </a:r>
            <a:endParaRPr sz="1400" dirty="0">
              <a:latin typeface="Trebuchet MS"/>
              <a:cs typeface="Trebuchet MS"/>
            </a:endParaRPr>
          </a:p>
          <a:p>
            <a:pPr marL="12700" marR="551815" algn="just">
              <a:lnSpc>
                <a:spcPct val="90000"/>
              </a:lnSpc>
              <a:spcBef>
                <a:spcPts val="1010"/>
              </a:spcBef>
            </a:pPr>
            <a:r>
              <a:rPr sz="1400" spc="-5" dirty="0">
                <a:latin typeface="Trebuchet MS"/>
                <a:cs typeface="Trebuchet MS"/>
              </a:rPr>
              <a:t>Middleware Integrasi IoT adalah </a:t>
            </a:r>
            <a:r>
              <a:rPr sz="1400" dirty="0">
                <a:latin typeface="Trebuchet MS"/>
                <a:cs typeface="Trebuchet MS"/>
              </a:rPr>
              <a:t>lapisan </a:t>
            </a:r>
            <a:r>
              <a:rPr sz="1400" spc="-5" dirty="0">
                <a:latin typeface="Trebuchet MS"/>
                <a:cs typeface="Trebuchet MS"/>
              </a:rPr>
              <a:t>integrasi untuk berbagai perangkat </a:t>
            </a:r>
            <a:r>
              <a:rPr sz="1400" dirty="0">
                <a:latin typeface="Trebuchet MS"/>
                <a:cs typeface="Trebuchet MS"/>
              </a:rPr>
              <a:t>saat </a:t>
            </a:r>
            <a:r>
              <a:rPr sz="1400" spc="-590" dirty="0">
                <a:latin typeface="Trebuchet MS"/>
                <a:cs typeface="Trebuchet MS"/>
              </a:rPr>
              <a:t> </a:t>
            </a:r>
            <a:r>
              <a:rPr sz="1400" spc="-5" dirty="0">
                <a:latin typeface="Trebuchet MS"/>
                <a:cs typeface="Trebuchet MS"/>
              </a:rPr>
              <a:t>terhubung </a:t>
            </a:r>
            <a:r>
              <a:rPr sz="1400" dirty="0">
                <a:latin typeface="Trebuchet MS"/>
                <a:cs typeface="Trebuchet MS"/>
              </a:rPr>
              <a:t>dengan </a:t>
            </a:r>
            <a:r>
              <a:rPr sz="1400" spc="-5" dirty="0">
                <a:latin typeface="Trebuchet MS"/>
                <a:cs typeface="Trebuchet MS"/>
              </a:rPr>
              <a:t>cloud. Ini menerima data dari perangkat yang terhubung, </a:t>
            </a:r>
            <a:r>
              <a:rPr sz="1400" dirty="0">
                <a:latin typeface="Trebuchet MS"/>
                <a:cs typeface="Trebuchet MS"/>
              </a:rPr>
              <a:t> </a:t>
            </a:r>
            <a:r>
              <a:rPr sz="1400" spc="-5" dirty="0">
                <a:latin typeface="Trebuchet MS"/>
                <a:cs typeface="Trebuchet MS"/>
              </a:rPr>
              <a:t>memprosesnya dan </a:t>
            </a:r>
            <a:r>
              <a:rPr sz="1400" dirty="0">
                <a:latin typeface="Trebuchet MS"/>
                <a:cs typeface="Trebuchet MS"/>
              </a:rPr>
              <a:t>mengirimkan informasi </a:t>
            </a:r>
            <a:r>
              <a:rPr sz="1400" spc="-5" dirty="0">
                <a:latin typeface="Trebuchet MS"/>
                <a:cs typeface="Trebuchet MS"/>
              </a:rPr>
              <a:t>ini ke aplikasi </a:t>
            </a:r>
            <a:r>
              <a:rPr sz="1400" spc="-50" dirty="0">
                <a:latin typeface="Trebuchet MS"/>
                <a:cs typeface="Trebuchet MS"/>
              </a:rPr>
              <a:t>hilir. </a:t>
            </a:r>
            <a:r>
              <a:rPr sz="1400" spc="-10" dirty="0">
                <a:latin typeface="Trebuchet MS"/>
                <a:cs typeface="Trebuchet MS"/>
              </a:rPr>
              <a:t>Pemrosesan </a:t>
            </a:r>
            <a:r>
              <a:rPr sz="1400" spc="-5" dirty="0">
                <a:latin typeface="Trebuchet MS"/>
                <a:cs typeface="Trebuchet MS"/>
              </a:rPr>
              <a:t>data </a:t>
            </a:r>
            <a:r>
              <a:rPr sz="1400" spc="-590" dirty="0">
                <a:latin typeface="Trebuchet MS"/>
                <a:cs typeface="Trebuchet MS"/>
              </a:rPr>
              <a:t> </a:t>
            </a:r>
            <a:r>
              <a:rPr sz="1400" dirty="0">
                <a:latin typeface="Trebuchet MS"/>
                <a:cs typeface="Trebuchet MS"/>
              </a:rPr>
              <a:t>dapat </a:t>
            </a:r>
            <a:r>
              <a:rPr sz="1400" spc="-5" dirty="0">
                <a:latin typeface="Trebuchet MS"/>
                <a:cs typeface="Trebuchet MS"/>
              </a:rPr>
              <a:t>mencakup evaluasi aturan </a:t>
            </a:r>
            <a:r>
              <a:rPr sz="1400" dirty="0">
                <a:latin typeface="Trebuchet MS"/>
                <a:cs typeface="Trebuchet MS"/>
              </a:rPr>
              <a:t>kondisi-tindakan, </a:t>
            </a:r>
            <a:r>
              <a:rPr sz="1400" spc="-5" dirty="0">
                <a:latin typeface="Trebuchet MS"/>
                <a:cs typeface="Trebuchet MS"/>
              </a:rPr>
              <a:t>dan penyebaran perintah ke </a:t>
            </a:r>
            <a:r>
              <a:rPr sz="1400" dirty="0">
                <a:latin typeface="Trebuchet MS"/>
                <a:cs typeface="Trebuchet MS"/>
              </a:rPr>
              <a:t> sensor</a:t>
            </a:r>
            <a:r>
              <a:rPr sz="1400" spc="-20" dirty="0">
                <a:latin typeface="Trebuchet MS"/>
                <a:cs typeface="Trebuchet MS"/>
              </a:rPr>
              <a:t> </a:t>
            </a:r>
            <a:r>
              <a:rPr sz="1400" spc="-5" dirty="0">
                <a:latin typeface="Trebuchet MS"/>
                <a:cs typeface="Trebuchet MS"/>
              </a:rPr>
              <a:t>perangkat</a:t>
            </a:r>
            <a:r>
              <a:rPr sz="1400" spc="-40" dirty="0">
                <a:latin typeface="Trebuchet MS"/>
                <a:cs typeface="Trebuchet MS"/>
              </a:rPr>
              <a:t> </a:t>
            </a:r>
            <a:r>
              <a:rPr sz="1400" spc="-5" dirty="0">
                <a:latin typeface="Trebuchet MS"/>
                <a:cs typeface="Trebuchet MS"/>
              </a:rPr>
              <a:t>berdasarkan</a:t>
            </a:r>
            <a:r>
              <a:rPr sz="1400" spc="-55" dirty="0">
                <a:latin typeface="Trebuchet MS"/>
                <a:cs typeface="Trebuchet MS"/>
              </a:rPr>
              <a:t> </a:t>
            </a:r>
            <a:r>
              <a:rPr sz="1400" spc="-5" dirty="0" err="1">
                <a:latin typeface="Trebuchet MS"/>
                <a:cs typeface="Trebuchet MS"/>
              </a:rPr>
              <a:t>evaluasi</a:t>
            </a:r>
            <a:r>
              <a:rPr sz="1400" spc="-5" dirty="0" smtClean="0">
                <a:latin typeface="Trebuchet MS"/>
                <a:cs typeface="Trebuchet MS"/>
              </a:rPr>
              <a:t>.</a:t>
            </a:r>
            <a:endParaRPr lang="en-US" sz="1400" spc="-5" dirty="0" smtClean="0">
              <a:latin typeface="Trebuchet MS"/>
              <a:cs typeface="Trebuchet MS"/>
            </a:endParaRPr>
          </a:p>
          <a:p>
            <a:pPr marL="240665" indent="-228600">
              <a:lnSpc>
                <a:spcPct val="100000"/>
              </a:lnSpc>
              <a:spcBef>
                <a:spcPts val="855"/>
              </a:spcBef>
              <a:buFont typeface="Arial MT"/>
              <a:buChar char="•"/>
              <a:tabLst>
                <a:tab pos="240665" algn="l"/>
                <a:tab pos="241300" algn="l"/>
              </a:tabLst>
            </a:pPr>
            <a:r>
              <a:rPr lang="en-US" sz="1400" spc="-5" dirty="0">
                <a:latin typeface="Trebuchet MS"/>
                <a:cs typeface="Trebuchet MS"/>
              </a:rPr>
              <a:t>Cloud</a:t>
            </a:r>
            <a:r>
              <a:rPr lang="en-US" sz="1400" spc="-55" dirty="0">
                <a:latin typeface="Trebuchet MS"/>
                <a:cs typeface="Trebuchet MS"/>
              </a:rPr>
              <a:t> </a:t>
            </a:r>
            <a:r>
              <a:rPr lang="en-US" sz="1400" dirty="0">
                <a:latin typeface="Trebuchet MS"/>
                <a:cs typeface="Trebuchet MS"/>
              </a:rPr>
              <a:t>Servers</a:t>
            </a:r>
          </a:p>
          <a:p>
            <a:pPr marL="12700" marR="1118870">
              <a:lnSpc>
                <a:spcPts val="2160"/>
              </a:lnSpc>
              <a:spcBef>
                <a:spcPts val="1025"/>
              </a:spcBef>
            </a:pPr>
            <a:r>
              <a:rPr lang="en-US" sz="1400" dirty="0">
                <a:latin typeface="Trebuchet MS"/>
                <a:cs typeface="Trebuchet MS"/>
              </a:rPr>
              <a:t>Server </a:t>
            </a:r>
            <a:r>
              <a:rPr lang="en-US" sz="1400" dirty="0" err="1">
                <a:latin typeface="Trebuchet MS"/>
                <a:cs typeface="Trebuchet MS"/>
              </a:rPr>
              <a:t>adalah</a:t>
            </a:r>
            <a:r>
              <a:rPr lang="en-US" sz="1400" dirty="0">
                <a:latin typeface="Trebuchet MS"/>
                <a:cs typeface="Trebuchet MS"/>
              </a:rPr>
              <a:t> </a:t>
            </a:r>
            <a:r>
              <a:rPr lang="en-US" sz="1400" spc="-5" dirty="0" err="1">
                <a:latin typeface="Trebuchet MS"/>
                <a:cs typeface="Trebuchet MS"/>
              </a:rPr>
              <a:t>bagian</a:t>
            </a:r>
            <a:r>
              <a:rPr lang="en-US" sz="1400" spc="-5" dirty="0">
                <a:latin typeface="Trebuchet MS"/>
                <a:cs typeface="Trebuchet MS"/>
              </a:rPr>
              <a:t> </a:t>
            </a:r>
            <a:r>
              <a:rPr lang="en-US" sz="1400" spc="-5" dirty="0" err="1">
                <a:latin typeface="Trebuchet MS"/>
                <a:cs typeface="Trebuchet MS"/>
              </a:rPr>
              <a:t>terpenting</a:t>
            </a:r>
            <a:r>
              <a:rPr lang="en-US" sz="1400" spc="-5" dirty="0">
                <a:latin typeface="Trebuchet MS"/>
                <a:cs typeface="Trebuchet MS"/>
              </a:rPr>
              <a:t> </a:t>
            </a:r>
            <a:r>
              <a:rPr lang="en-US" sz="1400" spc="-5" dirty="0" err="1">
                <a:latin typeface="Trebuchet MS"/>
                <a:cs typeface="Trebuchet MS"/>
              </a:rPr>
              <a:t>dari</a:t>
            </a:r>
            <a:r>
              <a:rPr lang="en-US" sz="1400" spc="-5" dirty="0">
                <a:latin typeface="Trebuchet MS"/>
                <a:cs typeface="Trebuchet MS"/>
              </a:rPr>
              <a:t> cloud </a:t>
            </a:r>
            <a:r>
              <a:rPr lang="en-US" sz="1400" spc="-90" dirty="0" err="1">
                <a:latin typeface="Trebuchet MS"/>
                <a:cs typeface="Trebuchet MS"/>
              </a:rPr>
              <a:t>IoT</a:t>
            </a:r>
            <a:r>
              <a:rPr lang="en-US" sz="1400" spc="-90" dirty="0">
                <a:latin typeface="Trebuchet MS"/>
                <a:cs typeface="Trebuchet MS"/>
              </a:rPr>
              <a:t>, </a:t>
            </a:r>
            <a:r>
              <a:rPr lang="en-US" sz="1400" spc="-5" dirty="0" err="1">
                <a:latin typeface="Trebuchet MS"/>
                <a:cs typeface="Trebuchet MS"/>
              </a:rPr>
              <a:t>karena</a:t>
            </a:r>
            <a:r>
              <a:rPr lang="en-US" sz="1400" spc="-5" dirty="0">
                <a:latin typeface="Trebuchet MS"/>
                <a:cs typeface="Trebuchet MS"/>
              </a:rPr>
              <a:t> </a:t>
            </a:r>
            <a:r>
              <a:rPr lang="en-US" sz="1400" spc="-5" dirty="0" err="1">
                <a:latin typeface="Trebuchet MS"/>
                <a:cs typeface="Trebuchet MS"/>
              </a:rPr>
              <a:t>ini</a:t>
            </a:r>
            <a:r>
              <a:rPr lang="en-US" sz="1400" spc="-5" dirty="0">
                <a:latin typeface="Trebuchet MS"/>
                <a:cs typeface="Trebuchet MS"/>
              </a:rPr>
              <a:t> </a:t>
            </a:r>
            <a:r>
              <a:rPr lang="en-US" sz="1400" spc="-5" dirty="0" err="1">
                <a:latin typeface="Trebuchet MS"/>
                <a:cs typeface="Trebuchet MS"/>
              </a:rPr>
              <a:t>diperlukan</a:t>
            </a:r>
            <a:r>
              <a:rPr lang="en-US" sz="1400" spc="-5" dirty="0">
                <a:latin typeface="Trebuchet MS"/>
                <a:cs typeface="Trebuchet MS"/>
              </a:rPr>
              <a:t> </a:t>
            </a:r>
            <a:r>
              <a:rPr lang="en-US" sz="1400" spc="-5" dirty="0" err="1">
                <a:latin typeface="Trebuchet MS"/>
                <a:cs typeface="Trebuchet MS"/>
              </a:rPr>
              <a:t>untuk</a:t>
            </a:r>
            <a:r>
              <a:rPr lang="en-US" sz="1400" spc="-5" dirty="0">
                <a:latin typeface="Trebuchet MS"/>
                <a:cs typeface="Trebuchet MS"/>
              </a:rPr>
              <a:t> </a:t>
            </a:r>
            <a:r>
              <a:rPr lang="en-US" sz="1400" dirty="0">
                <a:latin typeface="Trebuchet MS"/>
                <a:cs typeface="Trebuchet MS"/>
              </a:rPr>
              <a:t> </a:t>
            </a:r>
            <a:r>
              <a:rPr lang="en-US" sz="1400" spc="-5" dirty="0" err="1">
                <a:latin typeface="Trebuchet MS"/>
                <a:cs typeface="Trebuchet MS"/>
              </a:rPr>
              <a:t>menyediakan</a:t>
            </a:r>
            <a:r>
              <a:rPr lang="en-US" sz="1400" spc="-5" dirty="0">
                <a:latin typeface="Trebuchet MS"/>
                <a:cs typeface="Trebuchet MS"/>
              </a:rPr>
              <a:t> </a:t>
            </a:r>
            <a:r>
              <a:rPr lang="en-US" sz="1400" dirty="0" err="1">
                <a:latin typeface="Trebuchet MS"/>
                <a:cs typeface="Trebuchet MS"/>
              </a:rPr>
              <a:t>layanan</a:t>
            </a:r>
            <a:r>
              <a:rPr lang="en-US" sz="1400" dirty="0">
                <a:latin typeface="Trebuchet MS"/>
                <a:cs typeface="Trebuchet MS"/>
              </a:rPr>
              <a:t> </a:t>
            </a:r>
            <a:r>
              <a:rPr lang="en-US" sz="1400" spc="-5" dirty="0" err="1">
                <a:latin typeface="Trebuchet MS"/>
                <a:cs typeface="Trebuchet MS"/>
              </a:rPr>
              <a:t>bisnis</a:t>
            </a:r>
            <a:r>
              <a:rPr lang="en-US" sz="1400" spc="-5" dirty="0">
                <a:latin typeface="Trebuchet MS"/>
                <a:cs typeface="Trebuchet MS"/>
              </a:rPr>
              <a:t> </a:t>
            </a:r>
            <a:r>
              <a:rPr lang="en-US" sz="1400" spc="-5" dirty="0" err="1">
                <a:latin typeface="Trebuchet MS"/>
                <a:cs typeface="Trebuchet MS"/>
              </a:rPr>
              <a:t>kepada</a:t>
            </a:r>
            <a:r>
              <a:rPr lang="en-US" sz="1400" spc="-5" dirty="0">
                <a:latin typeface="Trebuchet MS"/>
                <a:cs typeface="Trebuchet MS"/>
              </a:rPr>
              <a:t> </a:t>
            </a:r>
            <a:r>
              <a:rPr lang="en-US" sz="1400" spc="-5" dirty="0" err="1">
                <a:latin typeface="Trebuchet MS"/>
                <a:cs typeface="Trebuchet MS"/>
              </a:rPr>
              <a:t>pelanggan</a:t>
            </a:r>
            <a:r>
              <a:rPr lang="en-US" sz="1400" spc="-5" dirty="0">
                <a:latin typeface="Trebuchet MS"/>
                <a:cs typeface="Trebuchet MS"/>
              </a:rPr>
              <a:t>. </a:t>
            </a:r>
            <a:r>
              <a:rPr lang="en-US" sz="1400" spc="-5" dirty="0" err="1">
                <a:latin typeface="Trebuchet MS"/>
                <a:cs typeface="Trebuchet MS"/>
              </a:rPr>
              <a:t>Ini</a:t>
            </a:r>
            <a:r>
              <a:rPr lang="en-US" sz="1400" spc="-5" dirty="0">
                <a:latin typeface="Trebuchet MS"/>
                <a:cs typeface="Trebuchet MS"/>
              </a:rPr>
              <a:t> </a:t>
            </a:r>
            <a:r>
              <a:rPr lang="en-US" sz="1400" dirty="0" err="1">
                <a:latin typeface="Trebuchet MS"/>
                <a:cs typeface="Trebuchet MS"/>
              </a:rPr>
              <a:t>adalah</a:t>
            </a:r>
            <a:r>
              <a:rPr lang="en-US" sz="1400" dirty="0">
                <a:latin typeface="Trebuchet MS"/>
                <a:cs typeface="Trebuchet MS"/>
              </a:rPr>
              <a:t> </a:t>
            </a:r>
            <a:r>
              <a:rPr lang="en-US" sz="1400" dirty="0" err="1">
                <a:latin typeface="Trebuchet MS"/>
                <a:cs typeface="Trebuchet MS"/>
              </a:rPr>
              <a:t>mesin</a:t>
            </a:r>
            <a:r>
              <a:rPr lang="en-US" sz="1400" dirty="0">
                <a:latin typeface="Trebuchet MS"/>
                <a:cs typeface="Trebuchet MS"/>
              </a:rPr>
              <a:t> virtual </a:t>
            </a:r>
            <a:r>
              <a:rPr lang="en-US" sz="1400" spc="-5" dirty="0">
                <a:latin typeface="Trebuchet MS"/>
                <a:cs typeface="Trebuchet MS"/>
              </a:rPr>
              <a:t>yang </a:t>
            </a:r>
            <a:r>
              <a:rPr lang="en-US" sz="1400" spc="-590" dirty="0">
                <a:latin typeface="Trebuchet MS"/>
                <a:cs typeface="Trebuchet MS"/>
              </a:rPr>
              <a:t> </a:t>
            </a:r>
            <a:r>
              <a:rPr lang="en-US" sz="1400" spc="-5" dirty="0" err="1">
                <a:latin typeface="Trebuchet MS"/>
                <a:cs typeface="Trebuchet MS"/>
              </a:rPr>
              <a:t>terhubung</a:t>
            </a:r>
            <a:r>
              <a:rPr lang="en-US" sz="1400" spc="-60" dirty="0">
                <a:latin typeface="Trebuchet MS"/>
                <a:cs typeface="Trebuchet MS"/>
              </a:rPr>
              <a:t> </a:t>
            </a:r>
            <a:r>
              <a:rPr lang="en-US" sz="1400" dirty="0" err="1">
                <a:latin typeface="Trebuchet MS"/>
                <a:cs typeface="Trebuchet MS"/>
              </a:rPr>
              <a:t>ke</a:t>
            </a:r>
            <a:r>
              <a:rPr lang="en-US" sz="1400" spc="-10" dirty="0">
                <a:latin typeface="Trebuchet MS"/>
                <a:cs typeface="Trebuchet MS"/>
              </a:rPr>
              <a:t> </a:t>
            </a:r>
            <a:r>
              <a:rPr lang="en-US" sz="1400" spc="-5" dirty="0">
                <a:latin typeface="Trebuchet MS"/>
                <a:cs typeface="Trebuchet MS"/>
              </a:rPr>
              <a:t>database</a:t>
            </a:r>
            <a:r>
              <a:rPr lang="en-US" sz="1400" spc="-40" dirty="0">
                <a:latin typeface="Trebuchet MS"/>
                <a:cs typeface="Trebuchet MS"/>
              </a:rPr>
              <a:t> </a:t>
            </a:r>
            <a:r>
              <a:rPr lang="en-US" sz="1400" dirty="0" err="1">
                <a:latin typeface="Trebuchet MS"/>
                <a:cs typeface="Trebuchet MS"/>
              </a:rPr>
              <a:t>individu</a:t>
            </a:r>
            <a:r>
              <a:rPr lang="en-US" sz="1400" dirty="0">
                <a:latin typeface="Trebuchet MS"/>
                <a:cs typeface="Trebuchet MS"/>
              </a:rPr>
              <a:t>.</a:t>
            </a:r>
          </a:p>
          <a:p>
            <a:pPr marL="240665" indent="-228600">
              <a:lnSpc>
                <a:spcPct val="100000"/>
              </a:lnSpc>
              <a:spcBef>
                <a:spcPts val="730"/>
              </a:spcBef>
              <a:buFont typeface="Arial MT"/>
              <a:buChar char="•"/>
              <a:tabLst>
                <a:tab pos="240665" algn="l"/>
                <a:tab pos="241300" algn="l"/>
              </a:tabLst>
            </a:pPr>
            <a:r>
              <a:rPr lang="en-US" sz="1400" spc="-5" dirty="0">
                <a:latin typeface="Trebuchet MS"/>
                <a:cs typeface="Trebuchet MS"/>
              </a:rPr>
              <a:t>Database</a:t>
            </a:r>
            <a:endParaRPr lang="en-US" sz="1400" dirty="0">
              <a:latin typeface="Trebuchet MS"/>
              <a:cs typeface="Trebuchet MS"/>
            </a:endParaRPr>
          </a:p>
          <a:p>
            <a:pPr marL="12700" marR="5080">
              <a:lnSpc>
                <a:spcPts val="2160"/>
              </a:lnSpc>
              <a:spcBef>
                <a:spcPts val="1040"/>
              </a:spcBef>
            </a:pPr>
            <a:r>
              <a:rPr lang="en-US" sz="1400" dirty="0" err="1">
                <a:latin typeface="Trebuchet MS"/>
                <a:cs typeface="Trebuchet MS"/>
              </a:rPr>
              <a:t>Berdasarkan</a:t>
            </a:r>
            <a:r>
              <a:rPr lang="en-US" sz="1400" dirty="0">
                <a:latin typeface="Trebuchet MS"/>
                <a:cs typeface="Trebuchet MS"/>
              </a:rPr>
              <a:t> </a:t>
            </a:r>
            <a:r>
              <a:rPr lang="en-US" sz="1400" spc="-5" dirty="0" err="1">
                <a:latin typeface="Trebuchet MS"/>
                <a:cs typeface="Trebuchet MS"/>
              </a:rPr>
              <a:t>persyaratan</a:t>
            </a:r>
            <a:r>
              <a:rPr lang="en-US" sz="1400" spc="-5" dirty="0">
                <a:latin typeface="Trebuchet MS"/>
                <a:cs typeface="Trebuchet MS"/>
              </a:rPr>
              <a:t> </a:t>
            </a:r>
            <a:r>
              <a:rPr lang="en-US" sz="1400" spc="-5" dirty="0" err="1">
                <a:latin typeface="Trebuchet MS"/>
                <a:cs typeface="Trebuchet MS"/>
              </a:rPr>
              <a:t>bisnis</a:t>
            </a:r>
            <a:r>
              <a:rPr lang="en-US" sz="1400" spc="-5" dirty="0">
                <a:latin typeface="Trebuchet MS"/>
                <a:cs typeface="Trebuchet MS"/>
              </a:rPr>
              <a:t> </a:t>
            </a:r>
            <a:r>
              <a:rPr lang="en-US" sz="1400" spc="-5" dirty="0" err="1">
                <a:latin typeface="Trebuchet MS"/>
                <a:cs typeface="Trebuchet MS"/>
              </a:rPr>
              <a:t>untuk</a:t>
            </a:r>
            <a:r>
              <a:rPr lang="en-US" sz="1400" spc="-5" dirty="0">
                <a:latin typeface="Trebuchet MS"/>
                <a:cs typeface="Trebuchet MS"/>
              </a:rPr>
              <a:t> </a:t>
            </a:r>
            <a:r>
              <a:rPr lang="en-US" sz="1400" spc="-5" dirty="0" err="1">
                <a:latin typeface="Trebuchet MS"/>
                <a:cs typeface="Trebuchet MS"/>
              </a:rPr>
              <a:t>penyimpanan</a:t>
            </a:r>
            <a:r>
              <a:rPr lang="en-US" sz="1400" spc="-5" dirty="0">
                <a:latin typeface="Trebuchet MS"/>
                <a:cs typeface="Trebuchet MS"/>
              </a:rPr>
              <a:t> </a:t>
            </a:r>
            <a:r>
              <a:rPr lang="en-US" sz="1400" spc="-5" dirty="0" err="1">
                <a:latin typeface="Trebuchet MS"/>
                <a:cs typeface="Trebuchet MS"/>
              </a:rPr>
              <a:t>dan</a:t>
            </a:r>
            <a:r>
              <a:rPr lang="en-US" sz="1400" spc="-5" dirty="0">
                <a:latin typeface="Trebuchet MS"/>
                <a:cs typeface="Trebuchet MS"/>
              </a:rPr>
              <a:t> </a:t>
            </a:r>
            <a:r>
              <a:rPr lang="en-US" sz="1400" dirty="0" err="1">
                <a:latin typeface="Trebuchet MS"/>
                <a:cs typeface="Trebuchet MS"/>
              </a:rPr>
              <a:t>pemrosesan</a:t>
            </a:r>
            <a:r>
              <a:rPr lang="en-US" sz="1400" dirty="0">
                <a:latin typeface="Trebuchet MS"/>
                <a:cs typeface="Trebuchet MS"/>
              </a:rPr>
              <a:t> </a:t>
            </a:r>
            <a:r>
              <a:rPr lang="en-US" sz="1400" spc="-5" dirty="0">
                <a:latin typeface="Trebuchet MS"/>
                <a:cs typeface="Trebuchet MS"/>
              </a:rPr>
              <a:t>data, database </a:t>
            </a:r>
            <a:r>
              <a:rPr lang="en-US" sz="1400" dirty="0">
                <a:latin typeface="Trebuchet MS"/>
                <a:cs typeface="Trebuchet MS"/>
              </a:rPr>
              <a:t> SQL</a:t>
            </a:r>
            <a:r>
              <a:rPr lang="en-US" sz="1400" spc="-80" dirty="0">
                <a:latin typeface="Trebuchet MS"/>
                <a:cs typeface="Trebuchet MS"/>
              </a:rPr>
              <a:t> </a:t>
            </a:r>
            <a:r>
              <a:rPr lang="en-US" sz="1400" spc="-5" dirty="0" err="1">
                <a:latin typeface="Trebuchet MS"/>
                <a:cs typeface="Trebuchet MS"/>
              </a:rPr>
              <a:t>dan</a:t>
            </a:r>
            <a:r>
              <a:rPr lang="en-US" sz="1400" spc="-10" dirty="0">
                <a:latin typeface="Trebuchet MS"/>
                <a:cs typeface="Trebuchet MS"/>
              </a:rPr>
              <a:t> </a:t>
            </a:r>
            <a:r>
              <a:rPr lang="en-US" sz="1400" spc="-5" dirty="0">
                <a:latin typeface="Trebuchet MS"/>
                <a:cs typeface="Trebuchet MS"/>
              </a:rPr>
              <a:t>No </a:t>
            </a:r>
            <a:r>
              <a:rPr lang="en-US" sz="1400" dirty="0">
                <a:latin typeface="Trebuchet MS"/>
                <a:cs typeface="Trebuchet MS"/>
              </a:rPr>
              <a:t>SQL</a:t>
            </a:r>
            <a:r>
              <a:rPr lang="en-US" sz="1400" spc="-80" dirty="0">
                <a:latin typeface="Trebuchet MS"/>
                <a:cs typeface="Trebuchet MS"/>
              </a:rPr>
              <a:t> </a:t>
            </a:r>
            <a:r>
              <a:rPr lang="en-US" sz="1400" dirty="0" err="1">
                <a:latin typeface="Trebuchet MS"/>
                <a:cs typeface="Trebuchet MS"/>
              </a:rPr>
              <a:t>dapat</a:t>
            </a:r>
            <a:r>
              <a:rPr lang="en-US" sz="1400" spc="-25" dirty="0">
                <a:latin typeface="Trebuchet MS"/>
                <a:cs typeface="Trebuchet MS"/>
              </a:rPr>
              <a:t> </a:t>
            </a:r>
            <a:r>
              <a:rPr lang="en-US" sz="1400" spc="-5" dirty="0" err="1">
                <a:latin typeface="Trebuchet MS"/>
                <a:cs typeface="Trebuchet MS"/>
              </a:rPr>
              <a:t>dikonfigurasi</a:t>
            </a:r>
            <a:r>
              <a:rPr lang="en-US" sz="1400" spc="-25" dirty="0">
                <a:latin typeface="Trebuchet MS"/>
                <a:cs typeface="Trebuchet MS"/>
              </a:rPr>
              <a:t> </a:t>
            </a:r>
            <a:r>
              <a:rPr lang="en-US" sz="1400" spc="-5" dirty="0">
                <a:latin typeface="Trebuchet MS"/>
                <a:cs typeface="Trebuchet MS"/>
              </a:rPr>
              <a:t>di cloud</a:t>
            </a:r>
            <a:r>
              <a:rPr lang="en-US" sz="1400" spc="-10" dirty="0">
                <a:latin typeface="Trebuchet MS"/>
                <a:cs typeface="Trebuchet MS"/>
              </a:rPr>
              <a:t> </a:t>
            </a:r>
            <a:r>
              <a:rPr lang="en-US" sz="1400" spc="-90" dirty="0" err="1">
                <a:latin typeface="Trebuchet MS"/>
                <a:cs typeface="Trebuchet MS"/>
              </a:rPr>
              <a:t>IoT</a:t>
            </a:r>
            <a:r>
              <a:rPr lang="en-US" sz="1400" spc="-90" dirty="0">
                <a:latin typeface="Trebuchet MS"/>
                <a:cs typeface="Trebuchet MS"/>
              </a:rPr>
              <a:t>.</a:t>
            </a:r>
            <a:r>
              <a:rPr lang="en-US" sz="1400" dirty="0">
                <a:latin typeface="Trebuchet MS"/>
                <a:cs typeface="Trebuchet MS"/>
              </a:rPr>
              <a:t> Database</a:t>
            </a:r>
            <a:r>
              <a:rPr lang="en-US" sz="1400" spc="-35" dirty="0">
                <a:latin typeface="Trebuchet MS"/>
                <a:cs typeface="Trebuchet MS"/>
              </a:rPr>
              <a:t> </a:t>
            </a:r>
            <a:r>
              <a:rPr lang="en-US" sz="1400" dirty="0">
                <a:latin typeface="Trebuchet MS"/>
                <a:cs typeface="Trebuchet MS"/>
              </a:rPr>
              <a:t>SQL</a:t>
            </a:r>
            <a:r>
              <a:rPr lang="en-US" sz="1400" spc="-80" dirty="0">
                <a:latin typeface="Trebuchet MS"/>
                <a:cs typeface="Trebuchet MS"/>
              </a:rPr>
              <a:t> </a:t>
            </a:r>
            <a:r>
              <a:rPr lang="en-US" sz="1400" spc="-5" dirty="0" err="1">
                <a:latin typeface="Trebuchet MS"/>
                <a:cs typeface="Trebuchet MS"/>
              </a:rPr>
              <a:t>menyimpan</a:t>
            </a:r>
            <a:r>
              <a:rPr lang="en-US" sz="1400" spc="-35" dirty="0">
                <a:latin typeface="Trebuchet MS"/>
                <a:cs typeface="Trebuchet MS"/>
              </a:rPr>
              <a:t> </a:t>
            </a:r>
            <a:r>
              <a:rPr lang="en-US" sz="1400" spc="-5" dirty="0">
                <a:latin typeface="Trebuchet MS"/>
                <a:cs typeface="Trebuchet MS"/>
              </a:rPr>
              <a:t>data </a:t>
            </a:r>
            <a:r>
              <a:rPr lang="en-US" sz="1400" spc="-5" dirty="0" err="1">
                <a:latin typeface="Trebuchet MS"/>
                <a:cs typeface="Trebuchet MS"/>
              </a:rPr>
              <a:t>dalam</a:t>
            </a:r>
            <a:r>
              <a:rPr lang="en-US" sz="1400" spc="-5" dirty="0">
                <a:latin typeface="Trebuchet MS"/>
                <a:cs typeface="Trebuchet MS"/>
              </a:rPr>
              <a:t> </a:t>
            </a:r>
            <a:r>
              <a:rPr lang="en-US" sz="1400" spc="-585" dirty="0">
                <a:latin typeface="Trebuchet MS"/>
                <a:cs typeface="Trebuchet MS"/>
              </a:rPr>
              <a:t> </a:t>
            </a:r>
            <a:r>
              <a:rPr lang="en-US" sz="1400" spc="-5" dirty="0" err="1">
                <a:latin typeface="Trebuchet MS"/>
                <a:cs typeface="Trebuchet MS"/>
              </a:rPr>
              <a:t>bentuk</a:t>
            </a:r>
            <a:r>
              <a:rPr lang="en-US" sz="1400" spc="-15" dirty="0">
                <a:latin typeface="Trebuchet MS"/>
                <a:cs typeface="Trebuchet MS"/>
              </a:rPr>
              <a:t> </a:t>
            </a:r>
            <a:r>
              <a:rPr lang="en-US" sz="1400" spc="-5" dirty="0" err="1">
                <a:latin typeface="Trebuchet MS"/>
                <a:cs typeface="Trebuchet MS"/>
              </a:rPr>
              <a:t>tabel</a:t>
            </a:r>
            <a:r>
              <a:rPr lang="en-US" sz="1400" spc="-25" dirty="0">
                <a:latin typeface="Trebuchet MS"/>
                <a:cs typeface="Trebuchet MS"/>
              </a:rPr>
              <a:t> </a:t>
            </a:r>
            <a:r>
              <a:rPr lang="en-US" sz="1400" spc="-5" dirty="0" err="1">
                <a:latin typeface="Trebuchet MS"/>
                <a:cs typeface="Trebuchet MS"/>
              </a:rPr>
              <a:t>dua</a:t>
            </a:r>
            <a:r>
              <a:rPr lang="en-US" sz="1400" spc="-5" dirty="0">
                <a:latin typeface="Trebuchet MS"/>
                <a:cs typeface="Trebuchet MS"/>
              </a:rPr>
              <a:t> </a:t>
            </a:r>
            <a:r>
              <a:rPr lang="en-US" sz="1400" spc="-5" dirty="0" err="1">
                <a:latin typeface="Trebuchet MS"/>
                <a:cs typeface="Trebuchet MS"/>
              </a:rPr>
              <a:t>dimensi</a:t>
            </a:r>
            <a:r>
              <a:rPr lang="en-US" sz="1400" spc="-5" dirty="0">
                <a:latin typeface="Trebuchet MS"/>
                <a:cs typeface="Trebuchet MS"/>
              </a:rPr>
              <a:t>.</a:t>
            </a:r>
            <a:r>
              <a:rPr lang="en-US" sz="1400" spc="-30" dirty="0">
                <a:latin typeface="Trebuchet MS"/>
                <a:cs typeface="Trebuchet MS"/>
              </a:rPr>
              <a:t> </a:t>
            </a:r>
            <a:r>
              <a:rPr lang="en-US" sz="1400" spc="-10" dirty="0" err="1">
                <a:latin typeface="Trebuchet MS"/>
                <a:cs typeface="Trebuchet MS"/>
              </a:rPr>
              <a:t>Kerugian</a:t>
            </a:r>
            <a:r>
              <a:rPr lang="en-US" sz="1400" spc="-40" dirty="0">
                <a:latin typeface="Trebuchet MS"/>
                <a:cs typeface="Trebuchet MS"/>
              </a:rPr>
              <a:t> </a:t>
            </a:r>
            <a:r>
              <a:rPr lang="en-US" sz="1400" spc="-5" dirty="0" err="1">
                <a:latin typeface="Trebuchet MS"/>
                <a:cs typeface="Trebuchet MS"/>
              </a:rPr>
              <a:t>utama</a:t>
            </a:r>
            <a:r>
              <a:rPr lang="en-US" sz="1400" spc="-20" dirty="0">
                <a:latin typeface="Trebuchet MS"/>
                <a:cs typeface="Trebuchet MS"/>
              </a:rPr>
              <a:t> </a:t>
            </a:r>
            <a:r>
              <a:rPr lang="en-US" sz="1400" spc="-5" dirty="0" err="1">
                <a:latin typeface="Trebuchet MS"/>
                <a:cs typeface="Trebuchet MS"/>
              </a:rPr>
              <a:t>dari</a:t>
            </a:r>
            <a:r>
              <a:rPr lang="en-US" sz="1400" dirty="0">
                <a:latin typeface="Trebuchet MS"/>
                <a:cs typeface="Trebuchet MS"/>
              </a:rPr>
              <a:t> </a:t>
            </a:r>
            <a:r>
              <a:rPr lang="en-US" sz="1400" dirty="0" err="1">
                <a:latin typeface="Trebuchet MS"/>
                <a:cs typeface="Trebuchet MS"/>
              </a:rPr>
              <a:t>jenis</a:t>
            </a:r>
            <a:r>
              <a:rPr lang="en-US" sz="1400" spc="-10" dirty="0">
                <a:latin typeface="Trebuchet MS"/>
                <a:cs typeface="Trebuchet MS"/>
              </a:rPr>
              <a:t> </a:t>
            </a:r>
            <a:r>
              <a:rPr lang="en-US" sz="1400" spc="-5" dirty="0">
                <a:latin typeface="Trebuchet MS"/>
                <a:cs typeface="Trebuchet MS"/>
              </a:rPr>
              <a:t>database</a:t>
            </a:r>
            <a:r>
              <a:rPr lang="en-US" sz="1400" spc="-25" dirty="0">
                <a:latin typeface="Trebuchet MS"/>
                <a:cs typeface="Trebuchet MS"/>
              </a:rPr>
              <a:t> </a:t>
            </a:r>
            <a:r>
              <a:rPr lang="en-US" sz="1400" spc="-5" dirty="0" err="1">
                <a:latin typeface="Trebuchet MS"/>
                <a:cs typeface="Trebuchet MS"/>
              </a:rPr>
              <a:t>ini</a:t>
            </a:r>
            <a:r>
              <a:rPr lang="en-US" sz="1400" spc="-5" dirty="0">
                <a:latin typeface="Trebuchet MS"/>
                <a:cs typeface="Trebuchet MS"/>
              </a:rPr>
              <a:t> </a:t>
            </a:r>
            <a:r>
              <a:rPr lang="en-US" sz="1400" dirty="0" err="1">
                <a:latin typeface="Trebuchet MS"/>
                <a:cs typeface="Trebuchet MS"/>
              </a:rPr>
              <a:t>adalah</a:t>
            </a:r>
            <a:r>
              <a:rPr lang="en-US" sz="1400" spc="-25" dirty="0">
                <a:latin typeface="Trebuchet MS"/>
                <a:cs typeface="Trebuchet MS"/>
              </a:rPr>
              <a:t> </a:t>
            </a:r>
            <a:r>
              <a:rPr lang="en-US" sz="1400" spc="-5" dirty="0" err="1">
                <a:latin typeface="Trebuchet MS"/>
                <a:cs typeface="Trebuchet MS"/>
              </a:rPr>
              <a:t>kinerjanya</a:t>
            </a:r>
            <a:r>
              <a:rPr lang="en-US" sz="1400" spc="-5" dirty="0">
                <a:latin typeface="Trebuchet MS"/>
                <a:cs typeface="Trebuchet MS"/>
              </a:rPr>
              <a:t>.</a:t>
            </a:r>
            <a:endParaRPr lang="en-US" sz="1400" dirty="0">
              <a:latin typeface="Trebuchet MS"/>
              <a:cs typeface="Trebuchet MS"/>
            </a:endParaRPr>
          </a:p>
          <a:p>
            <a:pPr marL="12700">
              <a:lnSpc>
                <a:spcPts val="2130"/>
              </a:lnSpc>
            </a:pPr>
            <a:r>
              <a:rPr lang="en-US" sz="1400" spc="-20" dirty="0" err="1">
                <a:latin typeface="Trebuchet MS"/>
                <a:cs typeface="Trebuchet MS"/>
              </a:rPr>
              <a:t>Tidak</a:t>
            </a:r>
            <a:r>
              <a:rPr lang="en-US" sz="1400" spc="-10" dirty="0">
                <a:latin typeface="Trebuchet MS"/>
                <a:cs typeface="Trebuchet MS"/>
              </a:rPr>
              <a:t> </a:t>
            </a:r>
            <a:r>
              <a:rPr lang="en-US" sz="1400" dirty="0" err="1">
                <a:latin typeface="Trebuchet MS"/>
                <a:cs typeface="Trebuchet MS"/>
              </a:rPr>
              <a:t>ada</a:t>
            </a:r>
            <a:r>
              <a:rPr lang="en-US" sz="1400" spc="-10" dirty="0">
                <a:latin typeface="Trebuchet MS"/>
                <a:cs typeface="Trebuchet MS"/>
              </a:rPr>
              <a:t> </a:t>
            </a:r>
            <a:r>
              <a:rPr lang="en-US" sz="1400" spc="-5" dirty="0">
                <a:latin typeface="Trebuchet MS"/>
                <a:cs typeface="Trebuchet MS"/>
              </a:rPr>
              <a:t>database</a:t>
            </a:r>
            <a:r>
              <a:rPr lang="en-US" sz="1400" spc="-35" dirty="0">
                <a:latin typeface="Trebuchet MS"/>
                <a:cs typeface="Trebuchet MS"/>
              </a:rPr>
              <a:t> </a:t>
            </a:r>
            <a:r>
              <a:rPr lang="en-US" sz="1400" dirty="0">
                <a:latin typeface="Trebuchet MS"/>
                <a:cs typeface="Trebuchet MS"/>
              </a:rPr>
              <a:t>SQL</a:t>
            </a:r>
            <a:r>
              <a:rPr lang="en-US" sz="1400" spc="-90" dirty="0">
                <a:latin typeface="Trebuchet MS"/>
                <a:cs typeface="Trebuchet MS"/>
              </a:rPr>
              <a:t> </a:t>
            </a:r>
            <a:r>
              <a:rPr lang="en-US" sz="1400" spc="-5" dirty="0">
                <a:latin typeface="Trebuchet MS"/>
                <a:cs typeface="Trebuchet MS"/>
              </a:rPr>
              <a:t>yang</a:t>
            </a:r>
            <a:r>
              <a:rPr lang="en-US" sz="1400" spc="-15" dirty="0">
                <a:latin typeface="Trebuchet MS"/>
                <a:cs typeface="Trebuchet MS"/>
              </a:rPr>
              <a:t> </a:t>
            </a:r>
            <a:r>
              <a:rPr lang="en-US" sz="1400" dirty="0" err="1">
                <a:latin typeface="Trebuchet MS"/>
                <a:cs typeface="Trebuchet MS"/>
              </a:rPr>
              <a:t>jauh</a:t>
            </a:r>
            <a:r>
              <a:rPr lang="en-US" sz="1400" spc="-20" dirty="0">
                <a:latin typeface="Trebuchet MS"/>
                <a:cs typeface="Trebuchet MS"/>
              </a:rPr>
              <a:t> </a:t>
            </a:r>
            <a:r>
              <a:rPr lang="en-US" sz="1400" spc="-5" dirty="0" err="1">
                <a:latin typeface="Trebuchet MS"/>
                <a:cs typeface="Trebuchet MS"/>
              </a:rPr>
              <a:t>lebih</a:t>
            </a:r>
            <a:r>
              <a:rPr lang="en-US" sz="1400" spc="-15" dirty="0">
                <a:latin typeface="Trebuchet MS"/>
                <a:cs typeface="Trebuchet MS"/>
              </a:rPr>
              <a:t> </a:t>
            </a:r>
            <a:r>
              <a:rPr lang="en-US" sz="1400" spc="-5" dirty="0" err="1">
                <a:latin typeface="Trebuchet MS"/>
                <a:cs typeface="Trebuchet MS"/>
              </a:rPr>
              <a:t>efisien</a:t>
            </a:r>
            <a:r>
              <a:rPr lang="en-US" sz="1400" spc="-25" dirty="0">
                <a:latin typeface="Trebuchet MS"/>
                <a:cs typeface="Trebuchet MS"/>
              </a:rPr>
              <a:t> </a:t>
            </a:r>
            <a:r>
              <a:rPr lang="en-US" sz="1400" dirty="0" err="1">
                <a:latin typeface="Trebuchet MS"/>
                <a:cs typeface="Trebuchet MS"/>
              </a:rPr>
              <a:t>dan</a:t>
            </a:r>
            <a:r>
              <a:rPr lang="en-US" sz="1400" spc="-25" dirty="0">
                <a:latin typeface="Trebuchet MS"/>
                <a:cs typeface="Trebuchet MS"/>
              </a:rPr>
              <a:t> </a:t>
            </a:r>
            <a:r>
              <a:rPr lang="en-US" sz="1400" dirty="0">
                <a:latin typeface="Trebuchet MS"/>
                <a:cs typeface="Trebuchet MS"/>
              </a:rPr>
              <a:t>real-time.</a:t>
            </a:r>
          </a:p>
          <a:p>
            <a:pPr marL="240665" indent="-228600">
              <a:lnSpc>
                <a:spcPct val="100000"/>
              </a:lnSpc>
              <a:spcBef>
                <a:spcPts val="755"/>
              </a:spcBef>
              <a:buFont typeface="Arial MT"/>
              <a:buChar char="•"/>
              <a:tabLst>
                <a:tab pos="240665" algn="l"/>
                <a:tab pos="241300" algn="l"/>
              </a:tabLst>
            </a:pPr>
            <a:r>
              <a:rPr lang="en-US" sz="1400" spc="-5" dirty="0">
                <a:latin typeface="Trebuchet MS"/>
                <a:cs typeface="Trebuchet MS"/>
              </a:rPr>
              <a:t>Downstream</a:t>
            </a:r>
            <a:r>
              <a:rPr lang="en-US" sz="1400" spc="-145" dirty="0">
                <a:latin typeface="Trebuchet MS"/>
                <a:cs typeface="Trebuchet MS"/>
              </a:rPr>
              <a:t> </a:t>
            </a:r>
            <a:r>
              <a:rPr lang="en-US" sz="1400" spc="-5" dirty="0">
                <a:latin typeface="Trebuchet MS"/>
                <a:cs typeface="Trebuchet MS"/>
              </a:rPr>
              <a:t>Applications/BI</a:t>
            </a:r>
            <a:r>
              <a:rPr lang="en-US" sz="1400" spc="-50" dirty="0">
                <a:latin typeface="Trebuchet MS"/>
                <a:cs typeface="Trebuchet MS"/>
              </a:rPr>
              <a:t> Tools</a:t>
            </a:r>
            <a:endParaRPr lang="en-US" sz="1400" dirty="0">
              <a:latin typeface="Trebuchet MS"/>
              <a:cs typeface="Trebuchet MS"/>
            </a:endParaRPr>
          </a:p>
          <a:p>
            <a:pPr marL="12700" marR="782955">
              <a:lnSpc>
                <a:spcPts val="2160"/>
              </a:lnSpc>
              <a:spcBef>
                <a:spcPts val="1030"/>
              </a:spcBef>
            </a:pPr>
            <a:r>
              <a:rPr lang="en-US" sz="1400" dirty="0">
                <a:latin typeface="Trebuchet MS"/>
                <a:cs typeface="Trebuchet MS"/>
              </a:rPr>
              <a:t>Server </a:t>
            </a:r>
            <a:r>
              <a:rPr lang="en-US" sz="1400" spc="-5" dirty="0">
                <a:latin typeface="Trebuchet MS"/>
                <a:cs typeface="Trebuchet MS"/>
              </a:rPr>
              <a:t>cloud </a:t>
            </a:r>
            <a:r>
              <a:rPr lang="en-US" sz="1400" spc="-5" dirty="0" err="1">
                <a:latin typeface="Trebuchet MS"/>
                <a:cs typeface="Trebuchet MS"/>
              </a:rPr>
              <a:t>terhubung</a:t>
            </a:r>
            <a:r>
              <a:rPr lang="en-US" sz="1400" spc="-5" dirty="0">
                <a:latin typeface="Trebuchet MS"/>
                <a:cs typeface="Trebuchet MS"/>
              </a:rPr>
              <a:t> </a:t>
            </a:r>
            <a:r>
              <a:rPr lang="en-US" sz="1400" spc="-5" dirty="0" err="1">
                <a:latin typeface="Trebuchet MS"/>
                <a:cs typeface="Trebuchet MS"/>
              </a:rPr>
              <a:t>ke</a:t>
            </a:r>
            <a:r>
              <a:rPr lang="en-US" sz="1400" spc="-5" dirty="0">
                <a:latin typeface="Trebuchet MS"/>
                <a:cs typeface="Trebuchet MS"/>
              </a:rPr>
              <a:t> </a:t>
            </a:r>
            <a:r>
              <a:rPr lang="en-US" sz="1400" spc="-5" dirty="0" err="1">
                <a:latin typeface="Trebuchet MS"/>
                <a:cs typeface="Trebuchet MS"/>
              </a:rPr>
              <a:t>aplikasi</a:t>
            </a:r>
            <a:r>
              <a:rPr lang="en-US" sz="1400" spc="-5" dirty="0">
                <a:latin typeface="Trebuchet MS"/>
                <a:cs typeface="Trebuchet MS"/>
              </a:rPr>
              <a:t> </a:t>
            </a:r>
            <a:r>
              <a:rPr lang="en-US" sz="1400" spc="-5" dirty="0" err="1">
                <a:latin typeface="Trebuchet MS"/>
                <a:cs typeface="Trebuchet MS"/>
              </a:rPr>
              <a:t>pihak</a:t>
            </a:r>
            <a:r>
              <a:rPr lang="en-US" sz="1400" spc="-5" dirty="0">
                <a:latin typeface="Trebuchet MS"/>
                <a:cs typeface="Trebuchet MS"/>
              </a:rPr>
              <a:t> </a:t>
            </a:r>
            <a:r>
              <a:rPr lang="en-US" sz="1400" spc="-5" dirty="0" err="1">
                <a:latin typeface="Trebuchet MS"/>
                <a:cs typeface="Trebuchet MS"/>
              </a:rPr>
              <a:t>ketiga</a:t>
            </a:r>
            <a:r>
              <a:rPr lang="en-US" sz="1400" spc="-5" dirty="0">
                <a:latin typeface="Trebuchet MS"/>
                <a:cs typeface="Trebuchet MS"/>
              </a:rPr>
              <a:t>, </a:t>
            </a:r>
            <a:r>
              <a:rPr lang="en-US" sz="1400" spc="-5" dirty="0" err="1">
                <a:latin typeface="Trebuchet MS"/>
                <a:cs typeface="Trebuchet MS"/>
              </a:rPr>
              <a:t>aplikasi</a:t>
            </a:r>
            <a:r>
              <a:rPr lang="en-US" sz="1400" spc="-5" dirty="0">
                <a:latin typeface="Trebuchet MS"/>
                <a:cs typeface="Trebuchet MS"/>
              </a:rPr>
              <a:t> </a:t>
            </a:r>
            <a:r>
              <a:rPr lang="en-US" sz="1400" dirty="0" err="1">
                <a:latin typeface="Trebuchet MS"/>
                <a:cs typeface="Trebuchet MS"/>
              </a:rPr>
              <a:t>seluler</a:t>
            </a:r>
            <a:r>
              <a:rPr lang="en-US" sz="1400" dirty="0">
                <a:latin typeface="Trebuchet MS"/>
                <a:cs typeface="Trebuchet MS"/>
              </a:rPr>
              <a:t>/web, </a:t>
            </a:r>
            <a:r>
              <a:rPr lang="en-US" sz="1400" spc="-5" dirty="0" err="1">
                <a:latin typeface="Trebuchet MS"/>
                <a:cs typeface="Trebuchet MS"/>
              </a:rPr>
              <a:t>atau</a:t>
            </a:r>
            <a:r>
              <a:rPr lang="en-US" sz="1400" spc="-5" dirty="0">
                <a:latin typeface="Trebuchet MS"/>
                <a:cs typeface="Trebuchet MS"/>
              </a:rPr>
              <a:t> </a:t>
            </a:r>
            <a:r>
              <a:rPr lang="en-US" sz="1400" spc="-5" dirty="0" err="1">
                <a:latin typeface="Trebuchet MS"/>
                <a:cs typeface="Trebuchet MS"/>
              </a:rPr>
              <a:t>alat</a:t>
            </a:r>
            <a:r>
              <a:rPr lang="en-US" sz="1400" spc="-5" dirty="0">
                <a:latin typeface="Trebuchet MS"/>
                <a:cs typeface="Trebuchet MS"/>
              </a:rPr>
              <a:t> </a:t>
            </a:r>
            <a:r>
              <a:rPr lang="en-US" sz="1400" spc="-590" dirty="0">
                <a:latin typeface="Trebuchet MS"/>
                <a:cs typeface="Trebuchet MS"/>
              </a:rPr>
              <a:t> </a:t>
            </a:r>
            <a:r>
              <a:rPr lang="en-US" sz="1400" spc="-5" dirty="0" err="1">
                <a:latin typeface="Trebuchet MS"/>
                <a:cs typeface="Trebuchet MS"/>
              </a:rPr>
              <a:t>intelijen</a:t>
            </a:r>
            <a:r>
              <a:rPr lang="en-US" sz="1400" spc="-30" dirty="0">
                <a:latin typeface="Trebuchet MS"/>
                <a:cs typeface="Trebuchet MS"/>
              </a:rPr>
              <a:t> </a:t>
            </a:r>
            <a:r>
              <a:rPr lang="en-US" sz="1400" spc="-5" dirty="0" err="1">
                <a:latin typeface="Trebuchet MS"/>
                <a:cs typeface="Trebuchet MS"/>
              </a:rPr>
              <a:t>bisnis</a:t>
            </a:r>
            <a:r>
              <a:rPr lang="en-US" sz="1400" spc="-15" dirty="0">
                <a:latin typeface="Trebuchet MS"/>
                <a:cs typeface="Trebuchet MS"/>
              </a:rPr>
              <a:t> </a:t>
            </a:r>
            <a:r>
              <a:rPr lang="en-US" sz="1400" spc="-5" dirty="0" err="1">
                <a:latin typeface="Trebuchet MS"/>
                <a:cs typeface="Trebuchet MS"/>
              </a:rPr>
              <a:t>melalui</a:t>
            </a:r>
            <a:r>
              <a:rPr lang="en-US" sz="1400" spc="-25" dirty="0">
                <a:latin typeface="Trebuchet MS"/>
                <a:cs typeface="Trebuchet MS"/>
              </a:rPr>
              <a:t> </a:t>
            </a:r>
            <a:r>
              <a:rPr lang="en-US" sz="1400" spc="-5" dirty="0" err="1">
                <a:latin typeface="Trebuchet MS"/>
                <a:cs typeface="Trebuchet MS"/>
              </a:rPr>
              <a:t>titik</a:t>
            </a:r>
            <a:r>
              <a:rPr lang="en-US" sz="1400" spc="-5" dirty="0">
                <a:latin typeface="Trebuchet MS"/>
                <a:cs typeface="Trebuchet MS"/>
              </a:rPr>
              <a:t> </a:t>
            </a:r>
            <a:r>
              <a:rPr lang="en-US" sz="1400" spc="-5" dirty="0" err="1">
                <a:latin typeface="Trebuchet MS"/>
                <a:cs typeface="Trebuchet MS"/>
              </a:rPr>
              <a:t>akhir</a:t>
            </a:r>
            <a:r>
              <a:rPr lang="en-US" sz="1400" spc="-20" dirty="0">
                <a:latin typeface="Trebuchet MS"/>
                <a:cs typeface="Trebuchet MS"/>
              </a:rPr>
              <a:t> </a:t>
            </a:r>
            <a:r>
              <a:rPr lang="en-US" sz="1400" spc="-5" dirty="0">
                <a:latin typeface="Trebuchet MS"/>
                <a:cs typeface="Trebuchet MS"/>
              </a:rPr>
              <a:t>REST</a:t>
            </a:r>
            <a:r>
              <a:rPr lang="en-US" sz="1400" spc="-150" dirty="0">
                <a:latin typeface="Trebuchet MS"/>
                <a:cs typeface="Trebuchet MS"/>
              </a:rPr>
              <a:t> </a:t>
            </a:r>
            <a:r>
              <a:rPr lang="en-US" sz="1400" dirty="0">
                <a:latin typeface="Trebuchet MS"/>
                <a:cs typeface="Trebuchet MS"/>
              </a:rPr>
              <a:t>API</a:t>
            </a:r>
            <a:endParaRPr sz="1400" dirty="0">
              <a:latin typeface="Trebuchet MS"/>
              <a:cs typeface="Trebuchet MS"/>
            </a:endParaRPr>
          </a:p>
        </p:txBody>
      </p:sp>
    </p:spTree>
    <p:extLst>
      <p:ext uri="{BB962C8B-B14F-4D97-AF65-F5344CB8AC3E}">
        <p14:creationId xmlns:p14="http://schemas.microsoft.com/office/powerpoint/2010/main" val="3943512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51"/>
          <p:cNvSpPr txBox="1">
            <a:spLocks/>
          </p:cNvSpPr>
          <p:nvPr/>
        </p:nvSpPr>
        <p:spPr>
          <a:xfrm>
            <a:off x="2664967" y="464311"/>
            <a:ext cx="7053580" cy="391160"/>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tabLst>
                <a:tab pos="1673860" algn="l"/>
                <a:tab pos="7040245" algn="l"/>
              </a:tabLst>
            </a:pPr>
            <a:r>
              <a:rPr lang="en-US" sz="2400" u="sng" spc="-80" smtClean="0">
                <a:uFill>
                  <a:solidFill>
                    <a:srgbClr val="000000"/>
                  </a:solidFill>
                </a:uFill>
                <a:latin typeface="Tahoma"/>
                <a:cs typeface="Tahoma"/>
              </a:rPr>
              <a:t> 	</a:t>
            </a:r>
            <a:r>
              <a:rPr lang="en-US" sz="2400" u="sng" spc="-190" smtClean="0">
                <a:uFill>
                  <a:solidFill>
                    <a:srgbClr val="000000"/>
                  </a:solidFill>
                </a:uFill>
                <a:latin typeface="Tahoma"/>
                <a:cs typeface="Tahoma"/>
              </a:rPr>
              <a:t>Io</a:t>
            </a:r>
            <a:r>
              <a:rPr lang="en-US" sz="2400" u="sng" spc="-80" smtClean="0">
                <a:uFill>
                  <a:solidFill>
                    <a:srgbClr val="000000"/>
                  </a:solidFill>
                </a:uFill>
                <a:latin typeface="Tahoma"/>
                <a:cs typeface="Tahoma"/>
              </a:rPr>
              <a:t>T</a:t>
            </a:r>
            <a:r>
              <a:rPr lang="en-US" sz="2400" u="sng" spc="-75" smtClean="0">
                <a:uFill>
                  <a:solidFill>
                    <a:srgbClr val="000000"/>
                  </a:solidFill>
                </a:uFill>
                <a:latin typeface="Tahoma"/>
                <a:cs typeface="Tahoma"/>
              </a:rPr>
              <a:t> </a:t>
            </a:r>
            <a:r>
              <a:rPr lang="en-US" sz="2400" u="sng" spc="-25" smtClean="0">
                <a:uFill>
                  <a:solidFill>
                    <a:srgbClr val="000000"/>
                  </a:solidFill>
                </a:uFill>
                <a:latin typeface="Tahoma"/>
                <a:cs typeface="Tahoma"/>
              </a:rPr>
              <a:t>D</a:t>
            </a:r>
            <a:r>
              <a:rPr lang="en-US" sz="2400" u="sng" spc="-10" smtClean="0">
                <a:uFill>
                  <a:solidFill>
                    <a:srgbClr val="000000"/>
                  </a:solidFill>
                </a:uFill>
                <a:latin typeface="Tahoma"/>
                <a:cs typeface="Tahoma"/>
              </a:rPr>
              <a:t>a</a:t>
            </a:r>
            <a:r>
              <a:rPr lang="en-US" sz="2400" u="sng" spc="15" smtClean="0">
                <a:uFill>
                  <a:solidFill>
                    <a:srgbClr val="000000"/>
                  </a:solidFill>
                </a:uFill>
                <a:latin typeface="Tahoma"/>
                <a:cs typeface="Tahoma"/>
              </a:rPr>
              <a:t>t</a:t>
            </a:r>
            <a:r>
              <a:rPr lang="en-US" sz="2400" u="sng" spc="35" smtClean="0">
                <a:uFill>
                  <a:solidFill>
                    <a:srgbClr val="000000"/>
                  </a:solidFill>
                </a:uFill>
                <a:latin typeface="Tahoma"/>
                <a:cs typeface="Tahoma"/>
              </a:rPr>
              <a:t>a</a:t>
            </a:r>
            <a:r>
              <a:rPr lang="en-US" sz="2400" u="sng" spc="5" smtClean="0">
                <a:uFill>
                  <a:solidFill>
                    <a:srgbClr val="000000"/>
                  </a:solidFill>
                </a:uFill>
                <a:latin typeface="Tahoma"/>
                <a:cs typeface="Tahoma"/>
              </a:rPr>
              <a:t>b</a:t>
            </a:r>
            <a:r>
              <a:rPr lang="en-US" sz="2400" u="sng" spc="15" smtClean="0">
                <a:uFill>
                  <a:solidFill>
                    <a:srgbClr val="000000"/>
                  </a:solidFill>
                </a:uFill>
                <a:latin typeface="Tahoma"/>
                <a:cs typeface="Tahoma"/>
              </a:rPr>
              <a:t>a</a:t>
            </a:r>
            <a:r>
              <a:rPr lang="en-US" sz="2400" u="sng" spc="-50" smtClean="0">
                <a:uFill>
                  <a:solidFill>
                    <a:srgbClr val="000000"/>
                  </a:solidFill>
                </a:uFill>
                <a:latin typeface="Tahoma"/>
                <a:cs typeface="Tahoma"/>
              </a:rPr>
              <a:t>s</a:t>
            </a:r>
            <a:r>
              <a:rPr lang="en-US" sz="2400" u="sng" spc="-10" smtClean="0">
                <a:uFill>
                  <a:solidFill>
                    <a:srgbClr val="000000"/>
                  </a:solidFill>
                </a:uFill>
                <a:latin typeface="Tahoma"/>
                <a:cs typeface="Tahoma"/>
              </a:rPr>
              <a:t>e</a:t>
            </a:r>
            <a:r>
              <a:rPr lang="en-US" sz="2400" u="sng" spc="-95" smtClean="0">
                <a:uFill>
                  <a:solidFill>
                    <a:srgbClr val="000000"/>
                  </a:solidFill>
                </a:uFill>
                <a:latin typeface="Tahoma"/>
                <a:cs typeface="Tahoma"/>
              </a:rPr>
              <a:t> </a:t>
            </a:r>
            <a:r>
              <a:rPr lang="en-US" sz="2400" u="sng" spc="-20" smtClean="0">
                <a:uFill>
                  <a:solidFill>
                    <a:srgbClr val="000000"/>
                  </a:solidFill>
                </a:uFill>
                <a:latin typeface="Tahoma"/>
                <a:cs typeface="Tahoma"/>
              </a:rPr>
              <a:t>Challenge</a:t>
            </a:r>
            <a:r>
              <a:rPr lang="en-US" sz="2400" u="sng" spc="-45" smtClean="0">
                <a:uFill>
                  <a:solidFill>
                    <a:srgbClr val="000000"/>
                  </a:solidFill>
                </a:uFill>
                <a:latin typeface="Tahoma"/>
                <a:cs typeface="Tahoma"/>
              </a:rPr>
              <a:t>s</a:t>
            </a:r>
            <a:r>
              <a:rPr lang="en-US" sz="2400" u="sng" smtClean="0">
                <a:uFill>
                  <a:solidFill>
                    <a:srgbClr val="000000"/>
                  </a:solidFill>
                </a:uFill>
                <a:latin typeface="Tahoma"/>
                <a:cs typeface="Tahoma"/>
              </a:rPr>
              <a:t>	</a:t>
            </a:r>
            <a:endParaRPr lang="en-US" sz="2400" dirty="0">
              <a:latin typeface="Tahoma"/>
              <a:cs typeface="Tahoma"/>
            </a:endParaRPr>
          </a:p>
        </p:txBody>
      </p:sp>
      <p:sp>
        <p:nvSpPr>
          <p:cNvPr id="48" name="object 47"/>
          <p:cNvSpPr txBox="1"/>
          <p:nvPr/>
        </p:nvSpPr>
        <p:spPr>
          <a:xfrm>
            <a:off x="1414652" y="1396873"/>
            <a:ext cx="1782445" cy="1415415"/>
          </a:xfrm>
          <a:prstGeom prst="rect">
            <a:avLst/>
          </a:prstGeom>
        </p:spPr>
        <p:txBody>
          <a:bodyPr vert="horz" wrap="square" lIns="0" tIns="92710" rIns="0" bIns="0" rtlCol="0">
            <a:spAutoFit/>
          </a:bodyPr>
          <a:lstStyle/>
          <a:p>
            <a:pPr marR="74295" algn="r">
              <a:lnSpc>
                <a:spcPct val="100000"/>
              </a:lnSpc>
              <a:spcBef>
                <a:spcPts val="730"/>
              </a:spcBef>
            </a:pPr>
            <a:r>
              <a:rPr sz="1800" b="1" dirty="0">
                <a:latin typeface="Trebuchet MS"/>
                <a:cs typeface="Trebuchet MS"/>
              </a:rPr>
              <a:t>A</a:t>
            </a:r>
            <a:endParaRPr sz="1800" dirty="0">
              <a:latin typeface="Trebuchet MS"/>
              <a:cs typeface="Trebuchet MS"/>
            </a:endParaRPr>
          </a:p>
          <a:p>
            <a:pPr marL="12700">
              <a:lnSpc>
                <a:spcPct val="100000"/>
              </a:lnSpc>
              <a:spcBef>
                <a:spcPts val="420"/>
              </a:spcBef>
            </a:pPr>
            <a:r>
              <a:rPr sz="1200" spc="20" dirty="0">
                <a:solidFill>
                  <a:srgbClr val="0D0D0D"/>
                </a:solidFill>
                <a:latin typeface="Microsoft Sans Serif"/>
                <a:cs typeface="Microsoft Sans Serif"/>
              </a:rPr>
              <a:t>Data</a:t>
            </a:r>
            <a:r>
              <a:rPr sz="1200" spc="-40" dirty="0">
                <a:solidFill>
                  <a:srgbClr val="0D0D0D"/>
                </a:solidFill>
                <a:latin typeface="Microsoft Sans Serif"/>
                <a:cs typeface="Microsoft Sans Serif"/>
              </a:rPr>
              <a:t> </a:t>
            </a:r>
            <a:r>
              <a:rPr sz="1200" spc="25" dirty="0">
                <a:solidFill>
                  <a:srgbClr val="0D0D0D"/>
                </a:solidFill>
                <a:latin typeface="Microsoft Sans Serif"/>
                <a:cs typeface="Microsoft Sans Serif"/>
              </a:rPr>
              <a:t>Volume</a:t>
            </a:r>
            <a:r>
              <a:rPr sz="1200" spc="-25" dirty="0">
                <a:solidFill>
                  <a:srgbClr val="0D0D0D"/>
                </a:solidFill>
                <a:latin typeface="Microsoft Sans Serif"/>
                <a:cs typeface="Microsoft Sans Serif"/>
              </a:rPr>
              <a:t> </a:t>
            </a:r>
            <a:r>
              <a:rPr sz="1200" spc="40" dirty="0">
                <a:solidFill>
                  <a:srgbClr val="0D0D0D"/>
                </a:solidFill>
                <a:latin typeface="Microsoft Sans Serif"/>
                <a:cs typeface="Microsoft Sans Serif"/>
              </a:rPr>
              <a:t>and</a:t>
            </a:r>
            <a:r>
              <a:rPr sz="1200" spc="-25" dirty="0">
                <a:solidFill>
                  <a:srgbClr val="0D0D0D"/>
                </a:solidFill>
                <a:latin typeface="Microsoft Sans Serif"/>
                <a:cs typeface="Microsoft Sans Serif"/>
              </a:rPr>
              <a:t> </a:t>
            </a:r>
            <a:r>
              <a:rPr sz="1200" spc="15" dirty="0">
                <a:solidFill>
                  <a:srgbClr val="0D0D0D"/>
                </a:solidFill>
                <a:latin typeface="Microsoft Sans Serif"/>
                <a:cs typeface="Microsoft Sans Serif"/>
              </a:rPr>
              <a:t>Variety</a:t>
            </a:r>
            <a:endParaRPr sz="1200" dirty="0">
              <a:latin typeface="Microsoft Sans Serif"/>
              <a:cs typeface="Microsoft Sans Serif"/>
            </a:endParaRPr>
          </a:p>
          <a:p>
            <a:pPr marL="549910" marR="22860" indent="284480" algn="r">
              <a:lnSpc>
                <a:spcPct val="100000"/>
              </a:lnSpc>
              <a:spcBef>
                <a:spcPts val="890"/>
              </a:spcBef>
            </a:pPr>
            <a:r>
              <a:rPr sz="900" spc="-10" dirty="0">
                <a:solidFill>
                  <a:srgbClr val="0D0D0D"/>
                </a:solidFill>
                <a:latin typeface="Microsoft Sans Serif"/>
                <a:cs typeface="Microsoft Sans Serif"/>
              </a:rPr>
              <a:t>O</a:t>
            </a:r>
            <a:r>
              <a:rPr sz="900" spc="65" dirty="0">
                <a:solidFill>
                  <a:srgbClr val="0D0D0D"/>
                </a:solidFill>
                <a:latin typeface="Microsoft Sans Serif"/>
                <a:cs typeface="Microsoft Sans Serif"/>
              </a:rPr>
              <a:t>r</a:t>
            </a:r>
            <a:r>
              <a:rPr sz="900" spc="5" dirty="0">
                <a:solidFill>
                  <a:srgbClr val="0D0D0D"/>
                </a:solidFill>
                <a:latin typeface="Microsoft Sans Serif"/>
                <a:cs typeface="Microsoft Sans Serif"/>
              </a:rPr>
              <a:t>ganis</a:t>
            </a:r>
            <a:r>
              <a:rPr sz="900" dirty="0">
                <a:solidFill>
                  <a:srgbClr val="0D0D0D"/>
                </a:solidFill>
                <a:latin typeface="Microsoft Sans Serif"/>
                <a:cs typeface="Microsoft Sans Serif"/>
              </a:rPr>
              <a:t>asi</a:t>
            </a:r>
            <a:r>
              <a:rPr sz="900" spc="-50" dirty="0">
                <a:solidFill>
                  <a:srgbClr val="0D0D0D"/>
                </a:solidFill>
                <a:latin typeface="Microsoft Sans Serif"/>
                <a:cs typeface="Microsoft Sans Serif"/>
              </a:rPr>
              <a:t> </a:t>
            </a:r>
            <a:r>
              <a:rPr sz="900" spc="15" dirty="0">
                <a:solidFill>
                  <a:srgbClr val="0D0D0D"/>
                </a:solidFill>
                <a:latin typeface="Microsoft Sans Serif"/>
                <a:cs typeface="Microsoft Sans Serif"/>
              </a:rPr>
              <a:t>sering  </a:t>
            </a:r>
            <a:r>
              <a:rPr sz="900" spc="35" dirty="0">
                <a:solidFill>
                  <a:srgbClr val="0D0D0D"/>
                </a:solidFill>
                <a:latin typeface="Microsoft Sans Serif"/>
                <a:cs typeface="Microsoft Sans Serif"/>
              </a:rPr>
              <a:t>mengumpulkan </a:t>
            </a:r>
            <a:r>
              <a:rPr sz="900" spc="40" dirty="0">
                <a:solidFill>
                  <a:srgbClr val="0D0D0D"/>
                </a:solidFill>
                <a:latin typeface="Microsoft Sans Serif"/>
                <a:cs typeface="Microsoft Sans Serif"/>
              </a:rPr>
              <a:t> </a:t>
            </a:r>
            <a:r>
              <a:rPr sz="900" spc="20" dirty="0">
                <a:solidFill>
                  <a:srgbClr val="0D0D0D"/>
                </a:solidFill>
                <a:latin typeface="Microsoft Sans Serif"/>
                <a:cs typeface="Microsoft Sans Serif"/>
              </a:rPr>
              <a:t>berbagai</a:t>
            </a:r>
            <a:r>
              <a:rPr sz="900" spc="-55" dirty="0">
                <a:solidFill>
                  <a:srgbClr val="0D0D0D"/>
                </a:solidFill>
                <a:latin typeface="Microsoft Sans Serif"/>
                <a:cs typeface="Microsoft Sans Serif"/>
              </a:rPr>
              <a:t> </a:t>
            </a:r>
            <a:r>
              <a:rPr sz="900" spc="15" dirty="0">
                <a:solidFill>
                  <a:srgbClr val="0D0D0D"/>
                </a:solidFill>
                <a:latin typeface="Microsoft Sans Serif"/>
                <a:cs typeface="Microsoft Sans Serif"/>
              </a:rPr>
              <a:t>jenis</a:t>
            </a:r>
            <a:r>
              <a:rPr sz="900" spc="-40" dirty="0">
                <a:solidFill>
                  <a:srgbClr val="0D0D0D"/>
                </a:solidFill>
                <a:latin typeface="Microsoft Sans Serif"/>
                <a:cs typeface="Microsoft Sans Serif"/>
              </a:rPr>
              <a:t> </a:t>
            </a:r>
            <a:r>
              <a:rPr sz="900" spc="25" dirty="0">
                <a:solidFill>
                  <a:srgbClr val="0D0D0D"/>
                </a:solidFill>
                <a:latin typeface="Microsoft Sans Serif"/>
                <a:cs typeface="Microsoft Sans Serif"/>
              </a:rPr>
              <a:t>data</a:t>
            </a:r>
            <a:r>
              <a:rPr sz="900" spc="-30" dirty="0">
                <a:solidFill>
                  <a:srgbClr val="0D0D0D"/>
                </a:solidFill>
                <a:latin typeface="Microsoft Sans Serif"/>
                <a:cs typeface="Microsoft Sans Serif"/>
              </a:rPr>
              <a:t> </a:t>
            </a:r>
            <a:r>
              <a:rPr sz="900" spc="-5" dirty="0">
                <a:solidFill>
                  <a:srgbClr val="0D0D0D"/>
                </a:solidFill>
                <a:latin typeface="Microsoft Sans Serif"/>
                <a:cs typeface="Microsoft Sans Serif"/>
              </a:rPr>
              <a:t>IoT </a:t>
            </a:r>
            <a:r>
              <a:rPr sz="900" spc="-225" dirty="0">
                <a:solidFill>
                  <a:srgbClr val="0D0D0D"/>
                </a:solidFill>
                <a:latin typeface="Microsoft Sans Serif"/>
                <a:cs typeface="Microsoft Sans Serif"/>
              </a:rPr>
              <a:t> </a:t>
            </a:r>
            <a:r>
              <a:rPr sz="900" spc="10" dirty="0">
                <a:solidFill>
                  <a:srgbClr val="0D0D0D"/>
                </a:solidFill>
                <a:latin typeface="Microsoft Sans Serif"/>
                <a:cs typeface="Microsoft Sans Serif"/>
              </a:rPr>
              <a:t>yang</a:t>
            </a:r>
            <a:r>
              <a:rPr sz="900" spc="-35" dirty="0">
                <a:solidFill>
                  <a:srgbClr val="0D0D0D"/>
                </a:solidFill>
                <a:latin typeface="Microsoft Sans Serif"/>
                <a:cs typeface="Microsoft Sans Serif"/>
              </a:rPr>
              <a:t> </a:t>
            </a:r>
            <a:r>
              <a:rPr sz="900" spc="30" dirty="0">
                <a:solidFill>
                  <a:srgbClr val="0D0D0D"/>
                </a:solidFill>
                <a:latin typeface="Microsoft Sans Serif"/>
                <a:cs typeface="Microsoft Sans Serif"/>
              </a:rPr>
              <a:t>harus</a:t>
            </a:r>
            <a:r>
              <a:rPr sz="900" spc="-35" dirty="0">
                <a:solidFill>
                  <a:srgbClr val="0D0D0D"/>
                </a:solidFill>
                <a:latin typeface="Microsoft Sans Serif"/>
                <a:cs typeface="Microsoft Sans Serif"/>
              </a:rPr>
              <a:t> </a:t>
            </a:r>
            <a:r>
              <a:rPr sz="900" spc="20" dirty="0">
                <a:solidFill>
                  <a:srgbClr val="0D0D0D"/>
                </a:solidFill>
                <a:latin typeface="Microsoft Sans Serif"/>
                <a:cs typeface="Microsoft Sans Serif"/>
              </a:rPr>
              <a:t>dikelola</a:t>
            </a:r>
            <a:endParaRPr sz="900" dirty="0">
              <a:latin typeface="Microsoft Sans Serif"/>
              <a:cs typeface="Microsoft Sans Serif"/>
            </a:endParaRPr>
          </a:p>
          <a:p>
            <a:pPr marR="24130" algn="r">
              <a:lnSpc>
                <a:spcPct val="100000"/>
              </a:lnSpc>
              <a:spcBef>
                <a:spcPts val="5"/>
              </a:spcBef>
            </a:pPr>
            <a:r>
              <a:rPr sz="900" spc="20" dirty="0">
                <a:solidFill>
                  <a:srgbClr val="0D0D0D"/>
                </a:solidFill>
                <a:latin typeface="Microsoft Sans Serif"/>
                <a:cs typeface="Microsoft Sans Serif"/>
              </a:rPr>
              <a:t>bersama.</a:t>
            </a:r>
            <a:endParaRPr sz="900" dirty="0">
              <a:latin typeface="Microsoft Sans Serif"/>
              <a:cs typeface="Microsoft Sans Serif"/>
            </a:endParaRPr>
          </a:p>
        </p:txBody>
      </p:sp>
      <p:sp>
        <p:nvSpPr>
          <p:cNvPr id="49" name="object 48"/>
          <p:cNvSpPr txBox="1"/>
          <p:nvPr/>
        </p:nvSpPr>
        <p:spPr>
          <a:xfrm>
            <a:off x="1878329" y="4042562"/>
            <a:ext cx="1320165" cy="1696085"/>
          </a:xfrm>
          <a:prstGeom prst="rect">
            <a:avLst/>
          </a:prstGeom>
        </p:spPr>
        <p:txBody>
          <a:bodyPr vert="horz" wrap="square" lIns="0" tIns="119380" rIns="0" bIns="0" rtlCol="0">
            <a:spAutoFit/>
          </a:bodyPr>
          <a:lstStyle/>
          <a:p>
            <a:pPr marR="73025" algn="r">
              <a:lnSpc>
                <a:spcPct val="100000"/>
              </a:lnSpc>
              <a:spcBef>
                <a:spcPts val="940"/>
              </a:spcBef>
            </a:pPr>
            <a:r>
              <a:rPr sz="1800" b="1" dirty="0">
                <a:latin typeface="Trebuchet MS"/>
                <a:cs typeface="Trebuchet MS"/>
              </a:rPr>
              <a:t>D</a:t>
            </a:r>
            <a:endParaRPr sz="1800">
              <a:latin typeface="Trebuchet MS"/>
              <a:cs typeface="Trebuchet MS"/>
            </a:endParaRPr>
          </a:p>
          <a:p>
            <a:pPr marL="12700">
              <a:lnSpc>
                <a:spcPct val="100000"/>
              </a:lnSpc>
              <a:spcBef>
                <a:spcPts val="560"/>
              </a:spcBef>
            </a:pPr>
            <a:r>
              <a:rPr sz="1200" spc="25" dirty="0">
                <a:solidFill>
                  <a:srgbClr val="0D0D0D"/>
                </a:solidFill>
                <a:latin typeface="Microsoft Sans Serif"/>
                <a:cs typeface="Microsoft Sans Serif"/>
              </a:rPr>
              <a:t>High</a:t>
            </a:r>
            <a:r>
              <a:rPr sz="1200" spc="-60" dirty="0">
                <a:solidFill>
                  <a:srgbClr val="0D0D0D"/>
                </a:solidFill>
                <a:latin typeface="Microsoft Sans Serif"/>
                <a:cs typeface="Microsoft Sans Serif"/>
              </a:rPr>
              <a:t> </a:t>
            </a:r>
            <a:r>
              <a:rPr sz="1200" spc="30" dirty="0">
                <a:solidFill>
                  <a:srgbClr val="0D0D0D"/>
                </a:solidFill>
                <a:latin typeface="Microsoft Sans Serif"/>
                <a:cs typeface="Microsoft Sans Serif"/>
              </a:rPr>
              <a:t>Performance</a:t>
            </a:r>
            <a:endParaRPr sz="1200">
              <a:latin typeface="Microsoft Sans Serif"/>
              <a:cs typeface="Microsoft Sans Serif"/>
            </a:endParaRPr>
          </a:p>
          <a:p>
            <a:pPr marL="57150" marR="5080" indent="83820" algn="r">
              <a:lnSpc>
                <a:spcPct val="100000"/>
              </a:lnSpc>
              <a:spcBef>
                <a:spcPts val="590"/>
              </a:spcBef>
            </a:pPr>
            <a:r>
              <a:rPr sz="900" spc="5" dirty="0">
                <a:solidFill>
                  <a:srgbClr val="0D0D0D"/>
                </a:solidFill>
                <a:latin typeface="Microsoft Sans Serif"/>
                <a:cs typeface="Microsoft Sans Serif"/>
              </a:rPr>
              <a:t>Aplikasi</a:t>
            </a:r>
            <a:r>
              <a:rPr sz="900" spc="-30" dirty="0">
                <a:solidFill>
                  <a:srgbClr val="0D0D0D"/>
                </a:solidFill>
                <a:latin typeface="Microsoft Sans Serif"/>
                <a:cs typeface="Microsoft Sans Serif"/>
              </a:rPr>
              <a:t> </a:t>
            </a:r>
            <a:r>
              <a:rPr sz="900" spc="-5" dirty="0">
                <a:solidFill>
                  <a:srgbClr val="0D0D0D"/>
                </a:solidFill>
                <a:latin typeface="Microsoft Sans Serif"/>
                <a:cs typeface="Microsoft Sans Serif"/>
              </a:rPr>
              <a:t>IoT</a:t>
            </a:r>
            <a:r>
              <a:rPr sz="900" spc="-15" dirty="0">
                <a:solidFill>
                  <a:srgbClr val="0D0D0D"/>
                </a:solidFill>
                <a:latin typeface="Microsoft Sans Serif"/>
                <a:cs typeface="Microsoft Sans Serif"/>
              </a:rPr>
              <a:t> </a:t>
            </a:r>
            <a:r>
              <a:rPr sz="900" spc="20" dirty="0">
                <a:solidFill>
                  <a:srgbClr val="0D0D0D"/>
                </a:solidFill>
                <a:latin typeface="Microsoft Sans Serif"/>
                <a:cs typeface="Microsoft Sans Serif"/>
              </a:rPr>
              <a:t>sering</a:t>
            </a:r>
            <a:r>
              <a:rPr sz="900" spc="-55" dirty="0">
                <a:solidFill>
                  <a:srgbClr val="0D0D0D"/>
                </a:solidFill>
                <a:latin typeface="Microsoft Sans Serif"/>
                <a:cs typeface="Microsoft Sans Serif"/>
              </a:rPr>
              <a:t> </a:t>
            </a:r>
            <a:r>
              <a:rPr sz="900" spc="15" dirty="0">
                <a:solidFill>
                  <a:srgbClr val="0D0D0D"/>
                </a:solidFill>
                <a:latin typeface="Microsoft Sans Serif"/>
                <a:cs typeface="Microsoft Sans Serif"/>
              </a:rPr>
              <a:t>kali </a:t>
            </a:r>
            <a:r>
              <a:rPr sz="900" spc="-225" dirty="0">
                <a:solidFill>
                  <a:srgbClr val="0D0D0D"/>
                </a:solidFill>
                <a:latin typeface="Microsoft Sans Serif"/>
                <a:cs typeface="Microsoft Sans Serif"/>
              </a:rPr>
              <a:t> </a:t>
            </a:r>
            <a:r>
              <a:rPr sz="900" spc="30" dirty="0">
                <a:solidFill>
                  <a:srgbClr val="0D0D0D"/>
                </a:solidFill>
                <a:latin typeface="Microsoft Sans Serif"/>
                <a:cs typeface="Microsoft Sans Serif"/>
              </a:rPr>
              <a:t>menyertakan </a:t>
            </a:r>
            <a:r>
              <a:rPr sz="900" spc="20" dirty="0">
                <a:solidFill>
                  <a:srgbClr val="0D0D0D"/>
                </a:solidFill>
                <a:latin typeface="Microsoft Sans Serif"/>
                <a:cs typeface="Microsoft Sans Serif"/>
              </a:rPr>
              <a:t>elemen </a:t>
            </a:r>
            <a:r>
              <a:rPr sz="900" spc="25" dirty="0">
                <a:solidFill>
                  <a:srgbClr val="0D0D0D"/>
                </a:solidFill>
                <a:latin typeface="Microsoft Sans Serif"/>
                <a:cs typeface="Microsoft Sans Serif"/>
              </a:rPr>
              <a:t> </a:t>
            </a:r>
            <a:r>
              <a:rPr sz="900" spc="30" dirty="0">
                <a:solidFill>
                  <a:srgbClr val="0D0D0D"/>
                </a:solidFill>
                <a:latin typeface="Microsoft Sans Serif"/>
                <a:cs typeface="Microsoft Sans Serif"/>
              </a:rPr>
              <a:t>waktu </a:t>
            </a:r>
            <a:r>
              <a:rPr sz="900" spc="20" dirty="0">
                <a:solidFill>
                  <a:srgbClr val="0D0D0D"/>
                </a:solidFill>
                <a:latin typeface="Microsoft Sans Serif"/>
                <a:cs typeface="Microsoft Sans Serif"/>
              </a:rPr>
              <a:t>nyata </a:t>
            </a:r>
            <a:r>
              <a:rPr sz="900" spc="25" dirty="0">
                <a:solidFill>
                  <a:srgbClr val="0D0D0D"/>
                </a:solidFill>
                <a:latin typeface="Microsoft Sans Serif"/>
                <a:cs typeface="Microsoft Sans Serif"/>
              </a:rPr>
              <a:t>atau </a:t>
            </a:r>
            <a:r>
              <a:rPr sz="900" spc="30" dirty="0">
                <a:solidFill>
                  <a:srgbClr val="0D0D0D"/>
                </a:solidFill>
                <a:latin typeface="Microsoft Sans Serif"/>
                <a:cs typeface="Microsoft Sans Serif"/>
              </a:rPr>
              <a:t> </a:t>
            </a:r>
            <a:r>
              <a:rPr sz="900" spc="45" dirty="0">
                <a:solidFill>
                  <a:srgbClr val="0D0D0D"/>
                </a:solidFill>
                <a:latin typeface="Microsoft Sans Serif"/>
                <a:cs typeface="Microsoft Sans Serif"/>
              </a:rPr>
              <a:t>hampir </a:t>
            </a:r>
            <a:r>
              <a:rPr sz="900" spc="20" dirty="0">
                <a:solidFill>
                  <a:srgbClr val="0D0D0D"/>
                </a:solidFill>
                <a:latin typeface="Microsoft Sans Serif"/>
                <a:cs typeface="Microsoft Sans Serif"/>
              </a:rPr>
              <a:t>nyata </a:t>
            </a:r>
            <a:r>
              <a:rPr sz="900" spc="10" dirty="0">
                <a:solidFill>
                  <a:srgbClr val="0D0D0D"/>
                </a:solidFill>
                <a:latin typeface="Microsoft Sans Serif"/>
                <a:cs typeface="Microsoft Sans Serif"/>
              </a:rPr>
              <a:t>yang </a:t>
            </a:r>
            <a:r>
              <a:rPr sz="900" spc="15" dirty="0">
                <a:solidFill>
                  <a:srgbClr val="0D0D0D"/>
                </a:solidFill>
                <a:latin typeface="Microsoft Sans Serif"/>
                <a:cs typeface="Microsoft Sans Serif"/>
              </a:rPr>
              <a:t> </a:t>
            </a:r>
            <a:r>
              <a:rPr sz="900" spc="85" dirty="0">
                <a:solidFill>
                  <a:srgbClr val="0D0D0D"/>
                </a:solidFill>
                <a:latin typeface="Microsoft Sans Serif"/>
                <a:cs typeface="Microsoft Sans Serif"/>
              </a:rPr>
              <a:t>m</a:t>
            </a:r>
            <a:r>
              <a:rPr sz="900" spc="45" dirty="0">
                <a:solidFill>
                  <a:srgbClr val="0D0D0D"/>
                </a:solidFill>
                <a:latin typeface="Microsoft Sans Serif"/>
                <a:cs typeface="Microsoft Sans Serif"/>
              </a:rPr>
              <a:t>eme</a:t>
            </a:r>
            <a:r>
              <a:rPr sz="900" spc="25" dirty="0">
                <a:solidFill>
                  <a:srgbClr val="0D0D0D"/>
                </a:solidFill>
                <a:latin typeface="Microsoft Sans Serif"/>
                <a:cs typeface="Microsoft Sans Serif"/>
              </a:rPr>
              <a:t>rlu</a:t>
            </a:r>
            <a:r>
              <a:rPr sz="900" spc="30" dirty="0">
                <a:solidFill>
                  <a:srgbClr val="0D0D0D"/>
                </a:solidFill>
                <a:latin typeface="Microsoft Sans Serif"/>
                <a:cs typeface="Microsoft Sans Serif"/>
              </a:rPr>
              <a:t>k</a:t>
            </a:r>
            <a:r>
              <a:rPr sz="900" dirty="0">
                <a:solidFill>
                  <a:srgbClr val="0D0D0D"/>
                </a:solidFill>
                <a:latin typeface="Microsoft Sans Serif"/>
                <a:cs typeface="Microsoft Sans Serif"/>
              </a:rPr>
              <a:t>a</a:t>
            </a:r>
            <a:r>
              <a:rPr sz="900" spc="50" dirty="0">
                <a:solidFill>
                  <a:srgbClr val="0D0D0D"/>
                </a:solidFill>
                <a:latin typeface="Microsoft Sans Serif"/>
                <a:cs typeface="Microsoft Sans Serif"/>
              </a:rPr>
              <a:t>n</a:t>
            </a:r>
            <a:r>
              <a:rPr sz="900" spc="-25" dirty="0">
                <a:solidFill>
                  <a:srgbClr val="0D0D0D"/>
                </a:solidFill>
                <a:latin typeface="Microsoft Sans Serif"/>
                <a:cs typeface="Microsoft Sans Serif"/>
              </a:rPr>
              <a:t> </a:t>
            </a:r>
            <a:r>
              <a:rPr sz="900" spc="40" dirty="0">
                <a:solidFill>
                  <a:srgbClr val="0D0D0D"/>
                </a:solidFill>
                <a:latin typeface="Microsoft Sans Serif"/>
                <a:cs typeface="Microsoft Sans Serif"/>
              </a:rPr>
              <a:t>per</a:t>
            </a:r>
            <a:r>
              <a:rPr sz="900" dirty="0">
                <a:solidFill>
                  <a:srgbClr val="0D0D0D"/>
                </a:solidFill>
                <a:latin typeface="Microsoft Sans Serif"/>
                <a:cs typeface="Microsoft Sans Serif"/>
              </a:rPr>
              <a:t>a</a:t>
            </a:r>
            <a:r>
              <a:rPr sz="900" spc="20" dirty="0">
                <a:solidFill>
                  <a:srgbClr val="0D0D0D"/>
                </a:solidFill>
                <a:latin typeface="Microsoft Sans Serif"/>
                <a:cs typeface="Microsoft Sans Serif"/>
              </a:rPr>
              <a:t>ng</a:t>
            </a:r>
            <a:r>
              <a:rPr sz="900" spc="10" dirty="0">
                <a:solidFill>
                  <a:srgbClr val="0D0D0D"/>
                </a:solidFill>
                <a:latin typeface="Microsoft Sans Serif"/>
                <a:cs typeface="Microsoft Sans Serif"/>
              </a:rPr>
              <a:t>k</a:t>
            </a:r>
            <a:r>
              <a:rPr sz="900" dirty="0">
                <a:solidFill>
                  <a:srgbClr val="0D0D0D"/>
                </a:solidFill>
                <a:latin typeface="Microsoft Sans Serif"/>
                <a:cs typeface="Microsoft Sans Serif"/>
              </a:rPr>
              <a:t>a</a:t>
            </a:r>
            <a:r>
              <a:rPr sz="900" spc="65" dirty="0">
                <a:solidFill>
                  <a:srgbClr val="0D0D0D"/>
                </a:solidFill>
                <a:latin typeface="Microsoft Sans Serif"/>
                <a:cs typeface="Microsoft Sans Serif"/>
              </a:rPr>
              <a:t>t</a:t>
            </a:r>
            <a:endParaRPr sz="900">
              <a:latin typeface="Microsoft Sans Serif"/>
              <a:cs typeface="Microsoft Sans Serif"/>
            </a:endParaRPr>
          </a:p>
          <a:p>
            <a:pPr marL="413384" marR="5080" indent="33020" algn="r">
              <a:lnSpc>
                <a:spcPct val="100000"/>
              </a:lnSpc>
            </a:pPr>
            <a:r>
              <a:rPr sz="900" spc="25" dirty="0">
                <a:solidFill>
                  <a:srgbClr val="0D0D0D"/>
                </a:solidFill>
                <a:latin typeface="Microsoft Sans Serif"/>
                <a:cs typeface="Microsoft Sans Serif"/>
              </a:rPr>
              <a:t>lunak</a:t>
            </a:r>
            <a:r>
              <a:rPr sz="900" spc="-50" dirty="0">
                <a:solidFill>
                  <a:srgbClr val="0D0D0D"/>
                </a:solidFill>
                <a:latin typeface="Microsoft Sans Serif"/>
                <a:cs typeface="Microsoft Sans Serif"/>
              </a:rPr>
              <a:t> </a:t>
            </a:r>
            <a:r>
              <a:rPr sz="900" spc="5" dirty="0">
                <a:solidFill>
                  <a:srgbClr val="0D0D0D"/>
                </a:solidFill>
                <a:latin typeface="Microsoft Sans Serif"/>
                <a:cs typeface="Microsoft Sans Serif"/>
              </a:rPr>
              <a:t>basis</a:t>
            </a:r>
            <a:r>
              <a:rPr sz="900" spc="-45" dirty="0">
                <a:solidFill>
                  <a:srgbClr val="0D0D0D"/>
                </a:solidFill>
                <a:latin typeface="Microsoft Sans Serif"/>
                <a:cs typeface="Microsoft Sans Serif"/>
              </a:rPr>
              <a:t> </a:t>
            </a:r>
            <a:r>
              <a:rPr sz="900" spc="25" dirty="0">
                <a:solidFill>
                  <a:srgbClr val="0D0D0D"/>
                </a:solidFill>
                <a:latin typeface="Microsoft Sans Serif"/>
                <a:cs typeface="Microsoft Sans Serif"/>
              </a:rPr>
              <a:t>data </a:t>
            </a:r>
            <a:r>
              <a:rPr sz="900" spc="-225" dirty="0">
                <a:solidFill>
                  <a:srgbClr val="0D0D0D"/>
                </a:solidFill>
                <a:latin typeface="Microsoft Sans Serif"/>
                <a:cs typeface="Microsoft Sans Serif"/>
              </a:rPr>
              <a:t> </a:t>
            </a:r>
            <a:r>
              <a:rPr sz="900" spc="40" dirty="0">
                <a:solidFill>
                  <a:srgbClr val="0D0D0D"/>
                </a:solidFill>
                <a:latin typeface="Microsoft Sans Serif"/>
                <a:cs typeface="Microsoft Sans Serif"/>
              </a:rPr>
              <a:t>ber</a:t>
            </a:r>
            <a:r>
              <a:rPr sz="900" spc="15" dirty="0">
                <a:solidFill>
                  <a:srgbClr val="0D0D0D"/>
                </a:solidFill>
                <a:latin typeface="Microsoft Sans Serif"/>
                <a:cs typeface="Microsoft Sans Serif"/>
              </a:rPr>
              <a:t>k</a:t>
            </a:r>
            <a:r>
              <a:rPr sz="900" spc="35" dirty="0">
                <a:solidFill>
                  <a:srgbClr val="0D0D0D"/>
                </a:solidFill>
                <a:latin typeface="Microsoft Sans Serif"/>
                <a:cs typeface="Microsoft Sans Serif"/>
              </a:rPr>
              <a:t>iner</a:t>
            </a:r>
            <a:r>
              <a:rPr sz="900" spc="10" dirty="0">
                <a:solidFill>
                  <a:srgbClr val="0D0D0D"/>
                </a:solidFill>
                <a:latin typeface="Microsoft Sans Serif"/>
                <a:cs typeface="Microsoft Sans Serif"/>
              </a:rPr>
              <a:t>ja</a:t>
            </a:r>
            <a:r>
              <a:rPr sz="900" spc="-35" dirty="0">
                <a:solidFill>
                  <a:srgbClr val="0D0D0D"/>
                </a:solidFill>
                <a:latin typeface="Microsoft Sans Serif"/>
                <a:cs typeface="Microsoft Sans Serif"/>
              </a:rPr>
              <a:t> </a:t>
            </a:r>
            <a:r>
              <a:rPr sz="900" spc="55" dirty="0">
                <a:solidFill>
                  <a:srgbClr val="0D0D0D"/>
                </a:solidFill>
                <a:latin typeface="Microsoft Sans Serif"/>
                <a:cs typeface="Microsoft Sans Serif"/>
              </a:rPr>
              <a:t>t</a:t>
            </a:r>
            <a:r>
              <a:rPr sz="900" spc="10" dirty="0">
                <a:solidFill>
                  <a:srgbClr val="0D0D0D"/>
                </a:solidFill>
                <a:latin typeface="Microsoft Sans Serif"/>
                <a:cs typeface="Microsoft Sans Serif"/>
              </a:rPr>
              <a:t>inggi.</a:t>
            </a:r>
            <a:endParaRPr sz="900">
              <a:latin typeface="Microsoft Sans Serif"/>
              <a:cs typeface="Microsoft Sans Serif"/>
            </a:endParaRPr>
          </a:p>
        </p:txBody>
      </p:sp>
      <p:sp>
        <p:nvSpPr>
          <p:cNvPr id="50" name="object 49"/>
          <p:cNvSpPr txBox="1"/>
          <p:nvPr/>
        </p:nvSpPr>
        <p:spPr>
          <a:xfrm>
            <a:off x="9204452" y="1396873"/>
            <a:ext cx="1308735" cy="1376680"/>
          </a:xfrm>
          <a:prstGeom prst="rect">
            <a:avLst/>
          </a:prstGeom>
        </p:spPr>
        <p:txBody>
          <a:bodyPr vert="horz" wrap="square" lIns="0" tIns="92710" rIns="0" bIns="0" rtlCol="0">
            <a:spAutoFit/>
          </a:bodyPr>
          <a:lstStyle/>
          <a:p>
            <a:pPr marL="90170">
              <a:lnSpc>
                <a:spcPct val="100000"/>
              </a:lnSpc>
              <a:spcBef>
                <a:spcPts val="730"/>
              </a:spcBef>
            </a:pPr>
            <a:r>
              <a:rPr sz="1800" b="1" dirty="0">
                <a:latin typeface="Trebuchet MS"/>
                <a:cs typeface="Trebuchet MS"/>
              </a:rPr>
              <a:t>B</a:t>
            </a:r>
            <a:endParaRPr sz="1800">
              <a:latin typeface="Trebuchet MS"/>
              <a:cs typeface="Trebuchet MS"/>
            </a:endParaRPr>
          </a:p>
          <a:p>
            <a:pPr marL="12700">
              <a:lnSpc>
                <a:spcPct val="100000"/>
              </a:lnSpc>
              <a:spcBef>
                <a:spcPts val="420"/>
              </a:spcBef>
            </a:pPr>
            <a:r>
              <a:rPr sz="1200" spc="5" dirty="0">
                <a:solidFill>
                  <a:srgbClr val="0D0D0D"/>
                </a:solidFill>
                <a:latin typeface="Microsoft Sans Serif"/>
                <a:cs typeface="Microsoft Sans Serif"/>
              </a:rPr>
              <a:t>Scalability</a:t>
            </a:r>
            <a:endParaRPr sz="1200">
              <a:latin typeface="Microsoft Sans Serif"/>
              <a:cs typeface="Microsoft Sans Serif"/>
            </a:endParaRPr>
          </a:p>
          <a:p>
            <a:pPr marL="12700" marR="5080">
              <a:lnSpc>
                <a:spcPct val="100000"/>
              </a:lnSpc>
              <a:spcBef>
                <a:spcPts val="590"/>
              </a:spcBef>
            </a:pPr>
            <a:r>
              <a:rPr sz="900" spc="35" dirty="0">
                <a:solidFill>
                  <a:srgbClr val="0D0D0D"/>
                </a:solidFill>
                <a:latin typeface="Microsoft Sans Serif"/>
                <a:cs typeface="Microsoft Sans Serif"/>
              </a:rPr>
              <a:t>Mungkin </a:t>
            </a:r>
            <a:r>
              <a:rPr sz="900" spc="15" dirty="0">
                <a:solidFill>
                  <a:srgbClr val="0D0D0D"/>
                </a:solidFill>
                <a:latin typeface="Microsoft Sans Serif"/>
                <a:cs typeface="Microsoft Sans Serif"/>
              </a:rPr>
              <a:t>ada </a:t>
            </a:r>
            <a:r>
              <a:rPr sz="900" spc="40" dirty="0">
                <a:solidFill>
                  <a:srgbClr val="0D0D0D"/>
                </a:solidFill>
                <a:latin typeface="Microsoft Sans Serif"/>
                <a:cs typeface="Microsoft Sans Serif"/>
              </a:rPr>
              <a:t>ribuan </a:t>
            </a:r>
            <a:r>
              <a:rPr sz="900" spc="45" dirty="0">
                <a:solidFill>
                  <a:srgbClr val="0D0D0D"/>
                </a:solidFill>
                <a:latin typeface="Microsoft Sans Serif"/>
                <a:cs typeface="Microsoft Sans Serif"/>
              </a:rPr>
              <a:t> </a:t>
            </a:r>
            <a:r>
              <a:rPr sz="900" spc="40" dirty="0">
                <a:solidFill>
                  <a:srgbClr val="0D0D0D"/>
                </a:solidFill>
                <a:latin typeface="Microsoft Sans Serif"/>
                <a:cs typeface="Microsoft Sans Serif"/>
              </a:rPr>
              <a:t>per</a:t>
            </a:r>
            <a:r>
              <a:rPr sz="900" dirty="0">
                <a:solidFill>
                  <a:srgbClr val="0D0D0D"/>
                </a:solidFill>
                <a:latin typeface="Microsoft Sans Serif"/>
                <a:cs typeface="Microsoft Sans Serif"/>
              </a:rPr>
              <a:t>a</a:t>
            </a:r>
            <a:r>
              <a:rPr sz="900" spc="20" dirty="0">
                <a:solidFill>
                  <a:srgbClr val="0D0D0D"/>
                </a:solidFill>
                <a:latin typeface="Microsoft Sans Serif"/>
                <a:cs typeface="Microsoft Sans Serif"/>
              </a:rPr>
              <a:t>ng</a:t>
            </a:r>
            <a:r>
              <a:rPr sz="900" spc="10" dirty="0">
                <a:solidFill>
                  <a:srgbClr val="0D0D0D"/>
                </a:solidFill>
                <a:latin typeface="Microsoft Sans Serif"/>
                <a:cs typeface="Microsoft Sans Serif"/>
              </a:rPr>
              <a:t>k</a:t>
            </a:r>
            <a:r>
              <a:rPr sz="900" dirty="0">
                <a:solidFill>
                  <a:srgbClr val="0D0D0D"/>
                </a:solidFill>
                <a:latin typeface="Microsoft Sans Serif"/>
                <a:cs typeface="Microsoft Sans Serif"/>
              </a:rPr>
              <a:t>a</a:t>
            </a:r>
            <a:r>
              <a:rPr sz="900" spc="65" dirty="0">
                <a:solidFill>
                  <a:srgbClr val="0D0D0D"/>
                </a:solidFill>
                <a:latin typeface="Microsoft Sans Serif"/>
                <a:cs typeface="Microsoft Sans Serif"/>
              </a:rPr>
              <a:t>t</a:t>
            </a:r>
            <a:r>
              <a:rPr sz="900" spc="-30" dirty="0">
                <a:solidFill>
                  <a:srgbClr val="0D0D0D"/>
                </a:solidFill>
                <a:latin typeface="Microsoft Sans Serif"/>
                <a:cs typeface="Microsoft Sans Serif"/>
              </a:rPr>
              <a:t> </a:t>
            </a:r>
            <a:r>
              <a:rPr sz="900" spc="35" dirty="0">
                <a:solidFill>
                  <a:srgbClr val="0D0D0D"/>
                </a:solidFill>
                <a:latin typeface="Microsoft Sans Serif"/>
                <a:cs typeface="Microsoft Sans Serif"/>
              </a:rPr>
              <a:t>di</a:t>
            </a:r>
            <a:r>
              <a:rPr sz="900" spc="-15" dirty="0">
                <a:solidFill>
                  <a:srgbClr val="0D0D0D"/>
                </a:solidFill>
                <a:latin typeface="Microsoft Sans Serif"/>
                <a:cs typeface="Microsoft Sans Serif"/>
              </a:rPr>
              <a:t> </a:t>
            </a:r>
            <a:r>
              <a:rPr sz="900" spc="20" dirty="0">
                <a:solidFill>
                  <a:srgbClr val="0D0D0D"/>
                </a:solidFill>
                <a:latin typeface="Microsoft Sans Serif"/>
                <a:cs typeface="Microsoft Sans Serif"/>
              </a:rPr>
              <a:t>ling</a:t>
            </a:r>
            <a:r>
              <a:rPr sz="900" spc="15" dirty="0">
                <a:solidFill>
                  <a:srgbClr val="0D0D0D"/>
                </a:solidFill>
                <a:latin typeface="Microsoft Sans Serif"/>
                <a:cs typeface="Microsoft Sans Serif"/>
              </a:rPr>
              <a:t>k</a:t>
            </a:r>
            <a:r>
              <a:rPr sz="900" spc="25" dirty="0">
                <a:solidFill>
                  <a:srgbClr val="0D0D0D"/>
                </a:solidFill>
                <a:latin typeface="Microsoft Sans Serif"/>
                <a:cs typeface="Microsoft Sans Serif"/>
              </a:rPr>
              <a:t>ungan  </a:t>
            </a:r>
            <a:r>
              <a:rPr sz="900" spc="35" dirty="0">
                <a:solidFill>
                  <a:srgbClr val="0D0D0D"/>
                </a:solidFill>
                <a:latin typeface="Microsoft Sans Serif"/>
                <a:cs typeface="Microsoft Sans Serif"/>
              </a:rPr>
              <a:t>tertentu, </a:t>
            </a:r>
            <a:r>
              <a:rPr sz="900" spc="15" dirty="0">
                <a:solidFill>
                  <a:srgbClr val="0D0D0D"/>
                </a:solidFill>
                <a:latin typeface="Microsoft Sans Serif"/>
                <a:cs typeface="Microsoft Sans Serif"/>
              </a:rPr>
              <a:t>masing- </a:t>
            </a:r>
            <a:r>
              <a:rPr sz="900" spc="20" dirty="0">
                <a:solidFill>
                  <a:srgbClr val="0D0D0D"/>
                </a:solidFill>
                <a:latin typeface="Microsoft Sans Serif"/>
                <a:cs typeface="Microsoft Sans Serif"/>
              </a:rPr>
              <a:t> masing </a:t>
            </a:r>
            <a:r>
              <a:rPr sz="900" spc="25" dirty="0">
                <a:solidFill>
                  <a:srgbClr val="0D0D0D"/>
                </a:solidFill>
                <a:latin typeface="Microsoft Sans Serif"/>
                <a:cs typeface="Microsoft Sans Serif"/>
              </a:rPr>
              <a:t>menjalankan </a:t>
            </a:r>
            <a:r>
              <a:rPr sz="900" spc="30" dirty="0">
                <a:solidFill>
                  <a:srgbClr val="0D0D0D"/>
                </a:solidFill>
                <a:latin typeface="Microsoft Sans Serif"/>
                <a:cs typeface="Microsoft Sans Serif"/>
              </a:rPr>
              <a:t> </a:t>
            </a:r>
            <a:r>
              <a:rPr sz="900" spc="15" dirty="0">
                <a:solidFill>
                  <a:srgbClr val="0D0D0D"/>
                </a:solidFill>
                <a:latin typeface="Microsoft Sans Serif"/>
                <a:cs typeface="Microsoft Sans Serif"/>
              </a:rPr>
              <a:t>instance</a:t>
            </a:r>
            <a:r>
              <a:rPr sz="900" spc="-45" dirty="0">
                <a:solidFill>
                  <a:srgbClr val="0D0D0D"/>
                </a:solidFill>
                <a:latin typeface="Microsoft Sans Serif"/>
                <a:cs typeface="Microsoft Sans Serif"/>
              </a:rPr>
              <a:t> </a:t>
            </a:r>
            <a:r>
              <a:rPr sz="900" spc="10" dirty="0">
                <a:solidFill>
                  <a:srgbClr val="0D0D0D"/>
                </a:solidFill>
                <a:latin typeface="Microsoft Sans Serif"/>
                <a:cs typeface="Microsoft Sans Serif"/>
              </a:rPr>
              <a:t>database.</a:t>
            </a:r>
            <a:endParaRPr sz="900">
              <a:latin typeface="Microsoft Sans Serif"/>
              <a:cs typeface="Microsoft Sans Serif"/>
            </a:endParaRPr>
          </a:p>
        </p:txBody>
      </p:sp>
      <p:sp>
        <p:nvSpPr>
          <p:cNvPr id="51" name="object 50"/>
          <p:cNvSpPr txBox="1"/>
          <p:nvPr/>
        </p:nvSpPr>
        <p:spPr>
          <a:xfrm>
            <a:off x="9204452" y="4042562"/>
            <a:ext cx="1268730" cy="1147445"/>
          </a:xfrm>
          <a:prstGeom prst="rect">
            <a:avLst/>
          </a:prstGeom>
        </p:spPr>
        <p:txBody>
          <a:bodyPr vert="horz" wrap="square" lIns="0" tIns="119380" rIns="0" bIns="0" rtlCol="0">
            <a:spAutoFit/>
          </a:bodyPr>
          <a:lstStyle/>
          <a:p>
            <a:pPr marL="90170">
              <a:lnSpc>
                <a:spcPct val="100000"/>
              </a:lnSpc>
              <a:spcBef>
                <a:spcPts val="940"/>
              </a:spcBef>
            </a:pPr>
            <a:r>
              <a:rPr sz="1800" b="1" dirty="0">
                <a:latin typeface="Trebuchet MS"/>
                <a:cs typeface="Trebuchet MS"/>
              </a:rPr>
              <a:t>C</a:t>
            </a:r>
            <a:endParaRPr sz="1800">
              <a:latin typeface="Trebuchet MS"/>
              <a:cs typeface="Trebuchet MS"/>
            </a:endParaRPr>
          </a:p>
          <a:p>
            <a:pPr marL="12700">
              <a:lnSpc>
                <a:spcPct val="100000"/>
              </a:lnSpc>
              <a:spcBef>
                <a:spcPts val="560"/>
              </a:spcBef>
            </a:pPr>
            <a:r>
              <a:rPr sz="1200" spc="15" dirty="0">
                <a:solidFill>
                  <a:srgbClr val="0D0D0D"/>
                </a:solidFill>
                <a:latin typeface="Microsoft Sans Serif"/>
                <a:cs typeface="Microsoft Sans Serif"/>
              </a:rPr>
              <a:t>Time</a:t>
            </a:r>
            <a:r>
              <a:rPr sz="1200" spc="-35" dirty="0">
                <a:solidFill>
                  <a:srgbClr val="0D0D0D"/>
                </a:solidFill>
                <a:latin typeface="Microsoft Sans Serif"/>
                <a:cs typeface="Microsoft Sans Serif"/>
              </a:rPr>
              <a:t> </a:t>
            </a:r>
            <a:r>
              <a:rPr sz="1200" spc="-10" dirty="0">
                <a:solidFill>
                  <a:srgbClr val="0D0D0D"/>
                </a:solidFill>
                <a:latin typeface="Microsoft Sans Serif"/>
                <a:cs typeface="Microsoft Sans Serif"/>
              </a:rPr>
              <a:t>Series</a:t>
            </a:r>
            <a:r>
              <a:rPr sz="1200" spc="-25" dirty="0">
                <a:solidFill>
                  <a:srgbClr val="0D0D0D"/>
                </a:solidFill>
                <a:latin typeface="Microsoft Sans Serif"/>
                <a:cs typeface="Microsoft Sans Serif"/>
              </a:rPr>
              <a:t> </a:t>
            </a:r>
            <a:r>
              <a:rPr sz="1200" spc="20" dirty="0">
                <a:solidFill>
                  <a:srgbClr val="0D0D0D"/>
                </a:solidFill>
                <a:latin typeface="Microsoft Sans Serif"/>
                <a:cs typeface="Microsoft Sans Serif"/>
              </a:rPr>
              <a:t>Data</a:t>
            </a:r>
            <a:endParaRPr sz="1200">
              <a:latin typeface="Microsoft Sans Serif"/>
              <a:cs typeface="Microsoft Sans Serif"/>
            </a:endParaRPr>
          </a:p>
          <a:p>
            <a:pPr marL="12700" marR="5080" algn="just">
              <a:lnSpc>
                <a:spcPct val="100000"/>
              </a:lnSpc>
              <a:spcBef>
                <a:spcPts val="590"/>
              </a:spcBef>
            </a:pPr>
            <a:r>
              <a:rPr sz="900" spc="15" dirty="0">
                <a:solidFill>
                  <a:srgbClr val="0D0D0D"/>
                </a:solidFill>
                <a:latin typeface="Microsoft Sans Serif"/>
                <a:cs typeface="Microsoft Sans Serif"/>
              </a:rPr>
              <a:t>Data </a:t>
            </a:r>
            <a:r>
              <a:rPr sz="900" spc="20" dirty="0">
                <a:solidFill>
                  <a:srgbClr val="0D0D0D"/>
                </a:solidFill>
                <a:latin typeface="Microsoft Sans Serif"/>
                <a:cs typeface="Microsoft Sans Serif"/>
              </a:rPr>
              <a:t>sensor </a:t>
            </a:r>
            <a:r>
              <a:rPr sz="900" spc="25" dirty="0">
                <a:solidFill>
                  <a:srgbClr val="0D0D0D"/>
                </a:solidFill>
                <a:latin typeface="Microsoft Sans Serif"/>
                <a:cs typeface="Microsoft Sans Serif"/>
              </a:rPr>
              <a:t>ditangkap </a:t>
            </a:r>
            <a:r>
              <a:rPr sz="900" spc="30" dirty="0">
                <a:solidFill>
                  <a:srgbClr val="0D0D0D"/>
                </a:solidFill>
                <a:latin typeface="Microsoft Sans Serif"/>
                <a:cs typeface="Microsoft Sans Serif"/>
              </a:rPr>
              <a:t> </a:t>
            </a:r>
            <a:r>
              <a:rPr sz="900" spc="35" dirty="0">
                <a:solidFill>
                  <a:srgbClr val="0D0D0D"/>
                </a:solidFill>
                <a:latin typeface="Microsoft Sans Serif"/>
                <a:cs typeface="Microsoft Sans Serif"/>
              </a:rPr>
              <a:t>di </a:t>
            </a:r>
            <a:r>
              <a:rPr sz="900" spc="10" dirty="0">
                <a:solidFill>
                  <a:srgbClr val="0D0D0D"/>
                </a:solidFill>
                <a:latin typeface="Microsoft Sans Serif"/>
                <a:cs typeface="Microsoft Sans Serif"/>
              </a:rPr>
              <a:t>lokasi </a:t>
            </a:r>
            <a:r>
              <a:rPr sz="900" spc="40" dirty="0">
                <a:solidFill>
                  <a:srgbClr val="0D0D0D"/>
                </a:solidFill>
                <a:latin typeface="Microsoft Sans Serif"/>
                <a:cs typeface="Microsoft Sans Serif"/>
              </a:rPr>
              <a:t>tertentu </a:t>
            </a:r>
            <a:r>
              <a:rPr sz="900" spc="25" dirty="0">
                <a:solidFill>
                  <a:srgbClr val="0D0D0D"/>
                </a:solidFill>
                <a:latin typeface="Microsoft Sans Serif"/>
                <a:cs typeface="Microsoft Sans Serif"/>
              </a:rPr>
              <a:t>pada </a:t>
            </a:r>
            <a:r>
              <a:rPr sz="900" spc="30" dirty="0">
                <a:solidFill>
                  <a:srgbClr val="0D0D0D"/>
                </a:solidFill>
                <a:latin typeface="Microsoft Sans Serif"/>
                <a:cs typeface="Microsoft Sans Serif"/>
              </a:rPr>
              <a:t> </a:t>
            </a:r>
            <a:r>
              <a:rPr sz="900" spc="25" dirty="0">
                <a:solidFill>
                  <a:srgbClr val="0D0D0D"/>
                </a:solidFill>
                <a:latin typeface="Microsoft Sans Serif"/>
                <a:cs typeface="Microsoft Sans Serif"/>
              </a:rPr>
              <a:t>interval</a:t>
            </a:r>
            <a:r>
              <a:rPr sz="900" spc="-45" dirty="0">
                <a:solidFill>
                  <a:srgbClr val="0D0D0D"/>
                </a:solidFill>
                <a:latin typeface="Microsoft Sans Serif"/>
                <a:cs typeface="Microsoft Sans Serif"/>
              </a:rPr>
              <a:t> </a:t>
            </a:r>
            <a:r>
              <a:rPr sz="900" spc="30" dirty="0">
                <a:solidFill>
                  <a:srgbClr val="0D0D0D"/>
                </a:solidFill>
                <a:latin typeface="Microsoft Sans Serif"/>
                <a:cs typeface="Microsoft Sans Serif"/>
              </a:rPr>
              <a:t>waktu</a:t>
            </a:r>
            <a:r>
              <a:rPr sz="900" spc="-20" dirty="0">
                <a:solidFill>
                  <a:srgbClr val="0D0D0D"/>
                </a:solidFill>
                <a:latin typeface="Microsoft Sans Serif"/>
                <a:cs typeface="Microsoft Sans Serif"/>
              </a:rPr>
              <a:t> </a:t>
            </a:r>
            <a:r>
              <a:rPr sz="900" spc="35" dirty="0">
                <a:solidFill>
                  <a:srgbClr val="0D0D0D"/>
                </a:solidFill>
                <a:latin typeface="Microsoft Sans Serif"/>
                <a:cs typeface="Microsoft Sans Serif"/>
              </a:rPr>
              <a:t>tertentu.</a:t>
            </a:r>
            <a:endParaRPr sz="900">
              <a:latin typeface="Microsoft Sans Serif"/>
              <a:cs typeface="Microsoft Sans Serif"/>
            </a:endParaRPr>
          </a:p>
        </p:txBody>
      </p:sp>
      <p:grpSp>
        <p:nvGrpSpPr>
          <p:cNvPr id="52" name="Group 51">
            <a:extLst>
              <a:ext uri="{FF2B5EF4-FFF2-40B4-BE49-F238E27FC236}">
                <a16:creationId xmlns:a16="http://schemas.microsoft.com/office/drawing/2014/main" id="{FCA5AD93-33BD-4CC6-B1E2-E81221FE1A47}"/>
              </a:ext>
            </a:extLst>
          </p:cNvPr>
          <p:cNvGrpSpPr/>
          <p:nvPr/>
        </p:nvGrpSpPr>
        <p:grpSpPr>
          <a:xfrm>
            <a:off x="4810001" y="2290759"/>
            <a:ext cx="2866253" cy="2899248"/>
            <a:chOff x="398105" y="1056729"/>
            <a:chExt cx="3095529" cy="3131164"/>
          </a:xfrm>
        </p:grpSpPr>
        <p:grpSp>
          <p:nvGrpSpPr>
            <p:cNvPr id="53" name="Group 52">
              <a:extLst>
                <a:ext uri="{FF2B5EF4-FFF2-40B4-BE49-F238E27FC236}">
                  <a16:creationId xmlns:a16="http://schemas.microsoft.com/office/drawing/2014/main" id="{4B47A7E1-A22A-4B3F-9FE5-3A3A01D58538}"/>
                </a:ext>
              </a:extLst>
            </p:cNvPr>
            <p:cNvGrpSpPr/>
            <p:nvPr/>
          </p:nvGrpSpPr>
          <p:grpSpPr>
            <a:xfrm>
              <a:off x="398105" y="1056729"/>
              <a:ext cx="3095529" cy="3131164"/>
              <a:chOff x="369152" y="1617134"/>
              <a:chExt cx="3546035" cy="3586857"/>
            </a:xfrm>
            <a:solidFill>
              <a:schemeClr val="accent6"/>
            </a:solidFill>
          </p:grpSpPr>
          <p:grpSp>
            <p:nvGrpSpPr>
              <p:cNvPr id="57" name="Group 56">
                <a:extLst>
                  <a:ext uri="{FF2B5EF4-FFF2-40B4-BE49-F238E27FC236}">
                    <a16:creationId xmlns:a16="http://schemas.microsoft.com/office/drawing/2014/main" id="{6667A063-1160-40C1-8C8E-4018BDB59960}"/>
                  </a:ext>
                </a:extLst>
              </p:cNvPr>
              <p:cNvGrpSpPr/>
              <p:nvPr/>
            </p:nvGrpSpPr>
            <p:grpSpPr>
              <a:xfrm>
                <a:off x="926950" y="1617134"/>
                <a:ext cx="2049224" cy="852218"/>
                <a:chOff x="926950" y="1617134"/>
                <a:chExt cx="2049224" cy="852218"/>
              </a:xfrm>
              <a:grpFill/>
            </p:grpSpPr>
            <p:sp>
              <p:nvSpPr>
                <p:cNvPr id="77" name="Rectangle 14">
                  <a:extLst>
                    <a:ext uri="{FF2B5EF4-FFF2-40B4-BE49-F238E27FC236}">
                      <a16:creationId xmlns:a16="http://schemas.microsoft.com/office/drawing/2014/main" id="{2D593987-AAC1-4218-B196-FA66DF07DAB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8" name="Right Triangle 13">
                  <a:extLst>
                    <a:ext uri="{FF2B5EF4-FFF2-40B4-BE49-F238E27FC236}">
                      <a16:creationId xmlns:a16="http://schemas.microsoft.com/office/drawing/2014/main" id="{625FDC05-6379-46E1-B6E3-74172108A0D6}"/>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p>
              </p:txBody>
            </p:sp>
            <p:sp>
              <p:nvSpPr>
                <p:cNvPr id="79" name="Rectangle 24">
                  <a:extLst>
                    <a:ext uri="{FF2B5EF4-FFF2-40B4-BE49-F238E27FC236}">
                      <a16:creationId xmlns:a16="http://schemas.microsoft.com/office/drawing/2014/main" id="{54D46EE8-5B4E-40B7-BE07-902DB43E6BCB}"/>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80" name="Rectangle 41">
                  <a:extLst>
                    <a:ext uri="{FF2B5EF4-FFF2-40B4-BE49-F238E27FC236}">
                      <a16:creationId xmlns:a16="http://schemas.microsoft.com/office/drawing/2014/main" id="{3AB8C187-6D05-4384-A570-16C594F09E64}"/>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81" name="Isosceles Triangle 3">
                  <a:extLst>
                    <a:ext uri="{FF2B5EF4-FFF2-40B4-BE49-F238E27FC236}">
                      <a16:creationId xmlns:a16="http://schemas.microsoft.com/office/drawing/2014/main" id="{9F93064C-FA82-4CE3-B9C8-D51F6E942A8C}"/>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grpSp>
          <p:grpSp>
            <p:nvGrpSpPr>
              <p:cNvPr id="58" name="Group 57">
                <a:extLst>
                  <a:ext uri="{FF2B5EF4-FFF2-40B4-BE49-F238E27FC236}">
                    <a16:creationId xmlns:a16="http://schemas.microsoft.com/office/drawing/2014/main" id="{96E2A8CC-79A6-4188-BFDB-EC85D36B0F3C}"/>
                  </a:ext>
                </a:extLst>
              </p:cNvPr>
              <p:cNvGrpSpPr/>
              <p:nvPr/>
            </p:nvGrpSpPr>
            <p:grpSpPr>
              <a:xfrm rot="4990866">
                <a:off x="2464466" y="2788531"/>
                <a:ext cx="2049224" cy="852218"/>
                <a:chOff x="926950" y="1617134"/>
                <a:chExt cx="2049224" cy="852218"/>
              </a:xfrm>
              <a:grpFill/>
            </p:grpSpPr>
            <p:sp>
              <p:nvSpPr>
                <p:cNvPr id="72" name="Rectangle 14">
                  <a:extLst>
                    <a:ext uri="{FF2B5EF4-FFF2-40B4-BE49-F238E27FC236}">
                      <a16:creationId xmlns:a16="http://schemas.microsoft.com/office/drawing/2014/main" id="{A76793EF-9738-49CD-8D72-CFED517A7794}"/>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3" name="Right Triangle 13">
                  <a:extLst>
                    <a:ext uri="{FF2B5EF4-FFF2-40B4-BE49-F238E27FC236}">
                      <a16:creationId xmlns:a16="http://schemas.microsoft.com/office/drawing/2014/main" id="{8F459342-8EA1-4AB3-AE4E-DFAF7276D9C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4" name="Rectangle 24">
                  <a:extLst>
                    <a:ext uri="{FF2B5EF4-FFF2-40B4-BE49-F238E27FC236}">
                      <a16:creationId xmlns:a16="http://schemas.microsoft.com/office/drawing/2014/main" id="{B0178D23-6EF3-46C9-B282-0435479995F5}"/>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5" name="Rectangle 41">
                  <a:extLst>
                    <a:ext uri="{FF2B5EF4-FFF2-40B4-BE49-F238E27FC236}">
                      <a16:creationId xmlns:a16="http://schemas.microsoft.com/office/drawing/2014/main" id="{89E4940D-48CD-4A7D-9150-9F54A2DB09B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6" name="Isosceles Triangle 3">
                  <a:extLst>
                    <a:ext uri="{FF2B5EF4-FFF2-40B4-BE49-F238E27FC236}">
                      <a16:creationId xmlns:a16="http://schemas.microsoft.com/office/drawing/2014/main" id="{DE6CAD33-65DD-4EF9-BD97-281D926B548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grpSp>
          <p:grpSp>
            <p:nvGrpSpPr>
              <p:cNvPr id="59" name="Group 58">
                <a:extLst>
                  <a:ext uri="{FF2B5EF4-FFF2-40B4-BE49-F238E27FC236}">
                    <a16:creationId xmlns:a16="http://schemas.microsoft.com/office/drawing/2014/main" id="{5FC36ABD-5AA8-44B3-9DB9-8C24A7665DA1}"/>
                  </a:ext>
                </a:extLst>
              </p:cNvPr>
              <p:cNvGrpSpPr/>
              <p:nvPr/>
            </p:nvGrpSpPr>
            <p:grpSpPr>
              <a:xfrm rot="10066674">
                <a:off x="1444650" y="4351773"/>
                <a:ext cx="2063339" cy="852218"/>
                <a:chOff x="926950" y="1617134"/>
                <a:chExt cx="2063339" cy="852218"/>
              </a:xfrm>
              <a:grpFill/>
            </p:grpSpPr>
            <p:sp>
              <p:nvSpPr>
                <p:cNvPr id="67" name="Rectangle 14">
                  <a:extLst>
                    <a:ext uri="{FF2B5EF4-FFF2-40B4-BE49-F238E27FC236}">
                      <a16:creationId xmlns:a16="http://schemas.microsoft.com/office/drawing/2014/main" id="{67881403-9914-415C-B5A7-C5754EED827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8" name="Right Triangle 13">
                  <a:extLst>
                    <a:ext uri="{FF2B5EF4-FFF2-40B4-BE49-F238E27FC236}">
                      <a16:creationId xmlns:a16="http://schemas.microsoft.com/office/drawing/2014/main" id="{EB421034-5AF3-4471-AD8C-49B7A8A53DB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9" name="Rectangle 24">
                  <a:extLst>
                    <a:ext uri="{FF2B5EF4-FFF2-40B4-BE49-F238E27FC236}">
                      <a16:creationId xmlns:a16="http://schemas.microsoft.com/office/drawing/2014/main" id="{88E39F22-CD7B-46A1-B499-CF0A59C5FAD8}"/>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0" name="Rectangle 41">
                  <a:extLst>
                    <a:ext uri="{FF2B5EF4-FFF2-40B4-BE49-F238E27FC236}">
                      <a16:creationId xmlns:a16="http://schemas.microsoft.com/office/drawing/2014/main" id="{7B0B63EC-4829-4F80-8D8B-061E9219808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71" name="Isosceles Triangle 3">
                  <a:extLst>
                    <a:ext uri="{FF2B5EF4-FFF2-40B4-BE49-F238E27FC236}">
                      <a16:creationId xmlns:a16="http://schemas.microsoft.com/office/drawing/2014/main" id="{37BE62D9-5C29-44E8-B29C-261B4CB15247}"/>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grpSp>
          <p:grpSp>
            <p:nvGrpSpPr>
              <p:cNvPr id="60" name="Group 59">
                <a:extLst>
                  <a:ext uri="{FF2B5EF4-FFF2-40B4-BE49-F238E27FC236}">
                    <a16:creationId xmlns:a16="http://schemas.microsoft.com/office/drawing/2014/main" id="{9967643B-CD95-42CE-923E-35F1DB330A9D}"/>
                  </a:ext>
                </a:extLst>
              </p:cNvPr>
              <p:cNvGrpSpPr/>
              <p:nvPr/>
            </p:nvGrpSpPr>
            <p:grpSpPr>
              <a:xfrm rot="15054074">
                <a:off x="-267551" y="3562253"/>
                <a:ext cx="2125623" cy="852218"/>
                <a:chOff x="926950" y="1617134"/>
                <a:chExt cx="2125623" cy="852218"/>
              </a:xfrm>
              <a:grpFill/>
            </p:grpSpPr>
            <p:sp>
              <p:nvSpPr>
                <p:cNvPr id="62" name="Rectangle 14">
                  <a:extLst>
                    <a:ext uri="{FF2B5EF4-FFF2-40B4-BE49-F238E27FC236}">
                      <a16:creationId xmlns:a16="http://schemas.microsoft.com/office/drawing/2014/main" id="{02163E53-C0E0-4BE5-8444-5C865AC25B17}"/>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3" name="Right Triangle 13">
                  <a:extLst>
                    <a:ext uri="{FF2B5EF4-FFF2-40B4-BE49-F238E27FC236}">
                      <a16:creationId xmlns:a16="http://schemas.microsoft.com/office/drawing/2014/main" id="{EE5FBE13-437F-4160-95FE-41D26C54C63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4" name="Rectangle 24">
                  <a:extLst>
                    <a:ext uri="{FF2B5EF4-FFF2-40B4-BE49-F238E27FC236}">
                      <a16:creationId xmlns:a16="http://schemas.microsoft.com/office/drawing/2014/main" id="{AA6A2591-51E8-43EC-803C-B5E01F02F95E}"/>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5" name="Rectangle 41">
                  <a:extLst>
                    <a:ext uri="{FF2B5EF4-FFF2-40B4-BE49-F238E27FC236}">
                      <a16:creationId xmlns:a16="http://schemas.microsoft.com/office/drawing/2014/main" id="{F24EC7AE-E2EC-4F03-ABA5-26F24F4804DD}"/>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sp>
              <p:nvSpPr>
                <p:cNvPr id="66" name="Isosceles Triangle 3">
                  <a:extLst>
                    <a:ext uri="{FF2B5EF4-FFF2-40B4-BE49-F238E27FC236}">
                      <a16:creationId xmlns:a16="http://schemas.microsoft.com/office/drawing/2014/main" id="{250C62EC-801A-4CDD-BD36-01013ECC84B8}"/>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grpSp>
          <p:sp>
            <p:nvSpPr>
              <p:cNvPr id="61" name="Rectangle 14">
                <a:extLst>
                  <a:ext uri="{FF2B5EF4-FFF2-40B4-BE49-F238E27FC236}">
                    <a16:creationId xmlns:a16="http://schemas.microsoft.com/office/drawing/2014/main" id="{AC63FCAC-663C-44C9-9ECE-F98D55933CF8}"/>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p>
            </p:txBody>
          </p:sp>
        </p:grpSp>
        <p:grpSp>
          <p:nvGrpSpPr>
            <p:cNvPr id="54" name="Group 53">
              <a:extLst>
                <a:ext uri="{FF2B5EF4-FFF2-40B4-BE49-F238E27FC236}">
                  <a16:creationId xmlns:a16="http://schemas.microsoft.com/office/drawing/2014/main" id="{0384593B-E280-4E4E-9837-FEE1BF214B8A}"/>
                </a:ext>
              </a:extLst>
            </p:cNvPr>
            <p:cNvGrpSpPr/>
            <p:nvPr/>
          </p:nvGrpSpPr>
          <p:grpSpPr>
            <a:xfrm>
              <a:off x="731770" y="1468269"/>
              <a:ext cx="2311922" cy="2311922"/>
              <a:chOff x="1510528" y="1366070"/>
              <a:chExt cx="3431329" cy="3431329"/>
            </a:xfrm>
            <a:effectLst>
              <a:outerShdw blurRad="50800" dist="38100" dir="2700000" algn="tl" rotWithShape="0">
                <a:prstClr val="black">
                  <a:alpha val="40000"/>
                </a:prstClr>
              </a:outerShdw>
            </a:effectLst>
          </p:grpSpPr>
          <p:sp>
            <p:nvSpPr>
              <p:cNvPr id="55" name="Freeform: Shape 95">
                <a:extLst>
                  <a:ext uri="{FF2B5EF4-FFF2-40B4-BE49-F238E27FC236}">
                    <a16:creationId xmlns:a16="http://schemas.microsoft.com/office/drawing/2014/main" id="{62244231-24A6-4107-B207-EF377815795B}"/>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p>
            </p:txBody>
          </p:sp>
          <p:sp>
            <p:nvSpPr>
              <p:cNvPr id="56" name="Freeform: Shape 96">
                <a:extLst>
                  <a:ext uri="{FF2B5EF4-FFF2-40B4-BE49-F238E27FC236}">
                    <a16:creationId xmlns:a16="http://schemas.microsoft.com/office/drawing/2014/main" id="{1809DE9B-E953-452A-8E6F-4F780FC505F7}"/>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US" sz="2400" dirty="0"/>
              </a:p>
            </p:txBody>
          </p:sp>
        </p:grpSp>
      </p:grpSp>
      <p:sp>
        <p:nvSpPr>
          <p:cNvPr id="82" name="object 27"/>
          <p:cNvSpPr/>
          <p:nvPr/>
        </p:nvSpPr>
        <p:spPr>
          <a:xfrm>
            <a:off x="3453319" y="1693327"/>
            <a:ext cx="1117600" cy="836930"/>
          </a:xfrm>
          <a:custGeom>
            <a:avLst/>
            <a:gdLst/>
            <a:ahLst/>
            <a:cxnLst/>
            <a:rect l="l" t="t" r="r" b="b"/>
            <a:pathLst>
              <a:path w="1117600" h="836930">
                <a:moveTo>
                  <a:pt x="1038352" y="0"/>
                </a:moveTo>
                <a:lnTo>
                  <a:pt x="78740" y="0"/>
                </a:lnTo>
                <a:lnTo>
                  <a:pt x="48059" y="6177"/>
                </a:lnTo>
                <a:lnTo>
                  <a:pt x="23034" y="23034"/>
                </a:lnTo>
                <a:lnTo>
                  <a:pt x="6177" y="48059"/>
                </a:lnTo>
                <a:lnTo>
                  <a:pt x="0" y="78739"/>
                </a:lnTo>
                <a:lnTo>
                  <a:pt x="0" y="757936"/>
                </a:lnTo>
                <a:lnTo>
                  <a:pt x="6177" y="788616"/>
                </a:lnTo>
                <a:lnTo>
                  <a:pt x="23034" y="813641"/>
                </a:lnTo>
                <a:lnTo>
                  <a:pt x="48059" y="830498"/>
                </a:lnTo>
                <a:lnTo>
                  <a:pt x="78740" y="836676"/>
                </a:lnTo>
                <a:lnTo>
                  <a:pt x="1038352" y="836676"/>
                </a:lnTo>
                <a:lnTo>
                  <a:pt x="1069032" y="830498"/>
                </a:lnTo>
                <a:lnTo>
                  <a:pt x="1094057" y="813641"/>
                </a:lnTo>
                <a:lnTo>
                  <a:pt x="1110914" y="788616"/>
                </a:lnTo>
                <a:lnTo>
                  <a:pt x="1117092" y="757936"/>
                </a:lnTo>
                <a:lnTo>
                  <a:pt x="1117092" y="78739"/>
                </a:lnTo>
                <a:lnTo>
                  <a:pt x="1110914" y="48059"/>
                </a:lnTo>
                <a:lnTo>
                  <a:pt x="1094057" y="23034"/>
                </a:lnTo>
                <a:lnTo>
                  <a:pt x="1069032" y="6177"/>
                </a:lnTo>
                <a:lnTo>
                  <a:pt x="1038352" y="0"/>
                </a:lnTo>
                <a:close/>
              </a:path>
            </a:pathLst>
          </a:custGeom>
          <a:solidFill>
            <a:srgbClr val="5B9BD4"/>
          </a:solidFill>
        </p:spPr>
        <p:txBody>
          <a:bodyPr wrap="square" lIns="0" tIns="0" rIns="0" bIns="0" rtlCol="0"/>
          <a:lstStyle/>
          <a:p>
            <a:endParaRPr/>
          </a:p>
        </p:txBody>
      </p:sp>
      <p:sp>
        <p:nvSpPr>
          <p:cNvPr id="83" name="object 28"/>
          <p:cNvSpPr/>
          <p:nvPr/>
        </p:nvSpPr>
        <p:spPr>
          <a:xfrm>
            <a:off x="3453319" y="1693327"/>
            <a:ext cx="1117600" cy="836930"/>
          </a:xfrm>
          <a:custGeom>
            <a:avLst/>
            <a:gdLst/>
            <a:ahLst/>
            <a:cxnLst/>
            <a:rect l="l" t="t" r="r" b="b"/>
            <a:pathLst>
              <a:path w="1117600" h="836930">
                <a:moveTo>
                  <a:pt x="0" y="78739"/>
                </a:moveTo>
                <a:lnTo>
                  <a:pt x="6177" y="48059"/>
                </a:lnTo>
                <a:lnTo>
                  <a:pt x="23034" y="23034"/>
                </a:lnTo>
                <a:lnTo>
                  <a:pt x="48059" y="6177"/>
                </a:lnTo>
                <a:lnTo>
                  <a:pt x="78740" y="0"/>
                </a:lnTo>
                <a:lnTo>
                  <a:pt x="1038352" y="0"/>
                </a:lnTo>
                <a:lnTo>
                  <a:pt x="1069032" y="6177"/>
                </a:lnTo>
                <a:lnTo>
                  <a:pt x="1094057" y="23034"/>
                </a:lnTo>
                <a:lnTo>
                  <a:pt x="1110914" y="48059"/>
                </a:lnTo>
                <a:lnTo>
                  <a:pt x="1117092" y="78739"/>
                </a:lnTo>
                <a:lnTo>
                  <a:pt x="1117092" y="757936"/>
                </a:lnTo>
                <a:lnTo>
                  <a:pt x="1110914" y="788616"/>
                </a:lnTo>
                <a:lnTo>
                  <a:pt x="1094057" y="813641"/>
                </a:lnTo>
                <a:lnTo>
                  <a:pt x="1069032" y="830498"/>
                </a:lnTo>
                <a:lnTo>
                  <a:pt x="1038352" y="836676"/>
                </a:lnTo>
                <a:lnTo>
                  <a:pt x="78740" y="836676"/>
                </a:lnTo>
                <a:lnTo>
                  <a:pt x="48059" y="830498"/>
                </a:lnTo>
                <a:lnTo>
                  <a:pt x="23034" y="813641"/>
                </a:lnTo>
                <a:lnTo>
                  <a:pt x="6177" y="788616"/>
                </a:lnTo>
                <a:lnTo>
                  <a:pt x="0" y="757936"/>
                </a:lnTo>
                <a:lnTo>
                  <a:pt x="0" y="78739"/>
                </a:lnTo>
                <a:close/>
              </a:path>
            </a:pathLst>
          </a:custGeom>
          <a:ln w="219456">
            <a:solidFill>
              <a:srgbClr val="1F4E79"/>
            </a:solidFill>
          </a:ln>
        </p:spPr>
        <p:txBody>
          <a:bodyPr wrap="square" lIns="0" tIns="0" rIns="0" bIns="0" rtlCol="0"/>
          <a:lstStyle/>
          <a:p>
            <a:endParaRPr/>
          </a:p>
        </p:txBody>
      </p:sp>
      <p:sp>
        <p:nvSpPr>
          <p:cNvPr id="84" name="object 29"/>
          <p:cNvSpPr/>
          <p:nvPr/>
        </p:nvSpPr>
        <p:spPr>
          <a:xfrm>
            <a:off x="3471607" y="1720758"/>
            <a:ext cx="1079500" cy="782320"/>
          </a:xfrm>
          <a:custGeom>
            <a:avLst/>
            <a:gdLst/>
            <a:ahLst/>
            <a:cxnLst/>
            <a:rect l="l" t="t" r="r" b="b"/>
            <a:pathLst>
              <a:path w="1079500" h="782319">
                <a:moveTo>
                  <a:pt x="1029208" y="0"/>
                </a:moveTo>
                <a:lnTo>
                  <a:pt x="49784" y="0"/>
                </a:lnTo>
                <a:lnTo>
                  <a:pt x="30432" y="3921"/>
                </a:lnTo>
                <a:lnTo>
                  <a:pt x="14605" y="14604"/>
                </a:lnTo>
                <a:lnTo>
                  <a:pt x="3921" y="30432"/>
                </a:lnTo>
                <a:lnTo>
                  <a:pt x="0" y="49783"/>
                </a:lnTo>
                <a:lnTo>
                  <a:pt x="0" y="732027"/>
                </a:lnTo>
                <a:lnTo>
                  <a:pt x="3921" y="751379"/>
                </a:lnTo>
                <a:lnTo>
                  <a:pt x="14604" y="767207"/>
                </a:lnTo>
                <a:lnTo>
                  <a:pt x="30432" y="777890"/>
                </a:lnTo>
                <a:lnTo>
                  <a:pt x="49784" y="781812"/>
                </a:lnTo>
                <a:lnTo>
                  <a:pt x="1029208" y="781812"/>
                </a:lnTo>
                <a:lnTo>
                  <a:pt x="1048559" y="777890"/>
                </a:lnTo>
                <a:lnTo>
                  <a:pt x="1064387" y="767207"/>
                </a:lnTo>
                <a:lnTo>
                  <a:pt x="1075070" y="751379"/>
                </a:lnTo>
                <a:lnTo>
                  <a:pt x="1078992" y="732027"/>
                </a:lnTo>
                <a:lnTo>
                  <a:pt x="1078992" y="49783"/>
                </a:lnTo>
                <a:lnTo>
                  <a:pt x="1075070" y="30432"/>
                </a:lnTo>
                <a:lnTo>
                  <a:pt x="1064387" y="14604"/>
                </a:lnTo>
                <a:lnTo>
                  <a:pt x="1048559" y="3921"/>
                </a:lnTo>
                <a:lnTo>
                  <a:pt x="1029208" y="0"/>
                </a:lnTo>
                <a:close/>
              </a:path>
            </a:pathLst>
          </a:custGeom>
          <a:solidFill>
            <a:srgbClr val="DEEBF7"/>
          </a:solidFill>
        </p:spPr>
        <p:txBody>
          <a:bodyPr wrap="square" lIns="0" tIns="0" rIns="0" bIns="0" rtlCol="0"/>
          <a:lstStyle/>
          <a:p>
            <a:endParaRPr/>
          </a:p>
        </p:txBody>
      </p:sp>
      <p:sp>
        <p:nvSpPr>
          <p:cNvPr id="85" name="object 30"/>
          <p:cNvSpPr/>
          <p:nvPr/>
        </p:nvSpPr>
        <p:spPr>
          <a:xfrm>
            <a:off x="3471608" y="1795434"/>
            <a:ext cx="1079500" cy="624840"/>
          </a:xfrm>
          <a:custGeom>
            <a:avLst/>
            <a:gdLst/>
            <a:ahLst/>
            <a:cxnLst/>
            <a:rect l="l" t="t" r="r" b="b"/>
            <a:pathLst>
              <a:path w="1079500" h="624839">
                <a:moveTo>
                  <a:pt x="1078979" y="432816"/>
                </a:moveTo>
                <a:lnTo>
                  <a:pt x="0" y="432816"/>
                </a:lnTo>
                <a:lnTo>
                  <a:pt x="0" y="624840"/>
                </a:lnTo>
                <a:lnTo>
                  <a:pt x="1078979" y="624840"/>
                </a:lnTo>
                <a:lnTo>
                  <a:pt x="1078979" y="432816"/>
                </a:lnTo>
                <a:close/>
              </a:path>
              <a:path w="1079500" h="624839">
                <a:moveTo>
                  <a:pt x="1078979" y="216408"/>
                </a:moveTo>
                <a:lnTo>
                  <a:pt x="0" y="216408"/>
                </a:lnTo>
                <a:lnTo>
                  <a:pt x="0" y="408432"/>
                </a:lnTo>
                <a:lnTo>
                  <a:pt x="1078979" y="408432"/>
                </a:lnTo>
                <a:lnTo>
                  <a:pt x="1078979" y="216408"/>
                </a:lnTo>
                <a:close/>
              </a:path>
              <a:path w="1079500" h="624839">
                <a:moveTo>
                  <a:pt x="1078979" y="0"/>
                </a:moveTo>
                <a:lnTo>
                  <a:pt x="0" y="0"/>
                </a:lnTo>
                <a:lnTo>
                  <a:pt x="0" y="192024"/>
                </a:lnTo>
                <a:lnTo>
                  <a:pt x="1078979" y="192024"/>
                </a:lnTo>
                <a:lnTo>
                  <a:pt x="1078979" y="0"/>
                </a:lnTo>
                <a:close/>
              </a:path>
            </a:pathLst>
          </a:custGeom>
          <a:solidFill>
            <a:srgbClr val="BCD6ED"/>
          </a:solidFill>
        </p:spPr>
        <p:txBody>
          <a:bodyPr wrap="square" lIns="0" tIns="0" rIns="0" bIns="0" rtlCol="0"/>
          <a:lstStyle/>
          <a:p>
            <a:endParaRPr/>
          </a:p>
        </p:txBody>
      </p:sp>
      <p:sp>
        <p:nvSpPr>
          <p:cNvPr id="86" name="object 31"/>
          <p:cNvSpPr/>
          <p:nvPr/>
        </p:nvSpPr>
        <p:spPr>
          <a:xfrm>
            <a:off x="3756595" y="1833535"/>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FFC000"/>
          </a:solidFill>
        </p:spPr>
        <p:txBody>
          <a:bodyPr wrap="square" lIns="0" tIns="0" rIns="0" bIns="0" rtlCol="0"/>
          <a:lstStyle/>
          <a:p>
            <a:endParaRPr/>
          </a:p>
        </p:txBody>
      </p:sp>
      <p:sp>
        <p:nvSpPr>
          <p:cNvPr id="87" name="object 32"/>
          <p:cNvSpPr/>
          <p:nvPr/>
        </p:nvSpPr>
        <p:spPr>
          <a:xfrm>
            <a:off x="3756595" y="2049942"/>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4471C4"/>
          </a:solidFill>
        </p:spPr>
        <p:txBody>
          <a:bodyPr wrap="square" lIns="0" tIns="0" rIns="0" bIns="0" rtlCol="0"/>
          <a:lstStyle/>
          <a:p>
            <a:endParaRPr/>
          </a:p>
        </p:txBody>
      </p:sp>
      <p:sp>
        <p:nvSpPr>
          <p:cNvPr id="88" name="object 33"/>
          <p:cNvSpPr/>
          <p:nvPr/>
        </p:nvSpPr>
        <p:spPr>
          <a:xfrm>
            <a:off x="3756595" y="2267875"/>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6FAC46"/>
          </a:solidFill>
        </p:spPr>
        <p:txBody>
          <a:bodyPr wrap="square" lIns="0" tIns="0" rIns="0" bIns="0" rtlCol="0"/>
          <a:lstStyle/>
          <a:p>
            <a:endParaRPr/>
          </a:p>
        </p:txBody>
      </p:sp>
      <p:sp>
        <p:nvSpPr>
          <p:cNvPr id="89" name="object 34"/>
          <p:cNvSpPr/>
          <p:nvPr/>
        </p:nvSpPr>
        <p:spPr>
          <a:xfrm>
            <a:off x="4116260" y="2525430"/>
            <a:ext cx="292735" cy="55244"/>
          </a:xfrm>
          <a:custGeom>
            <a:avLst/>
            <a:gdLst/>
            <a:ahLst/>
            <a:cxnLst/>
            <a:rect l="l" t="t" r="r" b="b"/>
            <a:pathLst>
              <a:path w="292735" h="55244">
                <a:moveTo>
                  <a:pt x="56388" y="27432"/>
                </a:moveTo>
                <a:lnTo>
                  <a:pt x="54178" y="16776"/>
                </a:lnTo>
                <a:lnTo>
                  <a:pt x="48145" y="8051"/>
                </a:lnTo>
                <a:lnTo>
                  <a:pt x="39179" y="2171"/>
                </a:lnTo>
                <a:lnTo>
                  <a:pt x="28194" y="0"/>
                </a:lnTo>
                <a:lnTo>
                  <a:pt x="17195" y="2171"/>
                </a:lnTo>
                <a:lnTo>
                  <a:pt x="8229" y="8051"/>
                </a:lnTo>
                <a:lnTo>
                  <a:pt x="2197" y="16776"/>
                </a:lnTo>
                <a:lnTo>
                  <a:pt x="0" y="27432"/>
                </a:lnTo>
                <a:lnTo>
                  <a:pt x="2197" y="38100"/>
                </a:lnTo>
                <a:lnTo>
                  <a:pt x="8229" y="46824"/>
                </a:lnTo>
                <a:lnTo>
                  <a:pt x="17195" y="52705"/>
                </a:lnTo>
                <a:lnTo>
                  <a:pt x="28194" y="54864"/>
                </a:lnTo>
                <a:lnTo>
                  <a:pt x="39179" y="52705"/>
                </a:lnTo>
                <a:lnTo>
                  <a:pt x="48145" y="46824"/>
                </a:lnTo>
                <a:lnTo>
                  <a:pt x="54178" y="38100"/>
                </a:lnTo>
                <a:lnTo>
                  <a:pt x="56388" y="27432"/>
                </a:lnTo>
                <a:close/>
              </a:path>
              <a:path w="292735" h="55244">
                <a:moveTo>
                  <a:pt x="134112" y="27432"/>
                </a:moveTo>
                <a:lnTo>
                  <a:pt x="131940" y="16776"/>
                </a:lnTo>
                <a:lnTo>
                  <a:pt x="126060" y="8051"/>
                </a:lnTo>
                <a:lnTo>
                  <a:pt x="117335" y="2171"/>
                </a:lnTo>
                <a:lnTo>
                  <a:pt x="106680" y="0"/>
                </a:lnTo>
                <a:lnTo>
                  <a:pt x="96012" y="2171"/>
                </a:lnTo>
                <a:lnTo>
                  <a:pt x="87287" y="8051"/>
                </a:lnTo>
                <a:lnTo>
                  <a:pt x="81407" y="16776"/>
                </a:lnTo>
                <a:lnTo>
                  <a:pt x="79248" y="27432"/>
                </a:lnTo>
                <a:lnTo>
                  <a:pt x="81407" y="38100"/>
                </a:lnTo>
                <a:lnTo>
                  <a:pt x="87287" y="46824"/>
                </a:lnTo>
                <a:lnTo>
                  <a:pt x="96012" y="52705"/>
                </a:lnTo>
                <a:lnTo>
                  <a:pt x="106680" y="54864"/>
                </a:lnTo>
                <a:lnTo>
                  <a:pt x="117335" y="52705"/>
                </a:lnTo>
                <a:lnTo>
                  <a:pt x="126060" y="46824"/>
                </a:lnTo>
                <a:lnTo>
                  <a:pt x="131940" y="38100"/>
                </a:lnTo>
                <a:lnTo>
                  <a:pt x="134112" y="27432"/>
                </a:lnTo>
                <a:close/>
              </a:path>
              <a:path w="292735" h="55244">
                <a:moveTo>
                  <a:pt x="213360" y="27432"/>
                </a:moveTo>
                <a:lnTo>
                  <a:pt x="211150" y="16776"/>
                </a:lnTo>
                <a:lnTo>
                  <a:pt x="205117" y="8051"/>
                </a:lnTo>
                <a:lnTo>
                  <a:pt x="196151" y="2171"/>
                </a:lnTo>
                <a:lnTo>
                  <a:pt x="185166" y="0"/>
                </a:lnTo>
                <a:lnTo>
                  <a:pt x="174167" y="2171"/>
                </a:lnTo>
                <a:lnTo>
                  <a:pt x="165201" y="8051"/>
                </a:lnTo>
                <a:lnTo>
                  <a:pt x="159169" y="16776"/>
                </a:lnTo>
                <a:lnTo>
                  <a:pt x="156972" y="27432"/>
                </a:lnTo>
                <a:lnTo>
                  <a:pt x="159169" y="38100"/>
                </a:lnTo>
                <a:lnTo>
                  <a:pt x="165201" y="46824"/>
                </a:lnTo>
                <a:lnTo>
                  <a:pt x="174167" y="52705"/>
                </a:lnTo>
                <a:lnTo>
                  <a:pt x="185166" y="54864"/>
                </a:lnTo>
                <a:lnTo>
                  <a:pt x="196151" y="52705"/>
                </a:lnTo>
                <a:lnTo>
                  <a:pt x="205117" y="46824"/>
                </a:lnTo>
                <a:lnTo>
                  <a:pt x="211150" y="38100"/>
                </a:lnTo>
                <a:lnTo>
                  <a:pt x="213360" y="27432"/>
                </a:lnTo>
                <a:close/>
              </a:path>
              <a:path w="292735" h="55244">
                <a:moveTo>
                  <a:pt x="292608" y="27432"/>
                </a:moveTo>
                <a:lnTo>
                  <a:pt x="290398" y="16776"/>
                </a:lnTo>
                <a:lnTo>
                  <a:pt x="284365" y="8051"/>
                </a:lnTo>
                <a:lnTo>
                  <a:pt x="275399" y="2171"/>
                </a:lnTo>
                <a:lnTo>
                  <a:pt x="264414" y="0"/>
                </a:lnTo>
                <a:lnTo>
                  <a:pt x="253415" y="2171"/>
                </a:lnTo>
                <a:lnTo>
                  <a:pt x="244449" y="8051"/>
                </a:lnTo>
                <a:lnTo>
                  <a:pt x="238417" y="16776"/>
                </a:lnTo>
                <a:lnTo>
                  <a:pt x="236220" y="27432"/>
                </a:lnTo>
                <a:lnTo>
                  <a:pt x="238417" y="38100"/>
                </a:lnTo>
                <a:lnTo>
                  <a:pt x="244449" y="46824"/>
                </a:lnTo>
                <a:lnTo>
                  <a:pt x="253415" y="52705"/>
                </a:lnTo>
                <a:lnTo>
                  <a:pt x="264414" y="54864"/>
                </a:lnTo>
                <a:lnTo>
                  <a:pt x="275399" y="52705"/>
                </a:lnTo>
                <a:lnTo>
                  <a:pt x="284365" y="46824"/>
                </a:lnTo>
                <a:lnTo>
                  <a:pt x="290398" y="38100"/>
                </a:lnTo>
                <a:lnTo>
                  <a:pt x="292608" y="27432"/>
                </a:lnTo>
                <a:close/>
              </a:path>
            </a:pathLst>
          </a:custGeom>
          <a:solidFill>
            <a:srgbClr val="EC7C30"/>
          </a:solidFill>
        </p:spPr>
        <p:txBody>
          <a:bodyPr wrap="square" lIns="0" tIns="0" rIns="0" bIns="0" rtlCol="0"/>
          <a:lstStyle/>
          <a:p>
            <a:endParaRPr/>
          </a:p>
        </p:txBody>
      </p:sp>
      <p:sp>
        <p:nvSpPr>
          <p:cNvPr id="90" name="object 27"/>
          <p:cNvSpPr/>
          <p:nvPr/>
        </p:nvSpPr>
        <p:spPr>
          <a:xfrm>
            <a:off x="3381718" y="4202643"/>
            <a:ext cx="1117600" cy="836930"/>
          </a:xfrm>
          <a:custGeom>
            <a:avLst/>
            <a:gdLst/>
            <a:ahLst/>
            <a:cxnLst/>
            <a:rect l="l" t="t" r="r" b="b"/>
            <a:pathLst>
              <a:path w="1117600" h="836930">
                <a:moveTo>
                  <a:pt x="1038352" y="0"/>
                </a:moveTo>
                <a:lnTo>
                  <a:pt x="78740" y="0"/>
                </a:lnTo>
                <a:lnTo>
                  <a:pt x="48059" y="6177"/>
                </a:lnTo>
                <a:lnTo>
                  <a:pt x="23034" y="23034"/>
                </a:lnTo>
                <a:lnTo>
                  <a:pt x="6177" y="48059"/>
                </a:lnTo>
                <a:lnTo>
                  <a:pt x="0" y="78739"/>
                </a:lnTo>
                <a:lnTo>
                  <a:pt x="0" y="757936"/>
                </a:lnTo>
                <a:lnTo>
                  <a:pt x="6177" y="788616"/>
                </a:lnTo>
                <a:lnTo>
                  <a:pt x="23034" y="813641"/>
                </a:lnTo>
                <a:lnTo>
                  <a:pt x="48059" y="830498"/>
                </a:lnTo>
                <a:lnTo>
                  <a:pt x="78740" y="836676"/>
                </a:lnTo>
                <a:lnTo>
                  <a:pt x="1038352" y="836676"/>
                </a:lnTo>
                <a:lnTo>
                  <a:pt x="1069032" y="830498"/>
                </a:lnTo>
                <a:lnTo>
                  <a:pt x="1094057" y="813641"/>
                </a:lnTo>
                <a:lnTo>
                  <a:pt x="1110914" y="788616"/>
                </a:lnTo>
                <a:lnTo>
                  <a:pt x="1117092" y="757936"/>
                </a:lnTo>
                <a:lnTo>
                  <a:pt x="1117092" y="78739"/>
                </a:lnTo>
                <a:lnTo>
                  <a:pt x="1110914" y="48059"/>
                </a:lnTo>
                <a:lnTo>
                  <a:pt x="1094057" y="23034"/>
                </a:lnTo>
                <a:lnTo>
                  <a:pt x="1069032" y="6177"/>
                </a:lnTo>
                <a:lnTo>
                  <a:pt x="1038352" y="0"/>
                </a:lnTo>
                <a:close/>
              </a:path>
            </a:pathLst>
          </a:custGeom>
          <a:solidFill>
            <a:srgbClr val="5B9BD4"/>
          </a:solidFill>
        </p:spPr>
        <p:txBody>
          <a:bodyPr wrap="square" lIns="0" tIns="0" rIns="0" bIns="0" rtlCol="0"/>
          <a:lstStyle/>
          <a:p>
            <a:endParaRPr/>
          </a:p>
        </p:txBody>
      </p:sp>
      <p:sp>
        <p:nvSpPr>
          <p:cNvPr id="91" name="object 28"/>
          <p:cNvSpPr/>
          <p:nvPr/>
        </p:nvSpPr>
        <p:spPr>
          <a:xfrm>
            <a:off x="3381718" y="4202643"/>
            <a:ext cx="1117600" cy="836930"/>
          </a:xfrm>
          <a:custGeom>
            <a:avLst/>
            <a:gdLst/>
            <a:ahLst/>
            <a:cxnLst/>
            <a:rect l="l" t="t" r="r" b="b"/>
            <a:pathLst>
              <a:path w="1117600" h="836930">
                <a:moveTo>
                  <a:pt x="0" y="78739"/>
                </a:moveTo>
                <a:lnTo>
                  <a:pt x="6177" y="48059"/>
                </a:lnTo>
                <a:lnTo>
                  <a:pt x="23034" y="23034"/>
                </a:lnTo>
                <a:lnTo>
                  <a:pt x="48059" y="6177"/>
                </a:lnTo>
                <a:lnTo>
                  <a:pt x="78740" y="0"/>
                </a:lnTo>
                <a:lnTo>
                  <a:pt x="1038352" y="0"/>
                </a:lnTo>
                <a:lnTo>
                  <a:pt x="1069032" y="6177"/>
                </a:lnTo>
                <a:lnTo>
                  <a:pt x="1094057" y="23034"/>
                </a:lnTo>
                <a:lnTo>
                  <a:pt x="1110914" y="48059"/>
                </a:lnTo>
                <a:lnTo>
                  <a:pt x="1117092" y="78739"/>
                </a:lnTo>
                <a:lnTo>
                  <a:pt x="1117092" y="757936"/>
                </a:lnTo>
                <a:lnTo>
                  <a:pt x="1110914" y="788616"/>
                </a:lnTo>
                <a:lnTo>
                  <a:pt x="1094057" y="813641"/>
                </a:lnTo>
                <a:lnTo>
                  <a:pt x="1069032" y="830498"/>
                </a:lnTo>
                <a:lnTo>
                  <a:pt x="1038352" y="836676"/>
                </a:lnTo>
                <a:lnTo>
                  <a:pt x="78740" y="836676"/>
                </a:lnTo>
                <a:lnTo>
                  <a:pt x="48059" y="830498"/>
                </a:lnTo>
                <a:lnTo>
                  <a:pt x="23034" y="813641"/>
                </a:lnTo>
                <a:lnTo>
                  <a:pt x="6177" y="788616"/>
                </a:lnTo>
                <a:lnTo>
                  <a:pt x="0" y="757936"/>
                </a:lnTo>
                <a:lnTo>
                  <a:pt x="0" y="78739"/>
                </a:lnTo>
                <a:close/>
              </a:path>
            </a:pathLst>
          </a:custGeom>
          <a:ln w="219456">
            <a:solidFill>
              <a:srgbClr val="1F4E79"/>
            </a:solidFill>
          </a:ln>
        </p:spPr>
        <p:txBody>
          <a:bodyPr wrap="square" lIns="0" tIns="0" rIns="0" bIns="0" rtlCol="0"/>
          <a:lstStyle/>
          <a:p>
            <a:endParaRPr/>
          </a:p>
        </p:txBody>
      </p:sp>
      <p:sp>
        <p:nvSpPr>
          <p:cNvPr id="92" name="object 29"/>
          <p:cNvSpPr/>
          <p:nvPr/>
        </p:nvSpPr>
        <p:spPr>
          <a:xfrm>
            <a:off x="3400006" y="4230074"/>
            <a:ext cx="1079500" cy="782320"/>
          </a:xfrm>
          <a:custGeom>
            <a:avLst/>
            <a:gdLst/>
            <a:ahLst/>
            <a:cxnLst/>
            <a:rect l="l" t="t" r="r" b="b"/>
            <a:pathLst>
              <a:path w="1079500" h="782319">
                <a:moveTo>
                  <a:pt x="1029208" y="0"/>
                </a:moveTo>
                <a:lnTo>
                  <a:pt x="49784" y="0"/>
                </a:lnTo>
                <a:lnTo>
                  <a:pt x="30432" y="3921"/>
                </a:lnTo>
                <a:lnTo>
                  <a:pt x="14605" y="14604"/>
                </a:lnTo>
                <a:lnTo>
                  <a:pt x="3921" y="30432"/>
                </a:lnTo>
                <a:lnTo>
                  <a:pt x="0" y="49783"/>
                </a:lnTo>
                <a:lnTo>
                  <a:pt x="0" y="732027"/>
                </a:lnTo>
                <a:lnTo>
                  <a:pt x="3921" y="751379"/>
                </a:lnTo>
                <a:lnTo>
                  <a:pt x="14604" y="767207"/>
                </a:lnTo>
                <a:lnTo>
                  <a:pt x="30432" y="777890"/>
                </a:lnTo>
                <a:lnTo>
                  <a:pt x="49784" y="781812"/>
                </a:lnTo>
                <a:lnTo>
                  <a:pt x="1029208" y="781812"/>
                </a:lnTo>
                <a:lnTo>
                  <a:pt x="1048559" y="777890"/>
                </a:lnTo>
                <a:lnTo>
                  <a:pt x="1064387" y="767207"/>
                </a:lnTo>
                <a:lnTo>
                  <a:pt x="1075070" y="751379"/>
                </a:lnTo>
                <a:lnTo>
                  <a:pt x="1078992" y="732027"/>
                </a:lnTo>
                <a:lnTo>
                  <a:pt x="1078992" y="49783"/>
                </a:lnTo>
                <a:lnTo>
                  <a:pt x="1075070" y="30432"/>
                </a:lnTo>
                <a:lnTo>
                  <a:pt x="1064387" y="14604"/>
                </a:lnTo>
                <a:lnTo>
                  <a:pt x="1048559" y="3921"/>
                </a:lnTo>
                <a:lnTo>
                  <a:pt x="1029208" y="0"/>
                </a:lnTo>
                <a:close/>
              </a:path>
            </a:pathLst>
          </a:custGeom>
          <a:solidFill>
            <a:srgbClr val="DEEBF7"/>
          </a:solidFill>
        </p:spPr>
        <p:txBody>
          <a:bodyPr wrap="square" lIns="0" tIns="0" rIns="0" bIns="0" rtlCol="0"/>
          <a:lstStyle/>
          <a:p>
            <a:endParaRPr/>
          </a:p>
        </p:txBody>
      </p:sp>
      <p:sp>
        <p:nvSpPr>
          <p:cNvPr id="93" name="object 30"/>
          <p:cNvSpPr/>
          <p:nvPr/>
        </p:nvSpPr>
        <p:spPr>
          <a:xfrm>
            <a:off x="3400007" y="4304750"/>
            <a:ext cx="1079500" cy="624840"/>
          </a:xfrm>
          <a:custGeom>
            <a:avLst/>
            <a:gdLst/>
            <a:ahLst/>
            <a:cxnLst/>
            <a:rect l="l" t="t" r="r" b="b"/>
            <a:pathLst>
              <a:path w="1079500" h="624839">
                <a:moveTo>
                  <a:pt x="1078979" y="432816"/>
                </a:moveTo>
                <a:lnTo>
                  <a:pt x="0" y="432816"/>
                </a:lnTo>
                <a:lnTo>
                  <a:pt x="0" y="624840"/>
                </a:lnTo>
                <a:lnTo>
                  <a:pt x="1078979" y="624840"/>
                </a:lnTo>
                <a:lnTo>
                  <a:pt x="1078979" y="432816"/>
                </a:lnTo>
                <a:close/>
              </a:path>
              <a:path w="1079500" h="624839">
                <a:moveTo>
                  <a:pt x="1078979" y="216408"/>
                </a:moveTo>
                <a:lnTo>
                  <a:pt x="0" y="216408"/>
                </a:lnTo>
                <a:lnTo>
                  <a:pt x="0" y="408432"/>
                </a:lnTo>
                <a:lnTo>
                  <a:pt x="1078979" y="408432"/>
                </a:lnTo>
                <a:lnTo>
                  <a:pt x="1078979" y="216408"/>
                </a:lnTo>
                <a:close/>
              </a:path>
              <a:path w="1079500" h="624839">
                <a:moveTo>
                  <a:pt x="1078979" y="0"/>
                </a:moveTo>
                <a:lnTo>
                  <a:pt x="0" y="0"/>
                </a:lnTo>
                <a:lnTo>
                  <a:pt x="0" y="192024"/>
                </a:lnTo>
                <a:lnTo>
                  <a:pt x="1078979" y="192024"/>
                </a:lnTo>
                <a:lnTo>
                  <a:pt x="1078979" y="0"/>
                </a:lnTo>
                <a:close/>
              </a:path>
            </a:pathLst>
          </a:custGeom>
          <a:solidFill>
            <a:srgbClr val="BCD6ED"/>
          </a:solidFill>
        </p:spPr>
        <p:txBody>
          <a:bodyPr wrap="square" lIns="0" tIns="0" rIns="0" bIns="0" rtlCol="0"/>
          <a:lstStyle/>
          <a:p>
            <a:endParaRPr/>
          </a:p>
        </p:txBody>
      </p:sp>
      <p:sp>
        <p:nvSpPr>
          <p:cNvPr id="94" name="object 31"/>
          <p:cNvSpPr/>
          <p:nvPr/>
        </p:nvSpPr>
        <p:spPr>
          <a:xfrm>
            <a:off x="3684994" y="4342851"/>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FFC000"/>
          </a:solidFill>
        </p:spPr>
        <p:txBody>
          <a:bodyPr wrap="square" lIns="0" tIns="0" rIns="0" bIns="0" rtlCol="0"/>
          <a:lstStyle/>
          <a:p>
            <a:endParaRPr/>
          </a:p>
        </p:txBody>
      </p:sp>
      <p:sp>
        <p:nvSpPr>
          <p:cNvPr id="95" name="object 32"/>
          <p:cNvSpPr/>
          <p:nvPr/>
        </p:nvSpPr>
        <p:spPr>
          <a:xfrm>
            <a:off x="3684994" y="4559258"/>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4471C4"/>
          </a:solidFill>
        </p:spPr>
        <p:txBody>
          <a:bodyPr wrap="square" lIns="0" tIns="0" rIns="0" bIns="0" rtlCol="0"/>
          <a:lstStyle/>
          <a:p>
            <a:endParaRPr/>
          </a:p>
        </p:txBody>
      </p:sp>
      <p:sp>
        <p:nvSpPr>
          <p:cNvPr id="96" name="object 33"/>
          <p:cNvSpPr/>
          <p:nvPr/>
        </p:nvSpPr>
        <p:spPr>
          <a:xfrm>
            <a:off x="3684994" y="4777191"/>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6FAC46"/>
          </a:solidFill>
        </p:spPr>
        <p:txBody>
          <a:bodyPr wrap="square" lIns="0" tIns="0" rIns="0" bIns="0" rtlCol="0"/>
          <a:lstStyle/>
          <a:p>
            <a:endParaRPr/>
          </a:p>
        </p:txBody>
      </p:sp>
      <p:sp>
        <p:nvSpPr>
          <p:cNvPr id="97" name="object 34"/>
          <p:cNvSpPr/>
          <p:nvPr/>
        </p:nvSpPr>
        <p:spPr>
          <a:xfrm>
            <a:off x="4044659" y="5034746"/>
            <a:ext cx="292735" cy="55244"/>
          </a:xfrm>
          <a:custGeom>
            <a:avLst/>
            <a:gdLst/>
            <a:ahLst/>
            <a:cxnLst/>
            <a:rect l="l" t="t" r="r" b="b"/>
            <a:pathLst>
              <a:path w="292735" h="55244">
                <a:moveTo>
                  <a:pt x="56388" y="27432"/>
                </a:moveTo>
                <a:lnTo>
                  <a:pt x="54178" y="16776"/>
                </a:lnTo>
                <a:lnTo>
                  <a:pt x="48145" y="8051"/>
                </a:lnTo>
                <a:lnTo>
                  <a:pt x="39179" y="2171"/>
                </a:lnTo>
                <a:lnTo>
                  <a:pt x="28194" y="0"/>
                </a:lnTo>
                <a:lnTo>
                  <a:pt x="17195" y="2171"/>
                </a:lnTo>
                <a:lnTo>
                  <a:pt x="8229" y="8051"/>
                </a:lnTo>
                <a:lnTo>
                  <a:pt x="2197" y="16776"/>
                </a:lnTo>
                <a:lnTo>
                  <a:pt x="0" y="27432"/>
                </a:lnTo>
                <a:lnTo>
                  <a:pt x="2197" y="38100"/>
                </a:lnTo>
                <a:lnTo>
                  <a:pt x="8229" y="46824"/>
                </a:lnTo>
                <a:lnTo>
                  <a:pt x="17195" y="52705"/>
                </a:lnTo>
                <a:lnTo>
                  <a:pt x="28194" y="54864"/>
                </a:lnTo>
                <a:lnTo>
                  <a:pt x="39179" y="52705"/>
                </a:lnTo>
                <a:lnTo>
                  <a:pt x="48145" y="46824"/>
                </a:lnTo>
                <a:lnTo>
                  <a:pt x="54178" y="38100"/>
                </a:lnTo>
                <a:lnTo>
                  <a:pt x="56388" y="27432"/>
                </a:lnTo>
                <a:close/>
              </a:path>
              <a:path w="292735" h="55244">
                <a:moveTo>
                  <a:pt x="134112" y="27432"/>
                </a:moveTo>
                <a:lnTo>
                  <a:pt x="131940" y="16776"/>
                </a:lnTo>
                <a:lnTo>
                  <a:pt x="126060" y="8051"/>
                </a:lnTo>
                <a:lnTo>
                  <a:pt x="117335" y="2171"/>
                </a:lnTo>
                <a:lnTo>
                  <a:pt x="106680" y="0"/>
                </a:lnTo>
                <a:lnTo>
                  <a:pt x="96012" y="2171"/>
                </a:lnTo>
                <a:lnTo>
                  <a:pt x="87287" y="8051"/>
                </a:lnTo>
                <a:lnTo>
                  <a:pt x="81407" y="16776"/>
                </a:lnTo>
                <a:lnTo>
                  <a:pt x="79248" y="27432"/>
                </a:lnTo>
                <a:lnTo>
                  <a:pt x="81407" y="38100"/>
                </a:lnTo>
                <a:lnTo>
                  <a:pt x="87287" y="46824"/>
                </a:lnTo>
                <a:lnTo>
                  <a:pt x="96012" y="52705"/>
                </a:lnTo>
                <a:lnTo>
                  <a:pt x="106680" y="54864"/>
                </a:lnTo>
                <a:lnTo>
                  <a:pt x="117335" y="52705"/>
                </a:lnTo>
                <a:lnTo>
                  <a:pt x="126060" y="46824"/>
                </a:lnTo>
                <a:lnTo>
                  <a:pt x="131940" y="38100"/>
                </a:lnTo>
                <a:lnTo>
                  <a:pt x="134112" y="27432"/>
                </a:lnTo>
                <a:close/>
              </a:path>
              <a:path w="292735" h="55244">
                <a:moveTo>
                  <a:pt x="213360" y="27432"/>
                </a:moveTo>
                <a:lnTo>
                  <a:pt x="211150" y="16776"/>
                </a:lnTo>
                <a:lnTo>
                  <a:pt x="205117" y="8051"/>
                </a:lnTo>
                <a:lnTo>
                  <a:pt x="196151" y="2171"/>
                </a:lnTo>
                <a:lnTo>
                  <a:pt x="185166" y="0"/>
                </a:lnTo>
                <a:lnTo>
                  <a:pt x="174167" y="2171"/>
                </a:lnTo>
                <a:lnTo>
                  <a:pt x="165201" y="8051"/>
                </a:lnTo>
                <a:lnTo>
                  <a:pt x="159169" y="16776"/>
                </a:lnTo>
                <a:lnTo>
                  <a:pt x="156972" y="27432"/>
                </a:lnTo>
                <a:lnTo>
                  <a:pt x="159169" y="38100"/>
                </a:lnTo>
                <a:lnTo>
                  <a:pt x="165201" y="46824"/>
                </a:lnTo>
                <a:lnTo>
                  <a:pt x="174167" y="52705"/>
                </a:lnTo>
                <a:lnTo>
                  <a:pt x="185166" y="54864"/>
                </a:lnTo>
                <a:lnTo>
                  <a:pt x="196151" y="52705"/>
                </a:lnTo>
                <a:lnTo>
                  <a:pt x="205117" y="46824"/>
                </a:lnTo>
                <a:lnTo>
                  <a:pt x="211150" y="38100"/>
                </a:lnTo>
                <a:lnTo>
                  <a:pt x="213360" y="27432"/>
                </a:lnTo>
                <a:close/>
              </a:path>
              <a:path w="292735" h="55244">
                <a:moveTo>
                  <a:pt x="292608" y="27432"/>
                </a:moveTo>
                <a:lnTo>
                  <a:pt x="290398" y="16776"/>
                </a:lnTo>
                <a:lnTo>
                  <a:pt x="284365" y="8051"/>
                </a:lnTo>
                <a:lnTo>
                  <a:pt x="275399" y="2171"/>
                </a:lnTo>
                <a:lnTo>
                  <a:pt x="264414" y="0"/>
                </a:lnTo>
                <a:lnTo>
                  <a:pt x="253415" y="2171"/>
                </a:lnTo>
                <a:lnTo>
                  <a:pt x="244449" y="8051"/>
                </a:lnTo>
                <a:lnTo>
                  <a:pt x="238417" y="16776"/>
                </a:lnTo>
                <a:lnTo>
                  <a:pt x="236220" y="27432"/>
                </a:lnTo>
                <a:lnTo>
                  <a:pt x="238417" y="38100"/>
                </a:lnTo>
                <a:lnTo>
                  <a:pt x="244449" y="46824"/>
                </a:lnTo>
                <a:lnTo>
                  <a:pt x="253415" y="52705"/>
                </a:lnTo>
                <a:lnTo>
                  <a:pt x="264414" y="54864"/>
                </a:lnTo>
                <a:lnTo>
                  <a:pt x="275399" y="52705"/>
                </a:lnTo>
                <a:lnTo>
                  <a:pt x="284365" y="46824"/>
                </a:lnTo>
                <a:lnTo>
                  <a:pt x="290398" y="38100"/>
                </a:lnTo>
                <a:lnTo>
                  <a:pt x="292608" y="27432"/>
                </a:lnTo>
                <a:close/>
              </a:path>
            </a:pathLst>
          </a:custGeom>
          <a:solidFill>
            <a:srgbClr val="EC7C30"/>
          </a:solidFill>
        </p:spPr>
        <p:txBody>
          <a:bodyPr wrap="square" lIns="0" tIns="0" rIns="0" bIns="0" rtlCol="0"/>
          <a:lstStyle/>
          <a:p>
            <a:endParaRPr/>
          </a:p>
        </p:txBody>
      </p:sp>
      <p:sp>
        <p:nvSpPr>
          <p:cNvPr id="98" name="object 27"/>
          <p:cNvSpPr/>
          <p:nvPr/>
        </p:nvSpPr>
        <p:spPr>
          <a:xfrm>
            <a:off x="7885052" y="1563812"/>
            <a:ext cx="1117600" cy="836930"/>
          </a:xfrm>
          <a:custGeom>
            <a:avLst/>
            <a:gdLst/>
            <a:ahLst/>
            <a:cxnLst/>
            <a:rect l="l" t="t" r="r" b="b"/>
            <a:pathLst>
              <a:path w="1117600" h="836930">
                <a:moveTo>
                  <a:pt x="1038352" y="0"/>
                </a:moveTo>
                <a:lnTo>
                  <a:pt x="78740" y="0"/>
                </a:lnTo>
                <a:lnTo>
                  <a:pt x="48059" y="6177"/>
                </a:lnTo>
                <a:lnTo>
                  <a:pt x="23034" y="23034"/>
                </a:lnTo>
                <a:lnTo>
                  <a:pt x="6177" y="48059"/>
                </a:lnTo>
                <a:lnTo>
                  <a:pt x="0" y="78739"/>
                </a:lnTo>
                <a:lnTo>
                  <a:pt x="0" y="757936"/>
                </a:lnTo>
                <a:lnTo>
                  <a:pt x="6177" y="788616"/>
                </a:lnTo>
                <a:lnTo>
                  <a:pt x="23034" y="813641"/>
                </a:lnTo>
                <a:lnTo>
                  <a:pt x="48059" y="830498"/>
                </a:lnTo>
                <a:lnTo>
                  <a:pt x="78740" y="836676"/>
                </a:lnTo>
                <a:lnTo>
                  <a:pt x="1038352" y="836676"/>
                </a:lnTo>
                <a:lnTo>
                  <a:pt x="1069032" y="830498"/>
                </a:lnTo>
                <a:lnTo>
                  <a:pt x="1094057" y="813641"/>
                </a:lnTo>
                <a:lnTo>
                  <a:pt x="1110914" y="788616"/>
                </a:lnTo>
                <a:lnTo>
                  <a:pt x="1117092" y="757936"/>
                </a:lnTo>
                <a:lnTo>
                  <a:pt x="1117092" y="78739"/>
                </a:lnTo>
                <a:lnTo>
                  <a:pt x="1110914" y="48059"/>
                </a:lnTo>
                <a:lnTo>
                  <a:pt x="1094057" y="23034"/>
                </a:lnTo>
                <a:lnTo>
                  <a:pt x="1069032" y="6177"/>
                </a:lnTo>
                <a:lnTo>
                  <a:pt x="1038352" y="0"/>
                </a:lnTo>
                <a:close/>
              </a:path>
            </a:pathLst>
          </a:custGeom>
          <a:solidFill>
            <a:srgbClr val="5B9BD4"/>
          </a:solidFill>
        </p:spPr>
        <p:txBody>
          <a:bodyPr wrap="square" lIns="0" tIns="0" rIns="0" bIns="0" rtlCol="0"/>
          <a:lstStyle/>
          <a:p>
            <a:endParaRPr/>
          </a:p>
        </p:txBody>
      </p:sp>
      <p:sp>
        <p:nvSpPr>
          <p:cNvPr id="99" name="object 28"/>
          <p:cNvSpPr/>
          <p:nvPr/>
        </p:nvSpPr>
        <p:spPr>
          <a:xfrm>
            <a:off x="7885052" y="1563812"/>
            <a:ext cx="1117600" cy="836930"/>
          </a:xfrm>
          <a:custGeom>
            <a:avLst/>
            <a:gdLst/>
            <a:ahLst/>
            <a:cxnLst/>
            <a:rect l="l" t="t" r="r" b="b"/>
            <a:pathLst>
              <a:path w="1117600" h="836930">
                <a:moveTo>
                  <a:pt x="0" y="78739"/>
                </a:moveTo>
                <a:lnTo>
                  <a:pt x="6177" y="48059"/>
                </a:lnTo>
                <a:lnTo>
                  <a:pt x="23034" y="23034"/>
                </a:lnTo>
                <a:lnTo>
                  <a:pt x="48059" y="6177"/>
                </a:lnTo>
                <a:lnTo>
                  <a:pt x="78740" y="0"/>
                </a:lnTo>
                <a:lnTo>
                  <a:pt x="1038352" y="0"/>
                </a:lnTo>
                <a:lnTo>
                  <a:pt x="1069032" y="6177"/>
                </a:lnTo>
                <a:lnTo>
                  <a:pt x="1094057" y="23034"/>
                </a:lnTo>
                <a:lnTo>
                  <a:pt x="1110914" y="48059"/>
                </a:lnTo>
                <a:lnTo>
                  <a:pt x="1117092" y="78739"/>
                </a:lnTo>
                <a:lnTo>
                  <a:pt x="1117092" y="757936"/>
                </a:lnTo>
                <a:lnTo>
                  <a:pt x="1110914" y="788616"/>
                </a:lnTo>
                <a:lnTo>
                  <a:pt x="1094057" y="813641"/>
                </a:lnTo>
                <a:lnTo>
                  <a:pt x="1069032" y="830498"/>
                </a:lnTo>
                <a:lnTo>
                  <a:pt x="1038352" y="836676"/>
                </a:lnTo>
                <a:lnTo>
                  <a:pt x="78740" y="836676"/>
                </a:lnTo>
                <a:lnTo>
                  <a:pt x="48059" y="830498"/>
                </a:lnTo>
                <a:lnTo>
                  <a:pt x="23034" y="813641"/>
                </a:lnTo>
                <a:lnTo>
                  <a:pt x="6177" y="788616"/>
                </a:lnTo>
                <a:lnTo>
                  <a:pt x="0" y="757936"/>
                </a:lnTo>
                <a:lnTo>
                  <a:pt x="0" y="78739"/>
                </a:lnTo>
                <a:close/>
              </a:path>
            </a:pathLst>
          </a:custGeom>
          <a:ln w="219456">
            <a:solidFill>
              <a:srgbClr val="1F4E79"/>
            </a:solidFill>
          </a:ln>
        </p:spPr>
        <p:txBody>
          <a:bodyPr wrap="square" lIns="0" tIns="0" rIns="0" bIns="0" rtlCol="0"/>
          <a:lstStyle/>
          <a:p>
            <a:endParaRPr/>
          </a:p>
        </p:txBody>
      </p:sp>
      <p:sp>
        <p:nvSpPr>
          <p:cNvPr id="100" name="object 29"/>
          <p:cNvSpPr/>
          <p:nvPr/>
        </p:nvSpPr>
        <p:spPr>
          <a:xfrm>
            <a:off x="7903340" y="1591243"/>
            <a:ext cx="1079500" cy="782320"/>
          </a:xfrm>
          <a:custGeom>
            <a:avLst/>
            <a:gdLst/>
            <a:ahLst/>
            <a:cxnLst/>
            <a:rect l="l" t="t" r="r" b="b"/>
            <a:pathLst>
              <a:path w="1079500" h="782319">
                <a:moveTo>
                  <a:pt x="1029208" y="0"/>
                </a:moveTo>
                <a:lnTo>
                  <a:pt x="49784" y="0"/>
                </a:lnTo>
                <a:lnTo>
                  <a:pt x="30432" y="3921"/>
                </a:lnTo>
                <a:lnTo>
                  <a:pt x="14605" y="14604"/>
                </a:lnTo>
                <a:lnTo>
                  <a:pt x="3921" y="30432"/>
                </a:lnTo>
                <a:lnTo>
                  <a:pt x="0" y="49783"/>
                </a:lnTo>
                <a:lnTo>
                  <a:pt x="0" y="732027"/>
                </a:lnTo>
                <a:lnTo>
                  <a:pt x="3921" y="751379"/>
                </a:lnTo>
                <a:lnTo>
                  <a:pt x="14604" y="767207"/>
                </a:lnTo>
                <a:lnTo>
                  <a:pt x="30432" y="777890"/>
                </a:lnTo>
                <a:lnTo>
                  <a:pt x="49784" y="781812"/>
                </a:lnTo>
                <a:lnTo>
                  <a:pt x="1029208" y="781812"/>
                </a:lnTo>
                <a:lnTo>
                  <a:pt x="1048559" y="777890"/>
                </a:lnTo>
                <a:lnTo>
                  <a:pt x="1064387" y="767207"/>
                </a:lnTo>
                <a:lnTo>
                  <a:pt x="1075070" y="751379"/>
                </a:lnTo>
                <a:lnTo>
                  <a:pt x="1078992" y="732027"/>
                </a:lnTo>
                <a:lnTo>
                  <a:pt x="1078992" y="49783"/>
                </a:lnTo>
                <a:lnTo>
                  <a:pt x="1075070" y="30432"/>
                </a:lnTo>
                <a:lnTo>
                  <a:pt x="1064387" y="14604"/>
                </a:lnTo>
                <a:lnTo>
                  <a:pt x="1048559" y="3921"/>
                </a:lnTo>
                <a:lnTo>
                  <a:pt x="1029208" y="0"/>
                </a:lnTo>
                <a:close/>
              </a:path>
            </a:pathLst>
          </a:custGeom>
          <a:solidFill>
            <a:srgbClr val="DEEBF7"/>
          </a:solidFill>
        </p:spPr>
        <p:txBody>
          <a:bodyPr wrap="square" lIns="0" tIns="0" rIns="0" bIns="0" rtlCol="0"/>
          <a:lstStyle/>
          <a:p>
            <a:endParaRPr/>
          </a:p>
        </p:txBody>
      </p:sp>
      <p:sp>
        <p:nvSpPr>
          <p:cNvPr id="101" name="object 30"/>
          <p:cNvSpPr/>
          <p:nvPr/>
        </p:nvSpPr>
        <p:spPr>
          <a:xfrm>
            <a:off x="7903341" y="1665919"/>
            <a:ext cx="1079500" cy="624840"/>
          </a:xfrm>
          <a:custGeom>
            <a:avLst/>
            <a:gdLst/>
            <a:ahLst/>
            <a:cxnLst/>
            <a:rect l="l" t="t" r="r" b="b"/>
            <a:pathLst>
              <a:path w="1079500" h="624839">
                <a:moveTo>
                  <a:pt x="1078979" y="432816"/>
                </a:moveTo>
                <a:lnTo>
                  <a:pt x="0" y="432816"/>
                </a:lnTo>
                <a:lnTo>
                  <a:pt x="0" y="624840"/>
                </a:lnTo>
                <a:lnTo>
                  <a:pt x="1078979" y="624840"/>
                </a:lnTo>
                <a:lnTo>
                  <a:pt x="1078979" y="432816"/>
                </a:lnTo>
                <a:close/>
              </a:path>
              <a:path w="1079500" h="624839">
                <a:moveTo>
                  <a:pt x="1078979" y="216408"/>
                </a:moveTo>
                <a:lnTo>
                  <a:pt x="0" y="216408"/>
                </a:lnTo>
                <a:lnTo>
                  <a:pt x="0" y="408432"/>
                </a:lnTo>
                <a:lnTo>
                  <a:pt x="1078979" y="408432"/>
                </a:lnTo>
                <a:lnTo>
                  <a:pt x="1078979" y="216408"/>
                </a:lnTo>
                <a:close/>
              </a:path>
              <a:path w="1079500" h="624839">
                <a:moveTo>
                  <a:pt x="1078979" y="0"/>
                </a:moveTo>
                <a:lnTo>
                  <a:pt x="0" y="0"/>
                </a:lnTo>
                <a:lnTo>
                  <a:pt x="0" y="192024"/>
                </a:lnTo>
                <a:lnTo>
                  <a:pt x="1078979" y="192024"/>
                </a:lnTo>
                <a:lnTo>
                  <a:pt x="1078979" y="0"/>
                </a:lnTo>
                <a:close/>
              </a:path>
            </a:pathLst>
          </a:custGeom>
          <a:solidFill>
            <a:srgbClr val="BCD6ED"/>
          </a:solidFill>
        </p:spPr>
        <p:txBody>
          <a:bodyPr wrap="square" lIns="0" tIns="0" rIns="0" bIns="0" rtlCol="0"/>
          <a:lstStyle/>
          <a:p>
            <a:endParaRPr/>
          </a:p>
        </p:txBody>
      </p:sp>
      <p:sp>
        <p:nvSpPr>
          <p:cNvPr id="102" name="object 31"/>
          <p:cNvSpPr/>
          <p:nvPr/>
        </p:nvSpPr>
        <p:spPr>
          <a:xfrm>
            <a:off x="8188328" y="1704020"/>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FFC000"/>
          </a:solidFill>
        </p:spPr>
        <p:txBody>
          <a:bodyPr wrap="square" lIns="0" tIns="0" rIns="0" bIns="0" rtlCol="0"/>
          <a:lstStyle/>
          <a:p>
            <a:endParaRPr/>
          </a:p>
        </p:txBody>
      </p:sp>
      <p:sp>
        <p:nvSpPr>
          <p:cNvPr id="103" name="object 32"/>
          <p:cNvSpPr/>
          <p:nvPr/>
        </p:nvSpPr>
        <p:spPr>
          <a:xfrm>
            <a:off x="8188328" y="1920427"/>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4471C4"/>
          </a:solidFill>
        </p:spPr>
        <p:txBody>
          <a:bodyPr wrap="square" lIns="0" tIns="0" rIns="0" bIns="0" rtlCol="0"/>
          <a:lstStyle/>
          <a:p>
            <a:endParaRPr/>
          </a:p>
        </p:txBody>
      </p:sp>
      <p:sp>
        <p:nvSpPr>
          <p:cNvPr id="104" name="object 33"/>
          <p:cNvSpPr/>
          <p:nvPr/>
        </p:nvSpPr>
        <p:spPr>
          <a:xfrm>
            <a:off x="8188328" y="2138360"/>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6FAC46"/>
          </a:solidFill>
        </p:spPr>
        <p:txBody>
          <a:bodyPr wrap="square" lIns="0" tIns="0" rIns="0" bIns="0" rtlCol="0"/>
          <a:lstStyle/>
          <a:p>
            <a:endParaRPr/>
          </a:p>
        </p:txBody>
      </p:sp>
      <p:sp>
        <p:nvSpPr>
          <p:cNvPr id="105" name="object 34"/>
          <p:cNvSpPr/>
          <p:nvPr/>
        </p:nvSpPr>
        <p:spPr>
          <a:xfrm>
            <a:off x="8547993" y="2395915"/>
            <a:ext cx="292735" cy="55244"/>
          </a:xfrm>
          <a:custGeom>
            <a:avLst/>
            <a:gdLst/>
            <a:ahLst/>
            <a:cxnLst/>
            <a:rect l="l" t="t" r="r" b="b"/>
            <a:pathLst>
              <a:path w="292735" h="55244">
                <a:moveTo>
                  <a:pt x="56388" y="27432"/>
                </a:moveTo>
                <a:lnTo>
                  <a:pt x="54178" y="16776"/>
                </a:lnTo>
                <a:lnTo>
                  <a:pt x="48145" y="8051"/>
                </a:lnTo>
                <a:lnTo>
                  <a:pt x="39179" y="2171"/>
                </a:lnTo>
                <a:lnTo>
                  <a:pt x="28194" y="0"/>
                </a:lnTo>
                <a:lnTo>
                  <a:pt x="17195" y="2171"/>
                </a:lnTo>
                <a:lnTo>
                  <a:pt x="8229" y="8051"/>
                </a:lnTo>
                <a:lnTo>
                  <a:pt x="2197" y="16776"/>
                </a:lnTo>
                <a:lnTo>
                  <a:pt x="0" y="27432"/>
                </a:lnTo>
                <a:lnTo>
                  <a:pt x="2197" y="38100"/>
                </a:lnTo>
                <a:lnTo>
                  <a:pt x="8229" y="46824"/>
                </a:lnTo>
                <a:lnTo>
                  <a:pt x="17195" y="52705"/>
                </a:lnTo>
                <a:lnTo>
                  <a:pt x="28194" y="54864"/>
                </a:lnTo>
                <a:lnTo>
                  <a:pt x="39179" y="52705"/>
                </a:lnTo>
                <a:lnTo>
                  <a:pt x="48145" y="46824"/>
                </a:lnTo>
                <a:lnTo>
                  <a:pt x="54178" y="38100"/>
                </a:lnTo>
                <a:lnTo>
                  <a:pt x="56388" y="27432"/>
                </a:lnTo>
                <a:close/>
              </a:path>
              <a:path w="292735" h="55244">
                <a:moveTo>
                  <a:pt x="134112" y="27432"/>
                </a:moveTo>
                <a:lnTo>
                  <a:pt x="131940" y="16776"/>
                </a:lnTo>
                <a:lnTo>
                  <a:pt x="126060" y="8051"/>
                </a:lnTo>
                <a:lnTo>
                  <a:pt x="117335" y="2171"/>
                </a:lnTo>
                <a:lnTo>
                  <a:pt x="106680" y="0"/>
                </a:lnTo>
                <a:lnTo>
                  <a:pt x="96012" y="2171"/>
                </a:lnTo>
                <a:lnTo>
                  <a:pt x="87287" y="8051"/>
                </a:lnTo>
                <a:lnTo>
                  <a:pt x="81407" y="16776"/>
                </a:lnTo>
                <a:lnTo>
                  <a:pt x="79248" y="27432"/>
                </a:lnTo>
                <a:lnTo>
                  <a:pt x="81407" y="38100"/>
                </a:lnTo>
                <a:lnTo>
                  <a:pt x="87287" y="46824"/>
                </a:lnTo>
                <a:lnTo>
                  <a:pt x="96012" y="52705"/>
                </a:lnTo>
                <a:lnTo>
                  <a:pt x="106680" y="54864"/>
                </a:lnTo>
                <a:lnTo>
                  <a:pt x="117335" y="52705"/>
                </a:lnTo>
                <a:lnTo>
                  <a:pt x="126060" y="46824"/>
                </a:lnTo>
                <a:lnTo>
                  <a:pt x="131940" y="38100"/>
                </a:lnTo>
                <a:lnTo>
                  <a:pt x="134112" y="27432"/>
                </a:lnTo>
                <a:close/>
              </a:path>
              <a:path w="292735" h="55244">
                <a:moveTo>
                  <a:pt x="213360" y="27432"/>
                </a:moveTo>
                <a:lnTo>
                  <a:pt x="211150" y="16776"/>
                </a:lnTo>
                <a:lnTo>
                  <a:pt x="205117" y="8051"/>
                </a:lnTo>
                <a:lnTo>
                  <a:pt x="196151" y="2171"/>
                </a:lnTo>
                <a:lnTo>
                  <a:pt x="185166" y="0"/>
                </a:lnTo>
                <a:lnTo>
                  <a:pt x="174167" y="2171"/>
                </a:lnTo>
                <a:lnTo>
                  <a:pt x="165201" y="8051"/>
                </a:lnTo>
                <a:lnTo>
                  <a:pt x="159169" y="16776"/>
                </a:lnTo>
                <a:lnTo>
                  <a:pt x="156972" y="27432"/>
                </a:lnTo>
                <a:lnTo>
                  <a:pt x="159169" y="38100"/>
                </a:lnTo>
                <a:lnTo>
                  <a:pt x="165201" y="46824"/>
                </a:lnTo>
                <a:lnTo>
                  <a:pt x="174167" y="52705"/>
                </a:lnTo>
                <a:lnTo>
                  <a:pt x="185166" y="54864"/>
                </a:lnTo>
                <a:lnTo>
                  <a:pt x="196151" y="52705"/>
                </a:lnTo>
                <a:lnTo>
                  <a:pt x="205117" y="46824"/>
                </a:lnTo>
                <a:lnTo>
                  <a:pt x="211150" y="38100"/>
                </a:lnTo>
                <a:lnTo>
                  <a:pt x="213360" y="27432"/>
                </a:lnTo>
                <a:close/>
              </a:path>
              <a:path w="292735" h="55244">
                <a:moveTo>
                  <a:pt x="292608" y="27432"/>
                </a:moveTo>
                <a:lnTo>
                  <a:pt x="290398" y="16776"/>
                </a:lnTo>
                <a:lnTo>
                  <a:pt x="284365" y="8051"/>
                </a:lnTo>
                <a:lnTo>
                  <a:pt x="275399" y="2171"/>
                </a:lnTo>
                <a:lnTo>
                  <a:pt x="264414" y="0"/>
                </a:lnTo>
                <a:lnTo>
                  <a:pt x="253415" y="2171"/>
                </a:lnTo>
                <a:lnTo>
                  <a:pt x="244449" y="8051"/>
                </a:lnTo>
                <a:lnTo>
                  <a:pt x="238417" y="16776"/>
                </a:lnTo>
                <a:lnTo>
                  <a:pt x="236220" y="27432"/>
                </a:lnTo>
                <a:lnTo>
                  <a:pt x="238417" y="38100"/>
                </a:lnTo>
                <a:lnTo>
                  <a:pt x="244449" y="46824"/>
                </a:lnTo>
                <a:lnTo>
                  <a:pt x="253415" y="52705"/>
                </a:lnTo>
                <a:lnTo>
                  <a:pt x="264414" y="54864"/>
                </a:lnTo>
                <a:lnTo>
                  <a:pt x="275399" y="52705"/>
                </a:lnTo>
                <a:lnTo>
                  <a:pt x="284365" y="46824"/>
                </a:lnTo>
                <a:lnTo>
                  <a:pt x="290398" y="38100"/>
                </a:lnTo>
                <a:lnTo>
                  <a:pt x="292608" y="27432"/>
                </a:lnTo>
                <a:close/>
              </a:path>
            </a:pathLst>
          </a:custGeom>
          <a:solidFill>
            <a:srgbClr val="EC7C30"/>
          </a:solidFill>
        </p:spPr>
        <p:txBody>
          <a:bodyPr wrap="square" lIns="0" tIns="0" rIns="0" bIns="0" rtlCol="0"/>
          <a:lstStyle/>
          <a:p>
            <a:endParaRPr/>
          </a:p>
        </p:txBody>
      </p:sp>
      <p:sp>
        <p:nvSpPr>
          <p:cNvPr id="106" name="object 27"/>
          <p:cNvSpPr/>
          <p:nvPr/>
        </p:nvSpPr>
        <p:spPr>
          <a:xfrm>
            <a:off x="7856316" y="4149367"/>
            <a:ext cx="1117600" cy="836930"/>
          </a:xfrm>
          <a:custGeom>
            <a:avLst/>
            <a:gdLst/>
            <a:ahLst/>
            <a:cxnLst/>
            <a:rect l="l" t="t" r="r" b="b"/>
            <a:pathLst>
              <a:path w="1117600" h="836930">
                <a:moveTo>
                  <a:pt x="1038352" y="0"/>
                </a:moveTo>
                <a:lnTo>
                  <a:pt x="78740" y="0"/>
                </a:lnTo>
                <a:lnTo>
                  <a:pt x="48059" y="6177"/>
                </a:lnTo>
                <a:lnTo>
                  <a:pt x="23034" y="23034"/>
                </a:lnTo>
                <a:lnTo>
                  <a:pt x="6177" y="48059"/>
                </a:lnTo>
                <a:lnTo>
                  <a:pt x="0" y="78739"/>
                </a:lnTo>
                <a:lnTo>
                  <a:pt x="0" y="757936"/>
                </a:lnTo>
                <a:lnTo>
                  <a:pt x="6177" y="788616"/>
                </a:lnTo>
                <a:lnTo>
                  <a:pt x="23034" y="813641"/>
                </a:lnTo>
                <a:lnTo>
                  <a:pt x="48059" y="830498"/>
                </a:lnTo>
                <a:lnTo>
                  <a:pt x="78740" y="836676"/>
                </a:lnTo>
                <a:lnTo>
                  <a:pt x="1038352" y="836676"/>
                </a:lnTo>
                <a:lnTo>
                  <a:pt x="1069032" y="830498"/>
                </a:lnTo>
                <a:lnTo>
                  <a:pt x="1094057" y="813641"/>
                </a:lnTo>
                <a:lnTo>
                  <a:pt x="1110914" y="788616"/>
                </a:lnTo>
                <a:lnTo>
                  <a:pt x="1117092" y="757936"/>
                </a:lnTo>
                <a:lnTo>
                  <a:pt x="1117092" y="78739"/>
                </a:lnTo>
                <a:lnTo>
                  <a:pt x="1110914" y="48059"/>
                </a:lnTo>
                <a:lnTo>
                  <a:pt x="1094057" y="23034"/>
                </a:lnTo>
                <a:lnTo>
                  <a:pt x="1069032" y="6177"/>
                </a:lnTo>
                <a:lnTo>
                  <a:pt x="1038352" y="0"/>
                </a:lnTo>
                <a:close/>
              </a:path>
            </a:pathLst>
          </a:custGeom>
          <a:solidFill>
            <a:srgbClr val="5B9BD4"/>
          </a:solidFill>
        </p:spPr>
        <p:txBody>
          <a:bodyPr wrap="square" lIns="0" tIns="0" rIns="0" bIns="0" rtlCol="0"/>
          <a:lstStyle/>
          <a:p>
            <a:endParaRPr/>
          </a:p>
        </p:txBody>
      </p:sp>
      <p:sp>
        <p:nvSpPr>
          <p:cNvPr id="107" name="object 28"/>
          <p:cNvSpPr/>
          <p:nvPr/>
        </p:nvSpPr>
        <p:spPr>
          <a:xfrm>
            <a:off x="7856316" y="4149367"/>
            <a:ext cx="1117600" cy="836930"/>
          </a:xfrm>
          <a:custGeom>
            <a:avLst/>
            <a:gdLst/>
            <a:ahLst/>
            <a:cxnLst/>
            <a:rect l="l" t="t" r="r" b="b"/>
            <a:pathLst>
              <a:path w="1117600" h="836930">
                <a:moveTo>
                  <a:pt x="0" y="78739"/>
                </a:moveTo>
                <a:lnTo>
                  <a:pt x="6177" y="48059"/>
                </a:lnTo>
                <a:lnTo>
                  <a:pt x="23034" y="23034"/>
                </a:lnTo>
                <a:lnTo>
                  <a:pt x="48059" y="6177"/>
                </a:lnTo>
                <a:lnTo>
                  <a:pt x="78740" y="0"/>
                </a:lnTo>
                <a:lnTo>
                  <a:pt x="1038352" y="0"/>
                </a:lnTo>
                <a:lnTo>
                  <a:pt x="1069032" y="6177"/>
                </a:lnTo>
                <a:lnTo>
                  <a:pt x="1094057" y="23034"/>
                </a:lnTo>
                <a:lnTo>
                  <a:pt x="1110914" y="48059"/>
                </a:lnTo>
                <a:lnTo>
                  <a:pt x="1117092" y="78739"/>
                </a:lnTo>
                <a:lnTo>
                  <a:pt x="1117092" y="757936"/>
                </a:lnTo>
                <a:lnTo>
                  <a:pt x="1110914" y="788616"/>
                </a:lnTo>
                <a:lnTo>
                  <a:pt x="1094057" y="813641"/>
                </a:lnTo>
                <a:lnTo>
                  <a:pt x="1069032" y="830498"/>
                </a:lnTo>
                <a:lnTo>
                  <a:pt x="1038352" y="836676"/>
                </a:lnTo>
                <a:lnTo>
                  <a:pt x="78740" y="836676"/>
                </a:lnTo>
                <a:lnTo>
                  <a:pt x="48059" y="830498"/>
                </a:lnTo>
                <a:lnTo>
                  <a:pt x="23034" y="813641"/>
                </a:lnTo>
                <a:lnTo>
                  <a:pt x="6177" y="788616"/>
                </a:lnTo>
                <a:lnTo>
                  <a:pt x="0" y="757936"/>
                </a:lnTo>
                <a:lnTo>
                  <a:pt x="0" y="78739"/>
                </a:lnTo>
                <a:close/>
              </a:path>
            </a:pathLst>
          </a:custGeom>
          <a:ln w="219456">
            <a:solidFill>
              <a:srgbClr val="1F4E79"/>
            </a:solidFill>
          </a:ln>
        </p:spPr>
        <p:txBody>
          <a:bodyPr wrap="square" lIns="0" tIns="0" rIns="0" bIns="0" rtlCol="0"/>
          <a:lstStyle/>
          <a:p>
            <a:endParaRPr/>
          </a:p>
        </p:txBody>
      </p:sp>
      <p:sp>
        <p:nvSpPr>
          <p:cNvPr id="108" name="object 29"/>
          <p:cNvSpPr/>
          <p:nvPr/>
        </p:nvSpPr>
        <p:spPr>
          <a:xfrm>
            <a:off x="7874604" y="4176798"/>
            <a:ext cx="1079500" cy="782320"/>
          </a:xfrm>
          <a:custGeom>
            <a:avLst/>
            <a:gdLst/>
            <a:ahLst/>
            <a:cxnLst/>
            <a:rect l="l" t="t" r="r" b="b"/>
            <a:pathLst>
              <a:path w="1079500" h="782319">
                <a:moveTo>
                  <a:pt x="1029208" y="0"/>
                </a:moveTo>
                <a:lnTo>
                  <a:pt x="49784" y="0"/>
                </a:lnTo>
                <a:lnTo>
                  <a:pt x="30432" y="3921"/>
                </a:lnTo>
                <a:lnTo>
                  <a:pt x="14605" y="14604"/>
                </a:lnTo>
                <a:lnTo>
                  <a:pt x="3921" y="30432"/>
                </a:lnTo>
                <a:lnTo>
                  <a:pt x="0" y="49783"/>
                </a:lnTo>
                <a:lnTo>
                  <a:pt x="0" y="732027"/>
                </a:lnTo>
                <a:lnTo>
                  <a:pt x="3921" y="751379"/>
                </a:lnTo>
                <a:lnTo>
                  <a:pt x="14604" y="767207"/>
                </a:lnTo>
                <a:lnTo>
                  <a:pt x="30432" y="777890"/>
                </a:lnTo>
                <a:lnTo>
                  <a:pt x="49784" y="781812"/>
                </a:lnTo>
                <a:lnTo>
                  <a:pt x="1029208" y="781812"/>
                </a:lnTo>
                <a:lnTo>
                  <a:pt x="1048559" y="777890"/>
                </a:lnTo>
                <a:lnTo>
                  <a:pt x="1064387" y="767207"/>
                </a:lnTo>
                <a:lnTo>
                  <a:pt x="1075070" y="751379"/>
                </a:lnTo>
                <a:lnTo>
                  <a:pt x="1078992" y="732027"/>
                </a:lnTo>
                <a:lnTo>
                  <a:pt x="1078992" y="49783"/>
                </a:lnTo>
                <a:lnTo>
                  <a:pt x="1075070" y="30432"/>
                </a:lnTo>
                <a:lnTo>
                  <a:pt x="1064387" y="14604"/>
                </a:lnTo>
                <a:lnTo>
                  <a:pt x="1048559" y="3921"/>
                </a:lnTo>
                <a:lnTo>
                  <a:pt x="1029208" y="0"/>
                </a:lnTo>
                <a:close/>
              </a:path>
            </a:pathLst>
          </a:custGeom>
          <a:solidFill>
            <a:srgbClr val="DEEBF7"/>
          </a:solidFill>
        </p:spPr>
        <p:txBody>
          <a:bodyPr wrap="square" lIns="0" tIns="0" rIns="0" bIns="0" rtlCol="0"/>
          <a:lstStyle/>
          <a:p>
            <a:endParaRPr/>
          </a:p>
        </p:txBody>
      </p:sp>
      <p:sp>
        <p:nvSpPr>
          <p:cNvPr id="109" name="object 30"/>
          <p:cNvSpPr/>
          <p:nvPr/>
        </p:nvSpPr>
        <p:spPr>
          <a:xfrm>
            <a:off x="7874605" y="4251474"/>
            <a:ext cx="1079500" cy="624840"/>
          </a:xfrm>
          <a:custGeom>
            <a:avLst/>
            <a:gdLst/>
            <a:ahLst/>
            <a:cxnLst/>
            <a:rect l="l" t="t" r="r" b="b"/>
            <a:pathLst>
              <a:path w="1079500" h="624839">
                <a:moveTo>
                  <a:pt x="1078979" y="432816"/>
                </a:moveTo>
                <a:lnTo>
                  <a:pt x="0" y="432816"/>
                </a:lnTo>
                <a:lnTo>
                  <a:pt x="0" y="624840"/>
                </a:lnTo>
                <a:lnTo>
                  <a:pt x="1078979" y="624840"/>
                </a:lnTo>
                <a:lnTo>
                  <a:pt x="1078979" y="432816"/>
                </a:lnTo>
                <a:close/>
              </a:path>
              <a:path w="1079500" h="624839">
                <a:moveTo>
                  <a:pt x="1078979" y="216408"/>
                </a:moveTo>
                <a:lnTo>
                  <a:pt x="0" y="216408"/>
                </a:lnTo>
                <a:lnTo>
                  <a:pt x="0" y="408432"/>
                </a:lnTo>
                <a:lnTo>
                  <a:pt x="1078979" y="408432"/>
                </a:lnTo>
                <a:lnTo>
                  <a:pt x="1078979" y="216408"/>
                </a:lnTo>
                <a:close/>
              </a:path>
              <a:path w="1079500" h="624839">
                <a:moveTo>
                  <a:pt x="1078979" y="0"/>
                </a:moveTo>
                <a:lnTo>
                  <a:pt x="0" y="0"/>
                </a:lnTo>
                <a:lnTo>
                  <a:pt x="0" y="192024"/>
                </a:lnTo>
                <a:lnTo>
                  <a:pt x="1078979" y="192024"/>
                </a:lnTo>
                <a:lnTo>
                  <a:pt x="1078979" y="0"/>
                </a:lnTo>
                <a:close/>
              </a:path>
            </a:pathLst>
          </a:custGeom>
          <a:solidFill>
            <a:srgbClr val="BCD6ED"/>
          </a:solidFill>
        </p:spPr>
        <p:txBody>
          <a:bodyPr wrap="square" lIns="0" tIns="0" rIns="0" bIns="0" rtlCol="0"/>
          <a:lstStyle/>
          <a:p>
            <a:endParaRPr/>
          </a:p>
        </p:txBody>
      </p:sp>
      <p:sp>
        <p:nvSpPr>
          <p:cNvPr id="110" name="object 31"/>
          <p:cNvSpPr/>
          <p:nvPr/>
        </p:nvSpPr>
        <p:spPr>
          <a:xfrm>
            <a:off x="8159592" y="4289575"/>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FFC000"/>
          </a:solidFill>
        </p:spPr>
        <p:txBody>
          <a:bodyPr wrap="square" lIns="0" tIns="0" rIns="0" bIns="0" rtlCol="0"/>
          <a:lstStyle/>
          <a:p>
            <a:endParaRPr/>
          </a:p>
        </p:txBody>
      </p:sp>
      <p:sp>
        <p:nvSpPr>
          <p:cNvPr id="111" name="object 32"/>
          <p:cNvSpPr/>
          <p:nvPr/>
        </p:nvSpPr>
        <p:spPr>
          <a:xfrm>
            <a:off x="8159592" y="4505982"/>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4471C4"/>
          </a:solidFill>
        </p:spPr>
        <p:txBody>
          <a:bodyPr wrap="square" lIns="0" tIns="0" rIns="0" bIns="0" rtlCol="0"/>
          <a:lstStyle/>
          <a:p>
            <a:endParaRPr/>
          </a:p>
        </p:txBody>
      </p:sp>
      <p:sp>
        <p:nvSpPr>
          <p:cNvPr id="112" name="object 33"/>
          <p:cNvSpPr/>
          <p:nvPr/>
        </p:nvSpPr>
        <p:spPr>
          <a:xfrm>
            <a:off x="8159592" y="4723915"/>
            <a:ext cx="509270" cy="114300"/>
          </a:xfrm>
          <a:custGeom>
            <a:avLst/>
            <a:gdLst/>
            <a:ahLst/>
            <a:cxnLst/>
            <a:rect l="l" t="t" r="r" b="b"/>
            <a:pathLst>
              <a:path w="509270" h="114300">
                <a:moveTo>
                  <a:pt x="509015" y="0"/>
                </a:moveTo>
                <a:lnTo>
                  <a:pt x="0" y="0"/>
                </a:lnTo>
                <a:lnTo>
                  <a:pt x="0" y="114300"/>
                </a:lnTo>
                <a:lnTo>
                  <a:pt x="509015" y="114300"/>
                </a:lnTo>
                <a:lnTo>
                  <a:pt x="509015" y="0"/>
                </a:lnTo>
                <a:close/>
              </a:path>
            </a:pathLst>
          </a:custGeom>
          <a:solidFill>
            <a:srgbClr val="6FAC46"/>
          </a:solidFill>
        </p:spPr>
        <p:txBody>
          <a:bodyPr wrap="square" lIns="0" tIns="0" rIns="0" bIns="0" rtlCol="0"/>
          <a:lstStyle/>
          <a:p>
            <a:endParaRPr/>
          </a:p>
        </p:txBody>
      </p:sp>
      <p:sp>
        <p:nvSpPr>
          <p:cNvPr id="113" name="object 34"/>
          <p:cNvSpPr/>
          <p:nvPr/>
        </p:nvSpPr>
        <p:spPr>
          <a:xfrm>
            <a:off x="8519257" y="4981470"/>
            <a:ext cx="292735" cy="55244"/>
          </a:xfrm>
          <a:custGeom>
            <a:avLst/>
            <a:gdLst/>
            <a:ahLst/>
            <a:cxnLst/>
            <a:rect l="l" t="t" r="r" b="b"/>
            <a:pathLst>
              <a:path w="292735" h="55244">
                <a:moveTo>
                  <a:pt x="56388" y="27432"/>
                </a:moveTo>
                <a:lnTo>
                  <a:pt x="54178" y="16776"/>
                </a:lnTo>
                <a:lnTo>
                  <a:pt x="48145" y="8051"/>
                </a:lnTo>
                <a:lnTo>
                  <a:pt x="39179" y="2171"/>
                </a:lnTo>
                <a:lnTo>
                  <a:pt x="28194" y="0"/>
                </a:lnTo>
                <a:lnTo>
                  <a:pt x="17195" y="2171"/>
                </a:lnTo>
                <a:lnTo>
                  <a:pt x="8229" y="8051"/>
                </a:lnTo>
                <a:lnTo>
                  <a:pt x="2197" y="16776"/>
                </a:lnTo>
                <a:lnTo>
                  <a:pt x="0" y="27432"/>
                </a:lnTo>
                <a:lnTo>
                  <a:pt x="2197" y="38100"/>
                </a:lnTo>
                <a:lnTo>
                  <a:pt x="8229" y="46824"/>
                </a:lnTo>
                <a:lnTo>
                  <a:pt x="17195" y="52705"/>
                </a:lnTo>
                <a:lnTo>
                  <a:pt x="28194" y="54864"/>
                </a:lnTo>
                <a:lnTo>
                  <a:pt x="39179" y="52705"/>
                </a:lnTo>
                <a:lnTo>
                  <a:pt x="48145" y="46824"/>
                </a:lnTo>
                <a:lnTo>
                  <a:pt x="54178" y="38100"/>
                </a:lnTo>
                <a:lnTo>
                  <a:pt x="56388" y="27432"/>
                </a:lnTo>
                <a:close/>
              </a:path>
              <a:path w="292735" h="55244">
                <a:moveTo>
                  <a:pt x="134112" y="27432"/>
                </a:moveTo>
                <a:lnTo>
                  <a:pt x="131940" y="16776"/>
                </a:lnTo>
                <a:lnTo>
                  <a:pt x="126060" y="8051"/>
                </a:lnTo>
                <a:lnTo>
                  <a:pt x="117335" y="2171"/>
                </a:lnTo>
                <a:lnTo>
                  <a:pt x="106680" y="0"/>
                </a:lnTo>
                <a:lnTo>
                  <a:pt x="96012" y="2171"/>
                </a:lnTo>
                <a:lnTo>
                  <a:pt x="87287" y="8051"/>
                </a:lnTo>
                <a:lnTo>
                  <a:pt x="81407" y="16776"/>
                </a:lnTo>
                <a:lnTo>
                  <a:pt x="79248" y="27432"/>
                </a:lnTo>
                <a:lnTo>
                  <a:pt x="81407" y="38100"/>
                </a:lnTo>
                <a:lnTo>
                  <a:pt x="87287" y="46824"/>
                </a:lnTo>
                <a:lnTo>
                  <a:pt x="96012" y="52705"/>
                </a:lnTo>
                <a:lnTo>
                  <a:pt x="106680" y="54864"/>
                </a:lnTo>
                <a:lnTo>
                  <a:pt x="117335" y="52705"/>
                </a:lnTo>
                <a:lnTo>
                  <a:pt x="126060" y="46824"/>
                </a:lnTo>
                <a:lnTo>
                  <a:pt x="131940" y="38100"/>
                </a:lnTo>
                <a:lnTo>
                  <a:pt x="134112" y="27432"/>
                </a:lnTo>
                <a:close/>
              </a:path>
              <a:path w="292735" h="55244">
                <a:moveTo>
                  <a:pt x="213360" y="27432"/>
                </a:moveTo>
                <a:lnTo>
                  <a:pt x="211150" y="16776"/>
                </a:lnTo>
                <a:lnTo>
                  <a:pt x="205117" y="8051"/>
                </a:lnTo>
                <a:lnTo>
                  <a:pt x="196151" y="2171"/>
                </a:lnTo>
                <a:lnTo>
                  <a:pt x="185166" y="0"/>
                </a:lnTo>
                <a:lnTo>
                  <a:pt x="174167" y="2171"/>
                </a:lnTo>
                <a:lnTo>
                  <a:pt x="165201" y="8051"/>
                </a:lnTo>
                <a:lnTo>
                  <a:pt x="159169" y="16776"/>
                </a:lnTo>
                <a:lnTo>
                  <a:pt x="156972" y="27432"/>
                </a:lnTo>
                <a:lnTo>
                  <a:pt x="159169" y="38100"/>
                </a:lnTo>
                <a:lnTo>
                  <a:pt x="165201" y="46824"/>
                </a:lnTo>
                <a:lnTo>
                  <a:pt x="174167" y="52705"/>
                </a:lnTo>
                <a:lnTo>
                  <a:pt x="185166" y="54864"/>
                </a:lnTo>
                <a:lnTo>
                  <a:pt x="196151" y="52705"/>
                </a:lnTo>
                <a:lnTo>
                  <a:pt x="205117" y="46824"/>
                </a:lnTo>
                <a:lnTo>
                  <a:pt x="211150" y="38100"/>
                </a:lnTo>
                <a:lnTo>
                  <a:pt x="213360" y="27432"/>
                </a:lnTo>
                <a:close/>
              </a:path>
              <a:path w="292735" h="55244">
                <a:moveTo>
                  <a:pt x="292608" y="27432"/>
                </a:moveTo>
                <a:lnTo>
                  <a:pt x="290398" y="16776"/>
                </a:lnTo>
                <a:lnTo>
                  <a:pt x="284365" y="8051"/>
                </a:lnTo>
                <a:lnTo>
                  <a:pt x="275399" y="2171"/>
                </a:lnTo>
                <a:lnTo>
                  <a:pt x="264414" y="0"/>
                </a:lnTo>
                <a:lnTo>
                  <a:pt x="253415" y="2171"/>
                </a:lnTo>
                <a:lnTo>
                  <a:pt x="244449" y="8051"/>
                </a:lnTo>
                <a:lnTo>
                  <a:pt x="238417" y="16776"/>
                </a:lnTo>
                <a:lnTo>
                  <a:pt x="236220" y="27432"/>
                </a:lnTo>
                <a:lnTo>
                  <a:pt x="238417" y="38100"/>
                </a:lnTo>
                <a:lnTo>
                  <a:pt x="244449" y="46824"/>
                </a:lnTo>
                <a:lnTo>
                  <a:pt x="253415" y="52705"/>
                </a:lnTo>
                <a:lnTo>
                  <a:pt x="264414" y="54864"/>
                </a:lnTo>
                <a:lnTo>
                  <a:pt x="275399" y="52705"/>
                </a:lnTo>
                <a:lnTo>
                  <a:pt x="284365" y="46824"/>
                </a:lnTo>
                <a:lnTo>
                  <a:pt x="290398" y="38100"/>
                </a:lnTo>
                <a:lnTo>
                  <a:pt x="292608" y="27432"/>
                </a:lnTo>
                <a:close/>
              </a:path>
            </a:pathLst>
          </a:custGeom>
          <a:solidFill>
            <a:srgbClr val="EC7C30"/>
          </a:solidFill>
        </p:spPr>
        <p:txBody>
          <a:bodyPr wrap="square" lIns="0" tIns="0" rIns="0" bIns="0" rtlCol="0"/>
          <a:lstStyle/>
          <a:p>
            <a:endParaRPr/>
          </a:p>
        </p:txBody>
      </p:sp>
    </p:spTree>
    <p:extLst>
      <p:ext uri="{BB962C8B-B14F-4D97-AF65-F5344CB8AC3E}">
        <p14:creationId xmlns:p14="http://schemas.microsoft.com/office/powerpoint/2010/main" val="170161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310-956B-4986-B649-6C84FE0800FB}"/>
              </a:ext>
            </a:extLst>
          </p:cNvPr>
          <p:cNvSpPr>
            <a:spLocks noGrp="1"/>
          </p:cNvSpPr>
          <p:nvPr>
            <p:ph type="title"/>
          </p:nvPr>
        </p:nvSpPr>
        <p:spPr>
          <a:xfrm>
            <a:off x="1086643" y="2286000"/>
            <a:ext cx="10018713" cy="1752599"/>
          </a:xfrm>
        </p:spPr>
        <p:txBody>
          <a:bodyPr>
            <a:normAutofit/>
          </a:bodyPr>
          <a:lstStyle/>
          <a:p>
            <a:r>
              <a:rPr lang="en-IN" sz="6600" dirty="0">
                <a:solidFill>
                  <a:schemeClr val="accent4"/>
                </a:solidFill>
              </a:rPr>
              <a:t>Thank You</a:t>
            </a:r>
          </a:p>
        </p:txBody>
      </p:sp>
    </p:spTree>
    <p:extLst>
      <p:ext uri="{BB962C8B-B14F-4D97-AF65-F5344CB8AC3E}">
        <p14:creationId xmlns:p14="http://schemas.microsoft.com/office/powerpoint/2010/main" val="409100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agram showing relationship between database, app server, and IoT dev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917" y="2007219"/>
            <a:ext cx="8572500" cy="304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9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26372" y="1880519"/>
            <a:ext cx="10283825" cy="3690113"/>
          </a:xfrm>
          <a:prstGeom prst="rect">
            <a:avLst/>
          </a:prstGeom>
        </p:spPr>
        <p:txBody>
          <a:bodyPr vert="horz" wrap="square" lIns="0" tIns="47625" rIns="0" bIns="0" rtlCol="0">
            <a:spAutoFit/>
          </a:bodyPr>
          <a:lstStyle/>
          <a:p>
            <a:pPr marL="241300" marR="339725" indent="-229235">
              <a:lnSpc>
                <a:spcPts val="2160"/>
              </a:lnSpc>
              <a:spcBef>
                <a:spcPts val="375"/>
              </a:spcBef>
              <a:buFont typeface="Arial MT"/>
              <a:buChar char="•"/>
              <a:tabLst>
                <a:tab pos="241300" algn="l"/>
                <a:tab pos="241935" algn="l"/>
              </a:tabLst>
            </a:pPr>
            <a:r>
              <a:rPr sz="2000" spc="-5" dirty="0">
                <a:latin typeface="Trebuchet MS"/>
                <a:cs typeface="Trebuchet MS"/>
              </a:rPr>
              <a:t>Untuk memilih arsitektur database terbaik </a:t>
            </a:r>
            <a:r>
              <a:rPr sz="2000" spc="-5" dirty="0" err="1">
                <a:latin typeface="Trebuchet MS"/>
                <a:cs typeface="Trebuchet MS"/>
              </a:rPr>
              <a:t>untuk</a:t>
            </a:r>
            <a:r>
              <a:rPr sz="2000" spc="-5" dirty="0">
                <a:latin typeface="Trebuchet MS"/>
                <a:cs typeface="Trebuchet MS"/>
              </a:rPr>
              <a:t> </a:t>
            </a:r>
            <a:r>
              <a:rPr sz="2000" spc="-5" dirty="0" err="1" smtClean="0">
                <a:latin typeface="Trebuchet MS"/>
                <a:cs typeface="Trebuchet MS"/>
              </a:rPr>
              <a:t>IoT</a:t>
            </a:r>
            <a:r>
              <a:rPr sz="2000" spc="-5" dirty="0" smtClean="0">
                <a:latin typeface="Trebuchet MS"/>
                <a:cs typeface="Trebuchet MS"/>
              </a:rPr>
              <a:t>, </a:t>
            </a:r>
            <a:r>
              <a:rPr sz="2000" spc="-5" dirty="0">
                <a:latin typeface="Trebuchet MS"/>
                <a:cs typeface="Trebuchet MS"/>
              </a:rPr>
              <a:t>teknolog IoT </a:t>
            </a:r>
            <a:r>
              <a:rPr sz="2000" spc="-590" dirty="0">
                <a:latin typeface="Trebuchet MS"/>
                <a:cs typeface="Trebuchet MS"/>
              </a:rPr>
              <a:t> </a:t>
            </a:r>
            <a:r>
              <a:rPr sz="2000" spc="-5" dirty="0">
                <a:latin typeface="Trebuchet MS"/>
                <a:cs typeface="Trebuchet MS"/>
              </a:rPr>
              <a:t>harus</a:t>
            </a:r>
            <a:r>
              <a:rPr sz="2000" spc="-30" dirty="0">
                <a:latin typeface="Trebuchet MS"/>
                <a:cs typeface="Trebuchet MS"/>
              </a:rPr>
              <a:t> </a:t>
            </a:r>
            <a:r>
              <a:rPr sz="2000" dirty="0">
                <a:latin typeface="Trebuchet MS"/>
                <a:cs typeface="Trebuchet MS"/>
              </a:rPr>
              <a:t>memahami</a:t>
            </a:r>
            <a:r>
              <a:rPr sz="2000" spc="-35" dirty="0">
                <a:latin typeface="Trebuchet MS"/>
                <a:cs typeface="Trebuchet MS"/>
              </a:rPr>
              <a:t> </a:t>
            </a:r>
            <a:r>
              <a:rPr sz="2000" dirty="0">
                <a:latin typeface="Trebuchet MS"/>
                <a:cs typeface="Trebuchet MS"/>
              </a:rPr>
              <a:t>dasar-dasar</a:t>
            </a:r>
            <a:r>
              <a:rPr sz="2000" spc="-50" dirty="0">
                <a:latin typeface="Trebuchet MS"/>
                <a:cs typeface="Trebuchet MS"/>
              </a:rPr>
              <a:t> </a:t>
            </a:r>
            <a:r>
              <a:rPr sz="2000" dirty="0" err="1">
                <a:latin typeface="Trebuchet MS"/>
                <a:cs typeface="Trebuchet MS"/>
              </a:rPr>
              <a:t>semua</a:t>
            </a:r>
            <a:r>
              <a:rPr sz="2000" spc="-30" dirty="0">
                <a:latin typeface="Trebuchet MS"/>
                <a:cs typeface="Trebuchet MS"/>
              </a:rPr>
              <a:t> </a:t>
            </a:r>
            <a:r>
              <a:rPr sz="2000" spc="-5" dirty="0" smtClean="0">
                <a:latin typeface="Trebuchet MS"/>
                <a:cs typeface="Trebuchet MS"/>
              </a:rPr>
              <a:t>database</a:t>
            </a:r>
            <a:r>
              <a:rPr sz="2000" spc="-5" dirty="0">
                <a:latin typeface="Trebuchet MS"/>
                <a:cs typeface="Trebuchet MS"/>
              </a:rPr>
              <a:t>.</a:t>
            </a:r>
            <a:endParaRPr sz="2000" dirty="0">
              <a:latin typeface="Trebuchet MS"/>
              <a:cs typeface="Trebuchet MS"/>
            </a:endParaRPr>
          </a:p>
          <a:p>
            <a:pPr marL="241300" indent="-229235">
              <a:lnSpc>
                <a:spcPct val="100000"/>
              </a:lnSpc>
              <a:buFont typeface="Arial MT"/>
              <a:buChar char="•"/>
              <a:tabLst>
                <a:tab pos="241300" algn="l"/>
                <a:tab pos="241935" algn="l"/>
              </a:tabLst>
            </a:pPr>
            <a:r>
              <a:rPr sz="2000" dirty="0" smtClean="0">
                <a:latin typeface="Trebuchet MS"/>
                <a:cs typeface="Trebuchet MS"/>
              </a:rPr>
              <a:t>Basis</a:t>
            </a:r>
            <a:r>
              <a:rPr sz="2000" spc="-5" dirty="0" smtClean="0">
                <a:latin typeface="Trebuchet MS"/>
                <a:cs typeface="Trebuchet MS"/>
              </a:rPr>
              <a:t> </a:t>
            </a:r>
            <a:r>
              <a:rPr sz="2000" spc="-5" dirty="0">
                <a:latin typeface="Trebuchet MS"/>
                <a:cs typeface="Trebuchet MS"/>
              </a:rPr>
              <a:t>data</a:t>
            </a:r>
            <a:r>
              <a:rPr sz="2000" spc="-20" dirty="0">
                <a:latin typeface="Trebuchet MS"/>
                <a:cs typeface="Trebuchet MS"/>
              </a:rPr>
              <a:t> </a:t>
            </a:r>
            <a:r>
              <a:rPr sz="2000" spc="-5" dirty="0">
                <a:latin typeface="Trebuchet MS"/>
                <a:cs typeface="Trebuchet MS"/>
              </a:rPr>
              <a:t>IoT</a:t>
            </a:r>
            <a:r>
              <a:rPr sz="2000" spc="-30" dirty="0">
                <a:latin typeface="Trebuchet MS"/>
                <a:cs typeface="Trebuchet MS"/>
              </a:rPr>
              <a:t> </a:t>
            </a:r>
            <a:r>
              <a:rPr sz="2000" spc="-5" dirty="0">
                <a:latin typeface="Trebuchet MS"/>
                <a:cs typeface="Trebuchet MS"/>
              </a:rPr>
              <a:t>yang</a:t>
            </a:r>
            <a:r>
              <a:rPr sz="2000" spc="-10" dirty="0">
                <a:latin typeface="Trebuchet MS"/>
                <a:cs typeface="Trebuchet MS"/>
              </a:rPr>
              <a:t> </a:t>
            </a:r>
            <a:r>
              <a:rPr sz="2000" spc="-5" dirty="0">
                <a:latin typeface="Trebuchet MS"/>
                <a:cs typeface="Trebuchet MS"/>
              </a:rPr>
              <a:t>tepat</a:t>
            </a:r>
            <a:r>
              <a:rPr sz="2000" spc="-25" dirty="0">
                <a:latin typeface="Trebuchet MS"/>
                <a:cs typeface="Trebuchet MS"/>
              </a:rPr>
              <a:t> </a:t>
            </a:r>
            <a:r>
              <a:rPr sz="2000" spc="-5" dirty="0">
                <a:latin typeface="Trebuchet MS"/>
                <a:cs typeface="Trebuchet MS"/>
              </a:rPr>
              <a:t>bergantung</a:t>
            </a:r>
            <a:r>
              <a:rPr sz="2000" spc="-30" dirty="0">
                <a:latin typeface="Trebuchet MS"/>
                <a:cs typeface="Trebuchet MS"/>
              </a:rPr>
              <a:t> </a:t>
            </a:r>
            <a:r>
              <a:rPr sz="2000" spc="-5" dirty="0">
                <a:latin typeface="Trebuchet MS"/>
                <a:cs typeface="Trebuchet MS"/>
              </a:rPr>
              <a:t>pada</a:t>
            </a:r>
            <a:r>
              <a:rPr sz="2000" spc="-20" dirty="0">
                <a:latin typeface="Trebuchet MS"/>
                <a:cs typeface="Trebuchet MS"/>
              </a:rPr>
              <a:t> </a:t>
            </a:r>
            <a:r>
              <a:rPr sz="2000" spc="-5" dirty="0">
                <a:latin typeface="Trebuchet MS"/>
                <a:cs typeface="Trebuchet MS"/>
              </a:rPr>
              <a:t>persyaratan</a:t>
            </a:r>
            <a:r>
              <a:rPr sz="2000" spc="-50" dirty="0">
                <a:latin typeface="Trebuchet MS"/>
                <a:cs typeface="Trebuchet MS"/>
              </a:rPr>
              <a:t> </a:t>
            </a:r>
            <a:r>
              <a:rPr sz="2000" dirty="0">
                <a:latin typeface="Trebuchet MS"/>
                <a:cs typeface="Trebuchet MS"/>
              </a:rPr>
              <a:t>setiap</a:t>
            </a:r>
            <a:r>
              <a:rPr sz="2000" spc="-15" dirty="0">
                <a:latin typeface="Trebuchet MS"/>
                <a:cs typeface="Trebuchet MS"/>
              </a:rPr>
              <a:t> </a:t>
            </a:r>
            <a:r>
              <a:rPr sz="2000" spc="-5" dirty="0">
                <a:latin typeface="Trebuchet MS"/>
                <a:cs typeface="Trebuchet MS"/>
              </a:rPr>
              <a:t>proyek</a:t>
            </a:r>
            <a:r>
              <a:rPr sz="2000" spc="5" dirty="0">
                <a:latin typeface="Trebuchet MS"/>
                <a:cs typeface="Trebuchet MS"/>
              </a:rPr>
              <a:t> </a:t>
            </a:r>
            <a:r>
              <a:rPr sz="2000" spc="-90" dirty="0">
                <a:latin typeface="Trebuchet MS"/>
                <a:cs typeface="Trebuchet MS"/>
              </a:rPr>
              <a:t>IoT.</a:t>
            </a:r>
            <a:endParaRPr sz="2000" dirty="0">
              <a:latin typeface="Trebuchet MS"/>
              <a:cs typeface="Trebuchet MS"/>
            </a:endParaRPr>
          </a:p>
          <a:p>
            <a:pPr>
              <a:lnSpc>
                <a:spcPct val="100000"/>
              </a:lnSpc>
              <a:buFont typeface="Arial MT"/>
              <a:buChar char="•"/>
            </a:pPr>
            <a:endParaRPr sz="2300" dirty="0">
              <a:latin typeface="Trebuchet MS"/>
              <a:cs typeface="Trebuchet MS"/>
            </a:endParaRPr>
          </a:p>
          <a:p>
            <a:pPr marL="241300" marR="352425" indent="-229235">
              <a:lnSpc>
                <a:spcPct val="90000"/>
              </a:lnSpc>
              <a:spcBef>
                <a:spcPts val="1495"/>
              </a:spcBef>
              <a:buFont typeface="Arial MT"/>
              <a:buChar char="•"/>
              <a:tabLst>
                <a:tab pos="241300" algn="l"/>
                <a:tab pos="241935" algn="l"/>
              </a:tabLst>
            </a:pPr>
            <a:r>
              <a:rPr sz="2000" spc="-35" dirty="0">
                <a:latin typeface="Trebuchet MS"/>
                <a:cs typeface="Trebuchet MS"/>
              </a:rPr>
              <a:t>Teknologi </a:t>
            </a:r>
            <a:r>
              <a:rPr sz="2000" spc="-5" dirty="0">
                <a:latin typeface="Trebuchet MS"/>
                <a:cs typeface="Trebuchet MS"/>
              </a:rPr>
              <a:t>IoT harus menentukan </a:t>
            </a:r>
            <a:r>
              <a:rPr sz="2000" dirty="0">
                <a:latin typeface="Trebuchet MS"/>
                <a:cs typeface="Trebuchet MS"/>
              </a:rPr>
              <a:t>jenis </a:t>
            </a:r>
            <a:r>
              <a:rPr sz="2000" spc="-5" dirty="0">
                <a:latin typeface="Trebuchet MS"/>
                <a:cs typeface="Trebuchet MS"/>
              </a:rPr>
              <a:t>data yang akan </a:t>
            </a:r>
            <a:r>
              <a:rPr sz="2000" dirty="0">
                <a:latin typeface="Trebuchet MS"/>
                <a:cs typeface="Trebuchet MS"/>
              </a:rPr>
              <a:t>disimpan </a:t>
            </a:r>
            <a:r>
              <a:rPr sz="2000" spc="-5" dirty="0">
                <a:latin typeface="Trebuchet MS"/>
                <a:cs typeface="Trebuchet MS"/>
              </a:rPr>
              <a:t>dan dikelola; aliran </a:t>
            </a:r>
            <a:r>
              <a:rPr sz="2000" dirty="0">
                <a:latin typeface="Trebuchet MS"/>
                <a:cs typeface="Trebuchet MS"/>
              </a:rPr>
              <a:t> </a:t>
            </a:r>
            <a:r>
              <a:rPr sz="2000" spc="-5" dirty="0">
                <a:latin typeface="Trebuchet MS"/>
                <a:cs typeface="Trebuchet MS"/>
              </a:rPr>
              <a:t>data; persyaratan </a:t>
            </a:r>
            <a:r>
              <a:rPr sz="2000" dirty="0">
                <a:latin typeface="Trebuchet MS"/>
                <a:cs typeface="Trebuchet MS"/>
              </a:rPr>
              <a:t>fungsional </a:t>
            </a:r>
            <a:r>
              <a:rPr sz="2000" spc="-5" dirty="0" err="1">
                <a:latin typeface="Trebuchet MS"/>
                <a:cs typeface="Trebuchet MS"/>
              </a:rPr>
              <a:t>untuk</a:t>
            </a:r>
            <a:r>
              <a:rPr sz="2000" spc="-5" dirty="0">
                <a:latin typeface="Trebuchet MS"/>
                <a:cs typeface="Trebuchet MS"/>
              </a:rPr>
              <a:t> </a:t>
            </a:r>
            <a:r>
              <a:rPr sz="2000" spc="-5" dirty="0" err="1" smtClean="0">
                <a:latin typeface="Trebuchet MS"/>
                <a:cs typeface="Trebuchet MS"/>
              </a:rPr>
              <a:t>anali</a:t>
            </a:r>
            <a:r>
              <a:rPr lang="en-US" sz="2000" spc="-5" dirty="0" err="1" smtClean="0">
                <a:latin typeface="Trebuchet MS"/>
                <a:cs typeface="Trebuchet MS"/>
              </a:rPr>
              <a:t>sis</a:t>
            </a:r>
            <a:r>
              <a:rPr sz="2000" spc="-5" dirty="0" smtClean="0">
                <a:latin typeface="Trebuchet MS"/>
                <a:cs typeface="Trebuchet MS"/>
              </a:rPr>
              <a:t>, </a:t>
            </a:r>
            <a:r>
              <a:rPr sz="2000" spc="-5" dirty="0">
                <a:latin typeface="Trebuchet MS"/>
                <a:cs typeface="Trebuchet MS"/>
              </a:rPr>
              <a:t>manajemen, </a:t>
            </a:r>
            <a:r>
              <a:rPr sz="2000" dirty="0">
                <a:latin typeface="Trebuchet MS"/>
                <a:cs typeface="Trebuchet MS"/>
              </a:rPr>
              <a:t>dan </a:t>
            </a:r>
            <a:r>
              <a:rPr sz="2000" spc="-5" dirty="0">
                <a:latin typeface="Trebuchet MS"/>
                <a:cs typeface="Trebuchet MS"/>
              </a:rPr>
              <a:t>keamanan; </a:t>
            </a:r>
            <a:r>
              <a:rPr sz="2000" dirty="0">
                <a:latin typeface="Trebuchet MS"/>
                <a:cs typeface="Trebuchet MS"/>
              </a:rPr>
              <a:t>dan </a:t>
            </a:r>
            <a:r>
              <a:rPr sz="2000" spc="-5" dirty="0">
                <a:latin typeface="Trebuchet MS"/>
                <a:cs typeface="Trebuchet MS"/>
              </a:rPr>
              <a:t>kinerja </a:t>
            </a:r>
            <a:r>
              <a:rPr sz="2000" spc="-590" dirty="0">
                <a:latin typeface="Trebuchet MS"/>
                <a:cs typeface="Trebuchet MS"/>
              </a:rPr>
              <a:t> </a:t>
            </a:r>
            <a:r>
              <a:rPr sz="2000" spc="-5" dirty="0">
                <a:latin typeface="Trebuchet MS"/>
                <a:cs typeface="Trebuchet MS"/>
              </a:rPr>
              <a:t>dan</a:t>
            </a:r>
            <a:r>
              <a:rPr sz="2000" spc="-20" dirty="0">
                <a:latin typeface="Trebuchet MS"/>
                <a:cs typeface="Trebuchet MS"/>
              </a:rPr>
              <a:t> </a:t>
            </a:r>
            <a:r>
              <a:rPr sz="2000" spc="-5" dirty="0">
                <a:latin typeface="Trebuchet MS"/>
                <a:cs typeface="Trebuchet MS"/>
              </a:rPr>
              <a:t>persyaratan</a:t>
            </a:r>
            <a:r>
              <a:rPr sz="2000" spc="-45" dirty="0">
                <a:latin typeface="Trebuchet MS"/>
                <a:cs typeface="Trebuchet MS"/>
              </a:rPr>
              <a:t> </a:t>
            </a:r>
            <a:r>
              <a:rPr sz="2000" dirty="0">
                <a:latin typeface="Trebuchet MS"/>
                <a:cs typeface="Trebuchet MS"/>
              </a:rPr>
              <a:t>bisnis.</a:t>
            </a:r>
          </a:p>
          <a:p>
            <a:pPr>
              <a:lnSpc>
                <a:spcPct val="100000"/>
              </a:lnSpc>
              <a:buFont typeface="Arial MT"/>
              <a:buChar char="•"/>
            </a:pPr>
            <a:endParaRPr sz="2300" dirty="0">
              <a:latin typeface="Trebuchet MS"/>
              <a:cs typeface="Trebuchet MS"/>
            </a:endParaRPr>
          </a:p>
          <a:p>
            <a:pPr marL="241300" marR="5080" indent="-229235" algn="just">
              <a:lnSpc>
                <a:spcPts val="2160"/>
              </a:lnSpc>
              <a:spcBef>
                <a:spcPts val="1525"/>
              </a:spcBef>
              <a:buFont typeface="Arial MT"/>
              <a:buChar char="•"/>
              <a:tabLst>
                <a:tab pos="241935" algn="l"/>
              </a:tabLst>
            </a:pPr>
            <a:r>
              <a:rPr sz="2000" spc="-5" dirty="0">
                <a:latin typeface="Trebuchet MS"/>
                <a:cs typeface="Trebuchet MS"/>
              </a:rPr>
              <a:t>Setelah mengidentifikasi persyaratan </a:t>
            </a:r>
            <a:r>
              <a:rPr sz="2000" dirty="0">
                <a:latin typeface="Trebuchet MS"/>
                <a:cs typeface="Trebuchet MS"/>
              </a:rPr>
              <a:t>organisasi </a:t>
            </a:r>
            <a:r>
              <a:rPr sz="2000" spc="-5" dirty="0">
                <a:latin typeface="Trebuchet MS"/>
                <a:cs typeface="Trebuchet MS"/>
              </a:rPr>
              <a:t>untuk database, </a:t>
            </a:r>
            <a:r>
              <a:rPr lang="en-US" sz="2000" dirty="0" smtClean="0">
                <a:latin typeface="Trebuchet MS"/>
                <a:cs typeface="Trebuchet MS"/>
              </a:rPr>
              <a:t>IT support</a:t>
            </a:r>
            <a:r>
              <a:rPr sz="2000" dirty="0" smtClean="0">
                <a:latin typeface="Trebuchet MS"/>
                <a:cs typeface="Trebuchet MS"/>
              </a:rPr>
              <a:t> </a:t>
            </a:r>
            <a:r>
              <a:rPr sz="2000" spc="-5" dirty="0">
                <a:latin typeface="Trebuchet MS"/>
                <a:cs typeface="Trebuchet MS"/>
              </a:rPr>
              <a:t>harus </a:t>
            </a:r>
            <a:r>
              <a:rPr sz="2000" dirty="0">
                <a:latin typeface="Trebuchet MS"/>
                <a:cs typeface="Trebuchet MS"/>
              </a:rPr>
              <a:t>menilai </a:t>
            </a:r>
            <a:r>
              <a:rPr sz="2000" spc="-590" dirty="0">
                <a:latin typeface="Trebuchet MS"/>
                <a:cs typeface="Trebuchet MS"/>
              </a:rPr>
              <a:t> </a:t>
            </a:r>
            <a:r>
              <a:rPr sz="2000" spc="-5" dirty="0">
                <a:latin typeface="Trebuchet MS"/>
                <a:cs typeface="Trebuchet MS"/>
              </a:rPr>
              <a:t>arsitektur database IoT dan bagaimana mereka akan mempromosikan atau menghambat </a:t>
            </a:r>
            <a:r>
              <a:rPr sz="2000" spc="-590" dirty="0">
                <a:latin typeface="Trebuchet MS"/>
                <a:cs typeface="Trebuchet MS"/>
              </a:rPr>
              <a:t> </a:t>
            </a:r>
            <a:r>
              <a:rPr sz="2000" spc="-5" dirty="0">
                <a:latin typeface="Trebuchet MS"/>
                <a:cs typeface="Trebuchet MS"/>
              </a:rPr>
              <a:t>kebutuhan</a:t>
            </a:r>
            <a:r>
              <a:rPr sz="2000" spc="-50" dirty="0">
                <a:latin typeface="Trebuchet MS"/>
                <a:cs typeface="Trebuchet MS"/>
              </a:rPr>
              <a:t> </a:t>
            </a:r>
            <a:r>
              <a:rPr sz="2000" spc="-5" dirty="0">
                <a:latin typeface="Trebuchet MS"/>
                <a:cs typeface="Trebuchet MS"/>
              </a:rPr>
              <a:t>data</a:t>
            </a:r>
            <a:r>
              <a:rPr sz="2000" spc="-15" dirty="0">
                <a:latin typeface="Trebuchet MS"/>
                <a:cs typeface="Trebuchet MS"/>
              </a:rPr>
              <a:t> </a:t>
            </a:r>
            <a:r>
              <a:rPr sz="2000" spc="-90" dirty="0">
                <a:latin typeface="Trebuchet MS"/>
                <a:cs typeface="Trebuchet MS"/>
              </a:rPr>
              <a:t>IoT.</a:t>
            </a:r>
            <a:endParaRPr sz="2000" dirty="0">
              <a:latin typeface="Trebuchet MS"/>
              <a:cs typeface="Trebuchet MS"/>
            </a:endParaRPr>
          </a:p>
        </p:txBody>
      </p:sp>
      <p:sp>
        <p:nvSpPr>
          <p:cNvPr id="3" name="object 3"/>
          <p:cNvSpPr txBox="1">
            <a:spLocks/>
          </p:cNvSpPr>
          <p:nvPr/>
        </p:nvSpPr>
        <p:spPr>
          <a:xfrm>
            <a:off x="1514902" y="278680"/>
            <a:ext cx="9990162" cy="1366400"/>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dirty="0" smtClean="0"/>
              <a:t>How</a:t>
            </a:r>
            <a:r>
              <a:rPr lang="en-US" spc="5" dirty="0" smtClean="0"/>
              <a:t> </a:t>
            </a:r>
            <a:r>
              <a:rPr lang="en-US" spc="-5" dirty="0" smtClean="0"/>
              <a:t>to</a:t>
            </a:r>
            <a:r>
              <a:rPr lang="en-US" dirty="0" smtClean="0"/>
              <a:t> </a:t>
            </a:r>
            <a:r>
              <a:rPr lang="en-US" spc="-5" dirty="0" smtClean="0"/>
              <a:t>select</a:t>
            </a:r>
            <a:r>
              <a:rPr lang="en-US" spc="5" dirty="0" smtClean="0"/>
              <a:t> </a:t>
            </a:r>
            <a:r>
              <a:rPr lang="en-US" spc="-10" dirty="0" smtClean="0"/>
              <a:t>the</a:t>
            </a:r>
            <a:r>
              <a:rPr lang="en-US" spc="10" dirty="0" smtClean="0"/>
              <a:t> </a:t>
            </a:r>
            <a:r>
              <a:rPr lang="en-US" spc="-5" dirty="0" smtClean="0"/>
              <a:t>right</a:t>
            </a:r>
            <a:r>
              <a:rPr lang="en-US" dirty="0" smtClean="0"/>
              <a:t> </a:t>
            </a:r>
            <a:r>
              <a:rPr lang="en-US" spc="-10" dirty="0" err="1" smtClean="0"/>
              <a:t>IoT</a:t>
            </a:r>
            <a:r>
              <a:rPr lang="en-US" spc="-65" dirty="0" smtClean="0"/>
              <a:t> </a:t>
            </a:r>
            <a:r>
              <a:rPr lang="en-US" spc="-5" dirty="0" smtClean="0"/>
              <a:t>database</a:t>
            </a:r>
            <a:r>
              <a:rPr lang="en-US" spc="15" dirty="0" smtClean="0"/>
              <a:t> </a:t>
            </a:r>
            <a:r>
              <a:rPr lang="en-US" spc="-5" dirty="0" smtClean="0"/>
              <a:t>architecture</a:t>
            </a:r>
            <a:r>
              <a:rPr lang="en-US" spc="35" dirty="0" smtClean="0"/>
              <a:t> </a:t>
            </a:r>
            <a:r>
              <a:rPr lang="en-US" spc="-5" dirty="0" smtClean="0"/>
              <a:t>?</a:t>
            </a:r>
            <a:endParaRPr lang="en-US" spc="-5" dirty="0"/>
          </a:p>
        </p:txBody>
      </p:sp>
    </p:spTree>
    <p:extLst>
      <p:ext uri="{BB962C8B-B14F-4D97-AF65-F5344CB8AC3E}">
        <p14:creationId xmlns:p14="http://schemas.microsoft.com/office/powerpoint/2010/main" val="395290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op IoT Databases In The Market For IoT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100" y="3026896"/>
            <a:ext cx="4579436" cy="320560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IoT database stru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2427" y="773155"/>
            <a:ext cx="3411731" cy="149263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actors to look before selecting IoT Databa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9940" y="3026896"/>
            <a:ext cx="3740089" cy="3369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90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 calcmode="lin" valueType="num">
                                      <p:cBhvr>
                                        <p:cTn id="15" dur="1000" fill="hold"/>
                                        <p:tgtEl>
                                          <p:spTgt spid="2052"/>
                                        </p:tgtEl>
                                        <p:attrNameLst>
                                          <p:attrName>ppt_w</p:attrName>
                                        </p:attrNameLst>
                                      </p:cBhvr>
                                      <p:tavLst>
                                        <p:tav tm="0">
                                          <p:val>
                                            <p:fltVal val="0"/>
                                          </p:val>
                                        </p:tav>
                                        <p:tav tm="100000">
                                          <p:val>
                                            <p:strVal val="#ppt_w"/>
                                          </p:val>
                                        </p:tav>
                                      </p:tavLst>
                                    </p:anim>
                                    <p:anim calcmode="lin" valueType="num">
                                      <p:cBhvr>
                                        <p:cTn id="16" dur="1000" fill="hold"/>
                                        <p:tgtEl>
                                          <p:spTgt spid="2052"/>
                                        </p:tgtEl>
                                        <p:attrNameLst>
                                          <p:attrName>ppt_h</p:attrName>
                                        </p:attrNameLst>
                                      </p:cBhvr>
                                      <p:tavLst>
                                        <p:tav tm="0">
                                          <p:val>
                                            <p:fltVal val="0"/>
                                          </p:val>
                                        </p:tav>
                                        <p:tav tm="100000">
                                          <p:val>
                                            <p:strVal val="#ppt_h"/>
                                          </p:val>
                                        </p:tav>
                                      </p:tavLst>
                                    </p:anim>
                                    <p:anim calcmode="lin" valueType="num">
                                      <p:cBhvr>
                                        <p:cTn id="17" dur="1000" fill="hold"/>
                                        <p:tgtEl>
                                          <p:spTgt spid="2052"/>
                                        </p:tgtEl>
                                        <p:attrNameLst>
                                          <p:attrName>style.rotation</p:attrName>
                                        </p:attrNameLst>
                                      </p:cBhvr>
                                      <p:tavLst>
                                        <p:tav tm="0">
                                          <p:val>
                                            <p:fltVal val="90"/>
                                          </p:val>
                                        </p:tav>
                                        <p:tav tm="100000">
                                          <p:val>
                                            <p:fltVal val="0"/>
                                          </p:val>
                                        </p:tav>
                                      </p:tavLst>
                                    </p:anim>
                                    <p:animEffect transition="in" filter="fade">
                                      <p:cBhvr>
                                        <p:cTn id="18" dur="1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996287" y="628872"/>
            <a:ext cx="7053580" cy="391795"/>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tabLst>
                <a:tab pos="1499235" algn="l"/>
                <a:tab pos="7040245" algn="l"/>
              </a:tabLst>
            </a:pPr>
            <a:r>
              <a:rPr lang="en-US" sz="2400" u="sng" spc="-80" dirty="0" smtClean="0">
                <a:uFill>
                  <a:solidFill>
                    <a:srgbClr val="000000"/>
                  </a:solidFill>
                </a:uFill>
                <a:latin typeface="Tahoma"/>
                <a:cs typeface="Tahoma"/>
              </a:rPr>
              <a:t> </a:t>
            </a:r>
            <a:r>
              <a:rPr lang="en-US" sz="2400" u="sng" spc="-35" dirty="0" smtClean="0">
                <a:uFill>
                  <a:solidFill>
                    <a:srgbClr val="000000"/>
                  </a:solidFill>
                </a:uFill>
                <a:latin typeface="Tahoma"/>
                <a:cs typeface="Tahoma"/>
              </a:rPr>
              <a:t>Req</a:t>
            </a:r>
            <a:r>
              <a:rPr lang="en-US" sz="2400" u="sng" spc="-40" dirty="0" smtClean="0">
                <a:uFill>
                  <a:solidFill>
                    <a:srgbClr val="000000"/>
                  </a:solidFill>
                </a:uFill>
                <a:latin typeface="Tahoma"/>
                <a:cs typeface="Tahoma"/>
              </a:rPr>
              <a:t>u</a:t>
            </a:r>
            <a:r>
              <a:rPr lang="en-US" sz="2400" u="sng" spc="15" dirty="0" smtClean="0">
                <a:uFill>
                  <a:solidFill>
                    <a:srgbClr val="000000"/>
                  </a:solidFill>
                </a:uFill>
                <a:latin typeface="Tahoma"/>
                <a:cs typeface="Tahoma"/>
              </a:rPr>
              <a:t>ire</a:t>
            </a:r>
            <a:r>
              <a:rPr lang="en-US" sz="2400" u="sng" spc="40" dirty="0" smtClean="0">
                <a:uFill>
                  <a:solidFill>
                    <a:srgbClr val="000000"/>
                  </a:solidFill>
                </a:uFill>
                <a:latin typeface="Tahoma"/>
                <a:cs typeface="Tahoma"/>
              </a:rPr>
              <a:t>m</a:t>
            </a:r>
            <a:r>
              <a:rPr lang="en-US" sz="2400" u="sng" spc="15" dirty="0" smtClean="0">
                <a:uFill>
                  <a:solidFill>
                    <a:srgbClr val="000000"/>
                  </a:solidFill>
                </a:uFill>
                <a:latin typeface="Tahoma"/>
                <a:cs typeface="Tahoma"/>
              </a:rPr>
              <a:t>e</a:t>
            </a:r>
            <a:r>
              <a:rPr lang="en-US" sz="2400" u="sng" spc="5" dirty="0" smtClean="0">
                <a:uFill>
                  <a:solidFill>
                    <a:srgbClr val="000000"/>
                  </a:solidFill>
                </a:uFill>
                <a:latin typeface="Tahoma"/>
                <a:cs typeface="Tahoma"/>
              </a:rPr>
              <a:t>n</a:t>
            </a:r>
            <a:r>
              <a:rPr lang="en-US" sz="2400" u="sng" spc="45" dirty="0" smtClean="0">
                <a:uFill>
                  <a:solidFill>
                    <a:srgbClr val="000000"/>
                  </a:solidFill>
                </a:uFill>
                <a:latin typeface="Tahoma"/>
                <a:cs typeface="Tahoma"/>
              </a:rPr>
              <a:t>t</a:t>
            </a:r>
            <a:r>
              <a:rPr lang="en-US" sz="2400" u="sng" dirty="0" smtClean="0">
                <a:uFill>
                  <a:solidFill>
                    <a:srgbClr val="000000"/>
                  </a:solidFill>
                </a:uFill>
                <a:latin typeface="Tahoma"/>
                <a:cs typeface="Tahoma"/>
              </a:rPr>
              <a:t>	</a:t>
            </a:r>
            <a:endParaRPr lang="en-US" sz="2400" dirty="0">
              <a:latin typeface="Tahoma"/>
              <a:cs typeface="Tahoma"/>
            </a:endParaRPr>
          </a:p>
        </p:txBody>
      </p:sp>
      <p:sp>
        <p:nvSpPr>
          <p:cNvPr id="4" name="object 9"/>
          <p:cNvSpPr txBox="1"/>
          <p:nvPr/>
        </p:nvSpPr>
        <p:spPr>
          <a:xfrm>
            <a:off x="2292824" y="1147932"/>
            <a:ext cx="9416955" cy="5575885"/>
          </a:xfrm>
          <a:prstGeom prst="rect">
            <a:avLst/>
          </a:prstGeom>
        </p:spPr>
        <p:txBody>
          <a:bodyPr vert="horz" wrap="square" lIns="0" tIns="12700" rIns="0" bIns="0" rtlCol="0">
            <a:spAutoFit/>
          </a:bodyPr>
          <a:lstStyle/>
          <a:p>
            <a:pPr marL="12700">
              <a:lnSpc>
                <a:spcPct val="100000"/>
              </a:lnSpc>
              <a:spcBef>
                <a:spcPts val="100"/>
              </a:spcBef>
            </a:pPr>
            <a:r>
              <a:rPr lang="en-US" sz="1400" dirty="0">
                <a:latin typeface="Trebuchet MS"/>
                <a:cs typeface="Trebuchet MS"/>
              </a:rPr>
              <a:t>Scalability</a:t>
            </a:r>
          </a:p>
          <a:p>
            <a:pPr marL="12700" marR="5080" algn="just">
              <a:lnSpc>
                <a:spcPct val="100000"/>
              </a:lnSpc>
              <a:spcBef>
                <a:spcPts val="1280"/>
              </a:spcBef>
            </a:pPr>
            <a:r>
              <a:rPr lang="en-US" sz="1400" spc="-5" dirty="0">
                <a:latin typeface="Trebuchet MS"/>
                <a:cs typeface="Trebuchet MS"/>
              </a:rPr>
              <a:t>Basis</a:t>
            </a:r>
            <a:r>
              <a:rPr lang="en-US" sz="1400" spc="15" dirty="0">
                <a:latin typeface="Trebuchet MS"/>
                <a:cs typeface="Trebuchet MS"/>
              </a:rPr>
              <a:t> </a:t>
            </a:r>
            <a:r>
              <a:rPr lang="en-US" sz="1400" spc="-5" dirty="0">
                <a:latin typeface="Trebuchet MS"/>
                <a:cs typeface="Trebuchet MS"/>
              </a:rPr>
              <a:t>data</a:t>
            </a:r>
            <a:r>
              <a:rPr lang="en-US" sz="1400" spc="15" dirty="0">
                <a:latin typeface="Trebuchet MS"/>
                <a:cs typeface="Trebuchet MS"/>
              </a:rPr>
              <a:t> </a:t>
            </a:r>
            <a:r>
              <a:rPr lang="en-US" sz="1400" spc="-5" dirty="0" err="1">
                <a:latin typeface="Trebuchet MS"/>
                <a:cs typeface="Trebuchet MS"/>
              </a:rPr>
              <a:t>untuk</a:t>
            </a:r>
            <a:r>
              <a:rPr lang="en-US" sz="1400" spc="15" dirty="0">
                <a:latin typeface="Trebuchet MS"/>
                <a:cs typeface="Trebuchet MS"/>
              </a:rPr>
              <a:t> </a:t>
            </a:r>
            <a:r>
              <a:rPr lang="en-US" sz="1400" spc="-10" dirty="0" err="1">
                <a:latin typeface="Trebuchet MS"/>
                <a:cs typeface="Trebuchet MS"/>
              </a:rPr>
              <a:t>aplikasi</a:t>
            </a:r>
            <a:r>
              <a:rPr lang="en-US" sz="1400" spc="45" dirty="0">
                <a:latin typeface="Trebuchet MS"/>
                <a:cs typeface="Trebuchet MS"/>
              </a:rPr>
              <a:t> </a:t>
            </a:r>
            <a:r>
              <a:rPr lang="en-US" sz="1400" spc="-10" dirty="0" err="1">
                <a:latin typeface="Trebuchet MS"/>
                <a:cs typeface="Trebuchet MS"/>
              </a:rPr>
              <a:t>IoT</a:t>
            </a:r>
            <a:r>
              <a:rPr lang="en-US" sz="1400" spc="-20" dirty="0">
                <a:latin typeface="Trebuchet MS"/>
                <a:cs typeface="Trebuchet MS"/>
              </a:rPr>
              <a:t> </a:t>
            </a:r>
            <a:r>
              <a:rPr lang="en-US" sz="1400" spc="-5" dirty="0" err="1">
                <a:latin typeface="Trebuchet MS"/>
                <a:cs typeface="Trebuchet MS"/>
              </a:rPr>
              <a:t>harus</a:t>
            </a:r>
            <a:r>
              <a:rPr lang="en-US" sz="1400" spc="20" dirty="0">
                <a:latin typeface="Trebuchet MS"/>
                <a:cs typeface="Trebuchet MS"/>
              </a:rPr>
              <a:t> </a:t>
            </a:r>
            <a:r>
              <a:rPr lang="en-US" sz="1400" spc="-10" dirty="0" err="1">
                <a:latin typeface="Trebuchet MS"/>
                <a:cs typeface="Trebuchet MS"/>
              </a:rPr>
              <a:t>dapat</a:t>
            </a:r>
            <a:r>
              <a:rPr lang="en-US" sz="1400" spc="10" dirty="0">
                <a:latin typeface="Trebuchet MS"/>
                <a:cs typeface="Trebuchet MS"/>
              </a:rPr>
              <a:t> </a:t>
            </a:r>
            <a:r>
              <a:rPr lang="en-US" sz="1400" spc="-10" dirty="0" err="1">
                <a:latin typeface="Trebuchet MS"/>
                <a:cs typeface="Trebuchet MS"/>
              </a:rPr>
              <a:t>diskalakan</a:t>
            </a:r>
            <a:r>
              <a:rPr lang="en-US" sz="1400" spc="-10" dirty="0">
                <a:latin typeface="Trebuchet MS"/>
                <a:cs typeface="Trebuchet MS"/>
              </a:rPr>
              <a:t>.</a:t>
            </a:r>
            <a:r>
              <a:rPr lang="en-US" sz="1400" spc="30" dirty="0">
                <a:latin typeface="Trebuchet MS"/>
                <a:cs typeface="Trebuchet MS"/>
              </a:rPr>
              <a:t> </a:t>
            </a:r>
            <a:r>
              <a:rPr lang="en-US" sz="1400" spc="-5" dirty="0" err="1">
                <a:latin typeface="Trebuchet MS"/>
                <a:cs typeface="Trebuchet MS"/>
              </a:rPr>
              <a:t>Idealnya</a:t>
            </a:r>
            <a:r>
              <a:rPr lang="en-US" sz="1400" spc="-5" dirty="0">
                <a:latin typeface="Trebuchet MS"/>
                <a:cs typeface="Trebuchet MS"/>
              </a:rPr>
              <a:t>,</a:t>
            </a:r>
            <a:r>
              <a:rPr lang="en-US" sz="1400" spc="15" dirty="0">
                <a:latin typeface="Trebuchet MS"/>
                <a:cs typeface="Trebuchet MS"/>
              </a:rPr>
              <a:t> </a:t>
            </a:r>
            <a:r>
              <a:rPr lang="en-US" sz="1400" spc="-10" dirty="0">
                <a:latin typeface="Trebuchet MS"/>
                <a:cs typeface="Trebuchet MS"/>
              </a:rPr>
              <a:t>database </a:t>
            </a:r>
            <a:r>
              <a:rPr lang="en-US" sz="1400" spc="-5" dirty="0">
                <a:latin typeface="Trebuchet MS"/>
                <a:cs typeface="Trebuchet MS"/>
              </a:rPr>
              <a:t> </a:t>
            </a:r>
            <a:r>
              <a:rPr lang="en-US" sz="1400" spc="-10" dirty="0" err="1">
                <a:latin typeface="Trebuchet MS"/>
                <a:cs typeface="Trebuchet MS"/>
              </a:rPr>
              <a:t>IoT</a:t>
            </a:r>
            <a:r>
              <a:rPr lang="en-US" sz="1400" spc="-5" dirty="0">
                <a:latin typeface="Trebuchet MS"/>
                <a:cs typeface="Trebuchet MS"/>
              </a:rPr>
              <a:t> </a:t>
            </a:r>
            <a:r>
              <a:rPr lang="en-US" sz="1400" spc="-10" dirty="0" err="1">
                <a:latin typeface="Trebuchet MS"/>
                <a:cs typeface="Trebuchet MS"/>
              </a:rPr>
              <a:t>dapat</a:t>
            </a:r>
            <a:r>
              <a:rPr lang="en-US" sz="1400" spc="15" dirty="0">
                <a:latin typeface="Trebuchet MS"/>
                <a:cs typeface="Trebuchet MS"/>
              </a:rPr>
              <a:t> </a:t>
            </a:r>
            <a:r>
              <a:rPr lang="en-US" sz="1400" spc="-10" dirty="0" err="1">
                <a:latin typeface="Trebuchet MS"/>
                <a:cs typeface="Trebuchet MS"/>
              </a:rPr>
              <a:t>diskalakan</a:t>
            </a:r>
            <a:r>
              <a:rPr lang="en-US" sz="1400" spc="50" dirty="0">
                <a:latin typeface="Trebuchet MS"/>
                <a:cs typeface="Trebuchet MS"/>
              </a:rPr>
              <a:t> </a:t>
            </a:r>
            <a:r>
              <a:rPr lang="en-US" sz="1400" spc="-5" dirty="0" err="1">
                <a:latin typeface="Trebuchet MS"/>
                <a:cs typeface="Trebuchet MS"/>
              </a:rPr>
              <a:t>secara</a:t>
            </a:r>
            <a:r>
              <a:rPr lang="en-US" sz="1400" spc="10" dirty="0">
                <a:latin typeface="Trebuchet MS"/>
                <a:cs typeface="Trebuchet MS"/>
              </a:rPr>
              <a:t> </a:t>
            </a:r>
            <a:r>
              <a:rPr lang="en-US" sz="1400" spc="-5" dirty="0">
                <a:latin typeface="Trebuchet MS"/>
                <a:cs typeface="Trebuchet MS"/>
              </a:rPr>
              <a:t>linier</a:t>
            </a:r>
            <a:r>
              <a:rPr lang="en-US" sz="1400" spc="35" dirty="0">
                <a:latin typeface="Trebuchet MS"/>
                <a:cs typeface="Trebuchet MS"/>
              </a:rPr>
              <a:t> </a:t>
            </a:r>
            <a:r>
              <a:rPr lang="en-US" sz="1400" spc="-5" dirty="0" err="1">
                <a:latin typeface="Trebuchet MS"/>
                <a:cs typeface="Trebuchet MS"/>
              </a:rPr>
              <a:t>sehingga</a:t>
            </a:r>
            <a:r>
              <a:rPr lang="en-US" sz="1400" spc="15" dirty="0">
                <a:latin typeface="Trebuchet MS"/>
                <a:cs typeface="Trebuchet MS"/>
              </a:rPr>
              <a:t> </a:t>
            </a:r>
            <a:r>
              <a:rPr lang="en-US" sz="1400" spc="-10" dirty="0" err="1">
                <a:latin typeface="Trebuchet MS"/>
                <a:cs typeface="Trebuchet MS"/>
              </a:rPr>
              <a:t>menambahkan</a:t>
            </a:r>
            <a:r>
              <a:rPr lang="en-US" sz="1400" spc="25" dirty="0">
                <a:latin typeface="Trebuchet MS"/>
                <a:cs typeface="Trebuchet MS"/>
              </a:rPr>
              <a:t> </a:t>
            </a:r>
            <a:r>
              <a:rPr lang="en-US" sz="1400" spc="-5" dirty="0" err="1">
                <a:latin typeface="Trebuchet MS"/>
                <a:cs typeface="Trebuchet MS"/>
              </a:rPr>
              <a:t>satu</a:t>
            </a:r>
            <a:r>
              <a:rPr lang="en-US" sz="1400" spc="25" dirty="0">
                <a:latin typeface="Trebuchet MS"/>
                <a:cs typeface="Trebuchet MS"/>
              </a:rPr>
              <a:t> </a:t>
            </a:r>
            <a:r>
              <a:rPr lang="en-US" sz="1400" spc="-5" dirty="0">
                <a:latin typeface="Trebuchet MS"/>
                <a:cs typeface="Trebuchet MS"/>
              </a:rPr>
              <a:t>server</a:t>
            </a:r>
            <a:r>
              <a:rPr lang="en-US" sz="1400" spc="25" dirty="0">
                <a:latin typeface="Trebuchet MS"/>
                <a:cs typeface="Trebuchet MS"/>
              </a:rPr>
              <a:t> </a:t>
            </a:r>
            <a:r>
              <a:rPr lang="en-US" sz="1400" spc="-5" dirty="0" err="1">
                <a:latin typeface="Trebuchet MS"/>
                <a:cs typeface="Trebuchet MS"/>
              </a:rPr>
              <a:t>lagi</a:t>
            </a:r>
            <a:r>
              <a:rPr lang="en-US" sz="1400" spc="-5" dirty="0">
                <a:latin typeface="Trebuchet MS"/>
                <a:cs typeface="Trebuchet MS"/>
              </a:rPr>
              <a:t> </a:t>
            </a:r>
            <a:r>
              <a:rPr lang="en-US" sz="1400" spc="-465" dirty="0">
                <a:latin typeface="Trebuchet MS"/>
                <a:cs typeface="Trebuchet MS"/>
              </a:rPr>
              <a:t> </a:t>
            </a:r>
            <a:r>
              <a:rPr lang="en-US" sz="1400" spc="-5" dirty="0" err="1">
                <a:latin typeface="Trebuchet MS"/>
                <a:cs typeface="Trebuchet MS"/>
              </a:rPr>
              <a:t>ke</a:t>
            </a:r>
            <a:r>
              <a:rPr lang="en-US" sz="1400" spc="10" dirty="0">
                <a:latin typeface="Trebuchet MS"/>
                <a:cs typeface="Trebuchet MS"/>
              </a:rPr>
              <a:t> </a:t>
            </a:r>
            <a:r>
              <a:rPr lang="en-US" sz="1400" spc="-5" dirty="0" err="1">
                <a:latin typeface="Trebuchet MS"/>
                <a:cs typeface="Trebuchet MS"/>
              </a:rPr>
              <a:t>kluster</a:t>
            </a:r>
            <a:r>
              <a:rPr lang="en-US" sz="1400" spc="20" dirty="0">
                <a:latin typeface="Trebuchet MS"/>
                <a:cs typeface="Trebuchet MS"/>
              </a:rPr>
              <a:t> </a:t>
            </a:r>
            <a:r>
              <a:rPr lang="en-US" sz="1400" spc="-5" dirty="0">
                <a:latin typeface="Trebuchet MS"/>
                <a:cs typeface="Trebuchet MS"/>
              </a:rPr>
              <a:t>10-node</a:t>
            </a:r>
            <a:r>
              <a:rPr lang="en-US" sz="1400" spc="10" dirty="0">
                <a:latin typeface="Trebuchet MS"/>
                <a:cs typeface="Trebuchet MS"/>
              </a:rPr>
              <a:t> </a:t>
            </a:r>
            <a:r>
              <a:rPr lang="en-US" sz="1400" spc="-5" dirty="0" err="1">
                <a:latin typeface="Trebuchet MS"/>
                <a:cs typeface="Trebuchet MS"/>
              </a:rPr>
              <a:t>meningkatkan</a:t>
            </a:r>
            <a:r>
              <a:rPr lang="en-US" sz="1400" spc="25" dirty="0">
                <a:latin typeface="Trebuchet MS"/>
                <a:cs typeface="Trebuchet MS"/>
              </a:rPr>
              <a:t> </a:t>
            </a:r>
            <a:r>
              <a:rPr lang="en-US" sz="1400" spc="-5" dirty="0">
                <a:latin typeface="Trebuchet MS"/>
                <a:cs typeface="Trebuchet MS"/>
              </a:rPr>
              <a:t>throughput</a:t>
            </a:r>
            <a:r>
              <a:rPr lang="en-US" sz="1400" spc="10" dirty="0">
                <a:latin typeface="Trebuchet MS"/>
                <a:cs typeface="Trebuchet MS"/>
              </a:rPr>
              <a:t> </a:t>
            </a:r>
            <a:r>
              <a:rPr lang="en-US" sz="1400" spc="-5" dirty="0" err="1">
                <a:latin typeface="Trebuchet MS"/>
                <a:cs typeface="Trebuchet MS"/>
              </a:rPr>
              <a:t>sebesar</a:t>
            </a:r>
            <a:r>
              <a:rPr lang="en-US" sz="1400" spc="10" dirty="0">
                <a:latin typeface="Trebuchet MS"/>
                <a:cs typeface="Trebuchet MS"/>
              </a:rPr>
              <a:t> </a:t>
            </a:r>
            <a:r>
              <a:rPr lang="en-US" sz="1400" spc="-5" dirty="0">
                <a:latin typeface="Trebuchet MS"/>
                <a:cs typeface="Trebuchet MS"/>
              </a:rPr>
              <a:t>10%. Basis</a:t>
            </a:r>
            <a:r>
              <a:rPr lang="en-US" sz="1400" spc="25" dirty="0">
                <a:latin typeface="Trebuchet MS"/>
                <a:cs typeface="Trebuchet MS"/>
              </a:rPr>
              <a:t> </a:t>
            </a:r>
            <a:r>
              <a:rPr lang="en-US" sz="1400" spc="-5" dirty="0">
                <a:latin typeface="Trebuchet MS"/>
                <a:cs typeface="Trebuchet MS"/>
              </a:rPr>
              <a:t>data </a:t>
            </a:r>
            <a:r>
              <a:rPr lang="en-US" sz="1400" spc="-10" dirty="0" err="1">
                <a:latin typeface="Trebuchet MS"/>
                <a:cs typeface="Trebuchet MS"/>
              </a:rPr>
              <a:t>IoT</a:t>
            </a:r>
            <a:r>
              <a:rPr lang="en-US" sz="1400" spc="-10" dirty="0">
                <a:latin typeface="Trebuchet MS"/>
                <a:cs typeface="Trebuchet MS"/>
              </a:rPr>
              <a:t> </a:t>
            </a:r>
            <a:r>
              <a:rPr lang="en-US" sz="1400" spc="-5" dirty="0">
                <a:latin typeface="Trebuchet MS"/>
                <a:cs typeface="Trebuchet MS"/>
              </a:rPr>
              <a:t> </a:t>
            </a:r>
            <a:r>
              <a:rPr lang="en-US" sz="1400" spc="-5" dirty="0" err="1">
                <a:latin typeface="Trebuchet MS"/>
                <a:cs typeface="Trebuchet MS"/>
              </a:rPr>
              <a:t>biasanya</a:t>
            </a:r>
            <a:r>
              <a:rPr lang="en-US" sz="1400" spc="-5" dirty="0">
                <a:latin typeface="Trebuchet MS"/>
                <a:cs typeface="Trebuchet MS"/>
              </a:rPr>
              <a:t> </a:t>
            </a:r>
            <a:r>
              <a:rPr lang="en-US" sz="1400" spc="-5" dirty="0" err="1">
                <a:latin typeface="Trebuchet MS"/>
                <a:cs typeface="Trebuchet MS"/>
              </a:rPr>
              <a:t>akan</a:t>
            </a:r>
            <a:r>
              <a:rPr lang="en-US" sz="1400" spc="10" dirty="0">
                <a:latin typeface="Trebuchet MS"/>
                <a:cs typeface="Trebuchet MS"/>
              </a:rPr>
              <a:t> </a:t>
            </a:r>
            <a:r>
              <a:rPr lang="en-US" sz="1400" spc="-5" dirty="0" err="1">
                <a:latin typeface="Trebuchet MS"/>
                <a:cs typeface="Trebuchet MS"/>
              </a:rPr>
              <a:t>didistribusikan</a:t>
            </a:r>
            <a:r>
              <a:rPr lang="en-US" sz="1400" spc="55" dirty="0">
                <a:latin typeface="Trebuchet MS"/>
                <a:cs typeface="Trebuchet MS"/>
              </a:rPr>
              <a:t> </a:t>
            </a:r>
            <a:r>
              <a:rPr lang="en-US" sz="1400" spc="-5" dirty="0" err="1">
                <a:latin typeface="Trebuchet MS"/>
                <a:cs typeface="Trebuchet MS"/>
              </a:rPr>
              <a:t>kecuali</a:t>
            </a:r>
            <a:r>
              <a:rPr lang="en-US" sz="1400" spc="5" dirty="0">
                <a:latin typeface="Trebuchet MS"/>
                <a:cs typeface="Trebuchet MS"/>
              </a:rPr>
              <a:t> </a:t>
            </a:r>
            <a:r>
              <a:rPr lang="en-US" sz="1400" spc="-10" dirty="0" err="1">
                <a:latin typeface="Trebuchet MS"/>
                <a:cs typeface="Trebuchet MS"/>
              </a:rPr>
              <a:t>aplikasi</a:t>
            </a:r>
            <a:r>
              <a:rPr lang="en-US" sz="1400" spc="40" dirty="0">
                <a:latin typeface="Trebuchet MS"/>
                <a:cs typeface="Trebuchet MS"/>
              </a:rPr>
              <a:t> </a:t>
            </a:r>
            <a:r>
              <a:rPr lang="en-US" sz="1400" spc="-5" dirty="0" err="1">
                <a:latin typeface="Trebuchet MS"/>
                <a:cs typeface="Trebuchet MS"/>
              </a:rPr>
              <a:t>hanya</a:t>
            </a:r>
            <a:r>
              <a:rPr lang="en-US" sz="1400" spc="-5" dirty="0">
                <a:latin typeface="Trebuchet MS"/>
                <a:cs typeface="Trebuchet MS"/>
              </a:rPr>
              <a:t> </a:t>
            </a:r>
            <a:r>
              <a:rPr lang="en-US" sz="1400" spc="-10" dirty="0" err="1">
                <a:latin typeface="Trebuchet MS"/>
                <a:cs typeface="Trebuchet MS"/>
              </a:rPr>
              <a:t>mengumpulkan</a:t>
            </a:r>
            <a:r>
              <a:rPr lang="en-US" sz="1400" spc="-10" dirty="0">
                <a:latin typeface="Trebuchet MS"/>
                <a:cs typeface="Trebuchet MS"/>
              </a:rPr>
              <a:t> </a:t>
            </a:r>
            <a:r>
              <a:rPr lang="en-US" sz="1400" spc="-5" dirty="0">
                <a:latin typeface="Trebuchet MS"/>
                <a:cs typeface="Trebuchet MS"/>
              </a:rPr>
              <a:t> </a:t>
            </a:r>
            <a:r>
              <a:rPr lang="en-US" sz="1400" spc="-5" dirty="0" err="1">
                <a:latin typeface="Trebuchet MS"/>
                <a:cs typeface="Trebuchet MS"/>
              </a:rPr>
              <a:t>sejumlah</a:t>
            </a:r>
            <a:r>
              <a:rPr lang="en-US" sz="1400" spc="5" dirty="0">
                <a:latin typeface="Trebuchet MS"/>
                <a:cs typeface="Trebuchet MS"/>
              </a:rPr>
              <a:t> </a:t>
            </a:r>
            <a:r>
              <a:rPr lang="en-US" sz="1400" spc="-5" dirty="0" err="1">
                <a:latin typeface="Trebuchet MS"/>
                <a:cs typeface="Trebuchet MS"/>
              </a:rPr>
              <a:t>kecil</a:t>
            </a:r>
            <a:r>
              <a:rPr lang="en-US" sz="1400" spc="20" dirty="0">
                <a:latin typeface="Trebuchet MS"/>
                <a:cs typeface="Trebuchet MS"/>
              </a:rPr>
              <a:t> </a:t>
            </a:r>
            <a:r>
              <a:rPr lang="en-US" sz="1400" spc="-5" dirty="0">
                <a:latin typeface="Trebuchet MS"/>
                <a:cs typeface="Trebuchet MS"/>
              </a:rPr>
              <a:t>data</a:t>
            </a:r>
            <a:r>
              <a:rPr lang="en-US" sz="1400" spc="5" dirty="0">
                <a:latin typeface="Trebuchet MS"/>
                <a:cs typeface="Trebuchet MS"/>
              </a:rPr>
              <a:t> </a:t>
            </a:r>
            <a:r>
              <a:rPr lang="en-US" sz="1400" spc="-5" dirty="0">
                <a:latin typeface="Trebuchet MS"/>
                <a:cs typeface="Trebuchet MS"/>
              </a:rPr>
              <a:t>yang</a:t>
            </a:r>
            <a:r>
              <a:rPr lang="en-US" sz="1400" spc="-15" dirty="0">
                <a:latin typeface="Trebuchet MS"/>
                <a:cs typeface="Trebuchet MS"/>
              </a:rPr>
              <a:t> </a:t>
            </a:r>
            <a:r>
              <a:rPr lang="en-US" sz="1400" spc="-5" dirty="0" err="1">
                <a:latin typeface="Trebuchet MS"/>
                <a:cs typeface="Trebuchet MS"/>
              </a:rPr>
              <a:t>tidak</a:t>
            </a:r>
            <a:r>
              <a:rPr lang="en-US" sz="1400" spc="20" dirty="0">
                <a:latin typeface="Trebuchet MS"/>
                <a:cs typeface="Trebuchet MS"/>
              </a:rPr>
              <a:t> </a:t>
            </a:r>
            <a:r>
              <a:rPr lang="en-US" sz="1400" spc="-10" dirty="0" err="1">
                <a:latin typeface="Trebuchet MS"/>
                <a:cs typeface="Trebuchet MS"/>
              </a:rPr>
              <a:t>akan</a:t>
            </a:r>
            <a:r>
              <a:rPr lang="en-US" sz="1400" spc="10" dirty="0">
                <a:latin typeface="Trebuchet MS"/>
                <a:cs typeface="Trebuchet MS"/>
              </a:rPr>
              <a:t> </a:t>
            </a:r>
            <a:r>
              <a:rPr lang="en-US" sz="1400" spc="-10" dirty="0" err="1">
                <a:latin typeface="Trebuchet MS"/>
                <a:cs typeface="Trebuchet MS"/>
              </a:rPr>
              <a:t>tumbuh</a:t>
            </a:r>
            <a:r>
              <a:rPr lang="en-US" sz="1400" spc="15" dirty="0">
                <a:latin typeface="Trebuchet MS"/>
                <a:cs typeface="Trebuchet MS"/>
              </a:rPr>
              <a:t> </a:t>
            </a:r>
            <a:r>
              <a:rPr lang="en-US" sz="1400" spc="-5" dirty="0" err="1">
                <a:latin typeface="Trebuchet MS"/>
                <a:cs typeface="Trebuchet MS"/>
              </a:rPr>
              <a:t>secara</a:t>
            </a:r>
            <a:r>
              <a:rPr lang="en-US" sz="1400" spc="-5" dirty="0">
                <a:latin typeface="Trebuchet MS"/>
                <a:cs typeface="Trebuchet MS"/>
              </a:rPr>
              <a:t> </a:t>
            </a:r>
            <a:r>
              <a:rPr lang="en-US" sz="1400" spc="-5" dirty="0" err="1">
                <a:latin typeface="Trebuchet MS"/>
                <a:cs typeface="Trebuchet MS"/>
              </a:rPr>
              <a:t>substansial</a:t>
            </a:r>
            <a:r>
              <a:rPr lang="en-US" sz="1400" spc="-5" dirty="0">
                <a:latin typeface="Trebuchet MS"/>
                <a:cs typeface="Trebuchet MS"/>
              </a:rPr>
              <a:t>.</a:t>
            </a:r>
            <a:endParaRPr lang="en-US" sz="1400" dirty="0">
              <a:latin typeface="Trebuchet MS"/>
              <a:cs typeface="Trebuchet MS"/>
            </a:endParaRPr>
          </a:p>
          <a:p>
            <a:pPr marL="12700">
              <a:lnSpc>
                <a:spcPct val="100000"/>
              </a:lnSpc>
              <a:spcBef>
                <a:spcPts val="100"/>
              </a:spcBef>
            </a:pPr>
            <a:endParaRPr lang="en-US" sz="1400" spc="-5" dirty="0" smtClean="0">
              <a:latin typeface="Trebuchet MS"/>
              <a:cs typeface="Trebuchet MS"/>
            </a:endParaRPr>
          </a:p>
          <a:p>
            <a:pPr marL="12700">
              <a:lnSpc>
                <a:spcPct val="100000"/>
              </a:lnSpc>
              <a:spcBef>
                <a:spcPts val="100"/>
              </a:spcBef>
            </a:pPr>
            <a:r>
              <a:rPr sz="1400" spc="-5" dirty="0" smtClean="0">
                <a:latin typeface="Trebuchet MS"/>
                <a:cs typeface="Trebuchet MS"/>
              </a:rPr>
              <a:t>Fault</a:t>
            </a:r>
            <a:r>
              <a:rPr sz="1400" spc="-65" dirty="0" smtClean="0">
                <a:latin typeface="Trebuchet MS"/>
                <a:cs typeface="Trebuchet MS"/>
              </a:rPr>
              <a:t> </a:t>
            </a:r>
            <a:r>
              <a:rPr sz="1400" spc="-30" dirty="0">
                <a:latin typeface="Trebuchet MS"/>
                <a:cs typeface="Trebuchet MS"/>
              </a:rPr>
              <a:t>Tolerance</a:t>
            </a:r>
            <a:endParaRPr sz="1400" dirty="0">
              <a:latin typeface="Trebuchet MS"/>
              <a:cs typeface="Trebuchet MS"/>
            </a:endParaRPr>
          </a:p>
          <a:p>
            <a:pPr marL="12700" marR="5080" algn="just">
              <a:lnSpc>
                <a:spcPct val="100000"/>
              </a:lnSpc>
              <a:spcBef>
                <a:spcPts val="1280"/>
              </a:spcBef>
            </a:pPr>
            <a:r>
              <a:rPr sz="1400" spc="-5" dirty="0">
                <a:latin typeface="Trebuchet MS"/>
                <a:cs typeface="Trebuchet MS"/>
              </a:rPr>
              <a:t>Basis</a:t>
            </a:r>
            <a:r>
              <a:rPr sz="1400" spc="15" dirty="0">
                <a:latin typeface="Trebuchet MS"/>
                <a:cs typeface="Trebuchet MS"/>
              </a:rPr>
              <a:t> </a:t>
            </a:r>
            <a:r>
              <a:rPr sz="1400" spc="-5" dirty="0">
                <a:latin typeface="Trebuchet MS"/>
                <a:cs typeface="Trebuchet MS"/>
              </a:rPr>
              <a:t>data</a:t>
            </a:r>
            <a:r>
              <a:rPr sz="1400" spc="15" dirty="0">
                <a:latin typeface="Trebuchet MS"/>
                <a:cs typeface="Trebuchet MS"/>
              </a:rPr>
              <a:t> </a:t>
            </a:r>
            <a:r>
              <a:rPr sz="1400" spc="-10" dirty="0">
                <a:latin typeface="Trebuchet MS"/>
                <a:cs typeface="Trebuchet MS"/>
              </a:rPr>
              <a:t>IoT</a:t>
            </a:r>
            <a:r>
              <a:rPr sz="1400" spc="-15" dirty="0">
                <a:latin typeface="Trebuchet MS"/>
                <a:cs typeface="Trebuchet MS"/>
              </a:rPr>
              <a:t> </a:t>
            </a:r>
            <a:r>
              <a:rPr sz="1400" spc="-5" dirty="0">
                <a:latin typeface="Trebuchet MS"/>
                <a:cs typeface="Trebuchet MS"/>
              </a:rPr>
              <a:t>juga</a:t>
            </a:r>
            <a:r>
              <a:rPr sz="1400" spc="10" dirty="0">
                <a:latin typeface="Trebuchet MS"/>
                <a:cs typeface="Trebuchet MS"/>
              </a:rPr>
              <a:t> </a:t>
            </a:r>
            <a:r>
              <a:rPr sz="1400" spc="-5" dirty="0">
                <a:latin typeface="Trebuchet MS"/>
                <a:cs typeface="Trebuchet MS"/>
              </a:rPr>
              <a:t>harus</a:t>
            </a:r>
            <a:r>
              <a:rPr sz="1400" spc="20" dirty="0">
                <a:latin typeface="Trebuchet MS"/>
                <a:cs typeface="Trebuchet MS"/>
              </a:rPr>
              <a:t> </a:t>
            </a:r>
            <a:r>
              <a:rPr sz="1400" spc="-10" dirty="0">
                <a:latin typeface="Trebuchet MS"/>
                <a:cs typeface="Trebuchet MS"/>
              </a:rPr>
              <a:t>toleran</a:t>
            </a:r>
            <a:r>
              <a:rPr sz="1400" spc="30" dirty="0">
                <a:latin typeface="Trebuchet MS"/>
                <a:cs typeface="Trebuchet MS"/>
              </a:rPr>
              <a:t> </a:t>
            </a:r>
            <a:r>
              <a:rPr sz="1400" spc="-5" dirty="0">
                <a:latin typeface="Trebuchet MS"/>
                <a:cs typeface="Trebuchet MS"/>
              </a:rPr>
              <a:t>terhadap</a:t>
            </a:r>
            <a:r>
              <a:rPr sz="1400" spc="5" dirty="0">
                <a:latin typeface="Trebuchet MS"/>
                <a:cs typeface="Trebuchet MS"/>
              </a:rPr>
              <a:t> </a:t>
            </a:r>
            <a:r>
              <a:rPr sz="1400" spc="-5" dirty="0">
                <a:latin typeface="Trebuchet MS"/>
                <a:cs typeface="Trebuchet MS"/>
              </a:rPr>
              <a:t>kesalahan</a:t>
            </a:r>
            <a:r>
              <a:rPr sz="1400" spc="20" dirty="0">
                <a:latin typeface="Trebuchet MS"/>
                <a:cs typeface="Trebuchet MS"/>
              </a:rPr>
              <a:t> </a:t>
            </a:r>
            <a:r>
              <a:rPr sz="1400" spc="-10" dirty="0">
                <a:latin typeface="Trebuchet MS"/>
                <a:cs typeface="Trebuchet MS"/>
              </a:rPr>
              <a:t>dan</a:t>
            </a:r>
            <a:r>
              <a:rPr sz="1400" spc="10" dirty="0">
                <a:latin typeface="Trebuchet MS"/>
                <a:cs typeface="Trebuchet MS"/>
              </a:rPr>
              <a:t> </a:t>
            </a:r>
            <a:r>
              <a:rPr sz="1400" spc="-5" dirty="0">
                <a:latin typeface="Trebuchet MS"/>
                <a:cs typeface="Trebuchet MS"/>
              </a:rPr>
              <a:t>sangat</a:t>
            </a:r>
            <a:r>
              <a:rPr sz="1400" spc="5" dirty="0">
                <a:latin typeface="Trebuchet MS"/>
                <a:cs typeface="Trebuchet MS"/>
              </a:rPr>
              <a:t> </a:t>
            </a:r>
            <a:r>
              <a:rPr sz="1400" spc="-5" dirty="0">
                <a:latin typeface="Trebuchet MS"/>
                <a:cs typeface="Trebuchet MS"/>
              </a:rPr>
              <a:t>tersedia. </a:t>
            </a:r>
            <a:r>
              <a:rPr sz="1400" spc="-470" dirty="0">
                <a:latin typeface="Trebuchet MS"/>
                <a:cs typeface="Trebuchet MS"/>
              </a:rPr>
              <a:t> </a:t>
            </a:r>
            <a:r>
              <a:rPr sz="1400" spc="-10" dirty="0">
                <a:latin typeface="Trebuchet MS"/>
                <a:cs typeface="Trebuchet MS"/>
              </a:rPr>
              <a:t>Jika</a:t>
            </a:r>
            <a:r>
              <a:rPr sz="1400" spc="15" dirty="0">
                <a:latin typeface="Trebuchet MS"/>
                <a:cs typeface="Trebuchet MS"/>
              </a:rPr>
              <a:t> </a:t>
            </a:r>
            <a:r>
              <a:rPr sz="1400" spc="-5" dirty="0">
                <a:latin typeface="Trebuchet MS"/>
                <a:cs typeface="Trebuchet MS"/>
              </a:rPr>
              <a:t>sebuah</a:t>
            </a:r>
            <a:r>
              <a:rPr sz="1400" spc="5" dirty="0">
                <a:latin typeface="Trebuchet MS"/>
                <a:cs typeface="Trebuchet MS"/>
              </a:rPr>
              <a:t> </a:t>
            </a:r>
            <a:r>
              <a:rPr sz="1400" spc="-10" dirty="0">
                <a:latin typeface="Trebuchet MS"/>
                <a:cs typeface="Trebuchet MS"/>
              </a:rPr>
              <a:t>node</a:t>
            </a:r>
            <a:r>
              <a:rPr sz="1400" spc="20" dirty="0">
                <a:latin typeface="Trebuchet MS"/>
                <a:cs typeface="Trebuchet MS"/>
              </a:rPr>
              <a:t> </a:t>
            </a:r>
            <a:r>
              <a:rPr sz="1400" spc="-5" dirty="0">
                <a:latin typeface="Trebuchet MS"/>
                <a:cs typeface="Trebuchet MS"/>
              </a:rPr>
              <a:t>di</a:t>
            </a:r>
            <a:r>
              <a:rPr sz="1400" spc="10" dirty="0">
                <a:latin typeface="Trebuchet MS"/>
                <a:cs typeface="Trebuchet MS"/>
              </a:rPr>
              <a:t> </a:t>
            </a:r>
            <a:r>
              <a:rPr sz="1400" spc="-5" dirty="0">
                <a:latin typeface="Trebuchet MS"/>
                <a:cs typeface="Trebuchet MS"/>
              </a:rPr>
              <a:t>cluster</a:t>
            </a:r>
            <a:r>
              <a:rPr sz="1400" spc="10" dirty="0">
                <a:latin typeface="Trebuchet MS"/>
                <a:cs typeface="Trebuchet MS"/>
              </a:rPr>
              <a:t> </a:t>
            </a:r>
            <a:r>
              <a:rPr sz="1400" spc="-10" dirty="0">
                <a:latin typeface="Trebuchet MS"/>
                <a:cs typeface="Trebuchet MS"/>
              </a:rPr>
              <a:t>database</a:t>
            </a:r>
            <a:r>
              <a:rPr sz="1400" spc="5" dirty="0">
                <a:latin typeface="Trebuchet MS"/>
                <a:cs typeface="Trebuchet MS"/>
              </a:rPr>
              <a:t> </a:t>
            </a:r>
            <a:r>
              <a:rPr sz="1400" dirty="0">
                <a:latin typeface="Trebuchet MS"/>
                <a:cs typeface="Trebuchet MS"/>
              </a:rPr>
              <a:t>sedang</a:t>
            </a:r>
            <a:r>
              <a:rPr sz="1400" spc="-5" dirty="0">
                <a:latin typeface="Trebuchet MS"/>
                <a:cs typeface="Trebuchet MS"/>
              </a:rPr>
              <a:t> </a:t>
            </a:r>
            <a:r>
              <a:rPr sz="1400" spc="-10" dirty="0">
                <a:latin typeface="Trebuchet MS"/>
                <a:cs typeface="Trebuchet MS"/>
              </a:rPr>
              <a:t>down,</a:t>
            </a:r>
            <a:r>
              <a:rPr sz="1400" spc="15" dirty="0">
                <a:latin typeface="Trebuchet MS"/>
                <a:cs typeface="Trebuchet MS"/>
              </a:rPr>
              <a:t> </a:t>
            </a:r>
            <a:r>
              <a:rPr sz="1400" spc="-10" dirty="0">
                <a:latin typeface="Trebuchet MS"/>
                <a:cs typeface="Trebuchet MS"/>
              </a:rPr>
              <a:t>node</a:t>
            </a:r>
            <a:r>
              <a:rPr sz="1400" spc="20" dirty="0">
                <a:latin typeface="Trebuchet MS"/>
                <a:cs typeface="Trebuchet MS"/>
              </a:rPr>
              <a:t> </a:t>
            </a:r>
            <a:r>
              <a:rPr sz="1400" spc="-5" dirty="0">
                <a:latin typeface="Trebuchet MS"/>
                <a:cs typeface="Trebuchet MS"/>
              </a:rPr>
              <a:t>tersebut </a:t>
            </a:r>
            <a:r>
              <a:rPr sz="1400" dirty="0">
                <a:latin typeface="Trebuchet MS"/>
                <a:cs typeface="Trebuchet MS"/>
              </a:rPr>
              <a:t> </a:t>
            </a:r>
            <a:r>
              <a:rPr sz="1400" spc="-5" dirty="0">
                <a:latin typeface="Trebuchet MS"/>
                <a:cs typeface="Trebuchet MS"/>
              </a:rPr>
              <a:t>seharusnya </a:t>
            </a:r>
            <a:r>
              <a:rPr sz="1400" spc="-10" dirty="0">
                <a:latin typeface="Trebuchet MS"/>
                <a:cs typeface="Trebuchet MS"/>
              </a:rPr>
              <a:t>masih</a:t>
            </a:r>
            <a:r>
              <a:rPr sz="1400" spc="10" dirty="0">
                <a:latin typeface="Trebuchet MS"/>
                <a:cs typeface="Trebuchet MS"/>
              </a:rPr>
              <a:t> </a:t>
            </a:r>
            <a:r>
              <a:rPr sz="1400" spc="-10" dirty="0">
                <a:latin typeface="Trebuchet MS"/>
                <a:cs typeface="Trebuchet MS"/>
              </a:rPr>
              <a:t>dapat</a:t>
            </a:r>
            <a:r>
              <a:rPr sz="1400" spc="15" dirty="0">
                <a:latin typeface="Trebuchet MS"/>
                <a:cs typeface="Trebuchet MS"/>
              </a:rPr>
              <a:t> </a:t>
            </a:r>
            <a:r>
              <a:rPr sz="1400" spc="-5" dirty="0">
                <a:latin typeface="Trebuchet MS"/>
                <a:cs typeface="Trebuchet MS"/>
              </a:rPr>
              <a:t>menerima</a:t>
            </a:r>
            <a:r>
              <a:rPr sz="1400" spc="10" dirty="0">
                <a:latin typeface="Trebuchet MS"/>
                <a:cs typeface="Trebuchet MS"/>
              </a:rPr>
              <a:t> </a:t>
            </a:r>
            <a:r>
              <a:rPr sz="1400" spc="-5" dirty="0" err="1">
                <a:latin typeface="Trebuchet MS"/>
                <a:cs typeface="Trebuchet MS"/>
              </a:rPr>
              <a:t>permintaan</a:t>
            </a:r>
            <a:r>
              <a:rPr sz="1400" spc="20" dirty="0">
                <a:latin typeface="Trebuchet MS"/>
                <a:cs typeface="Trebuchet MS"/>
              </a:rPr>
              <a:t> </a:t>
            </a:r>
            <a:r>
              <a:rPr lang="en-US" sz="1400" spc="20" dirty="0" smtClean="0">
                <a:latin typeface="Trebuchet MS"/>
                <a:cs typeface="Trebuchet MS"/>
              </a:rPr>
              <a:t>write/read.</a:t>
            </a:r>
          </a:p>
          <a:p>
            <a:pPr marL="12700" marR="5080" algn="just">
              <a:lnSpc>
                <a:spcPct val="100000"/>
              </a:lnSpc>
              <a:spcBef>
                <a:spcPts val="1280"/>
              </a:spcBef>
            </a:pPr>
            <a:endParaRPr lang="en-US" sz="1400" spc="20" dirty="0" smtClean="0">
              <a:latin typeface="Trebuchet MS"/>
              <a:cs typeface="Trebuchet MS"/>
            </a:endParaRPr>
          </a:p>
          <a:p>
            <a:pPr marL="12700">
              <a:lnSpc>
                <a:spcPct val="100000"/>
              </a:lnSpc>
              <a:spcBef>
                <a:spcPts val="100"/>
              </a:spcBef>
            </a:pPr>
            <a:r>
              <a:rPr lang="en-US" sz="1400" spc="-5" dirty="0">
                <a:latin typeface="Trebuchet MS"/>
                <a:cs typeface="Trebuchet MS"/>
              </a:rPr>
              <a:t>Hig</a:t>
            </a:r>
            <a:r>
              <a:rPr lang="en-US" sz="1400" dirty="0">
                <a:latin typeface="Trebuchet MS"/>
                <a:cs typeface="Trebuchet MS"/>
              </a:rPr>
              <a:t>h</a:t>
            </a:r>
            <a:r>
              <a:rPr lang="en-US" sz="1400" spc="-114" dirty="0">
                <a:latin typeface="Trebuchet MS"/>
                <a:cs typeface="Trebuchet MS"/>
              </a:rPr>
              <a:t> </a:t>
            </a:r>
            <a:r>
              <a:rPr lang="en-US" sz="1400" spc="-105" dirty="0">
                <a:latin typeface="Trebuchet MS"/>
                <a:cs typeface="Trebuchet MS"/>
              </a:rPr>
              <a:t>A</a:t>
            </a:r>
            <a:r>
              <a:rPr lang="en-US" sz="1400" spc="-5" dirty="0">
                <a:latin typeface="Trebuchet MS"/>
                <a:cs typeface="Trebuchet MS"/>
              </a:rPr>
              <a:t>va</a:t>
            </a:r>
            <a:r>
              <a:rPr lang="en-US" sz="1400" dirty="0">
                <a:latin typeface="Trebuchet MS"/>
                <a:cs typeface="Trebuchet MS"/>
              </a:rPr>
              <a:t>ilab</a:t>
            </a:r>
            <a:r>
              <a:rPr lang="en-US" sz="1400" spc="-5" dirty="0">
                <a:latin typeface="Trebuchet MS"/>
                <a:cs typeface="Trebuchet MS"/>
              </a:rPr>
              <a:t>ility</a:t>
            </a:r>
            <a:endParaRPr lang="en-US" sz="1400" dirty="0">
              <a:latin typeface="Trebuchet MS"/>
              <a:cs typeface="Trebuchet MS"/>
            </a:endParaRPr>
          </a:p>
          <a:p>
            <a:pPr marL="12700" marR="5080">
              <a:lnSpc>
                <a:spcPct val="100000"/>
              </a:lnSpc>
              <a:spcBef>
                <a:spcPts val="1280"/>
              </a:spcBef>
            </a:pPr>
            <a:r>
              <a:rPr lang="en-US" sz="1400" spc="-15" dirty="0" err="1">
                <a:latin typeface="Trebuchet MS"/>
                <a:cs typeface="Trebuchet MS"/>
              </a:rPr>
              <a:t>Pastikan</a:t>
            </a:r>
            <a:r>
              <a:rPr lang="en-US" sz="1400" spc="85" dirty="0">
                <a:latin typeface="Trebuchet MS"/>
                <a:cs typeface="Trebuchet MS"/>
              </a:rPr>
              <a:t> </a:t>
            </a:r>
            <a:r>
              <a:rPr lang="en-US" sz="1400" spc="-5" dirty="0" err="1">
                <a:latin typeface="Trebuchet MS"/>
                <a:cs typeface="Trebuchet MS"/>
              </a:rPr>
              <a:t>ketersediaan</a:t>
            </a:r>
            <a:r>
              <a:rPr lang="en-US" sz="1400" spc="100" dirty="0">
                <a:latin typeface="Trebuchet MS"/>
                <a:cs typeface="Trebuchet MS"/>
              </a:rPr>
              <a:t> </a:t>
            </a:r>
            <a:r>
              <a:rPr lang="en-US" sz="1400" spc="-5" dirty="0" err="1">
                <a:latin typeface="Trebuchet MS"/>
                <a:cs typeface="Trebuchet MS"/>
              </a:rPr>
              <a:t>tinggi</a:t>
            </a:r>
            <a:r>
              <a:rPr lang="en-US" sz="1400" spc="85" dirty="0">
                <a:latin typeface="Trebuchet MS"/>
                <a:cs typeface="Trebuchet MS"/>
              </a:rPr>
              <a:t> </a:t>
            </a:r>
            <a:r>
              <a:rPr lang="en-US" sz="1400" spc="-5" dirty="0" err="1">
                <a:latin typeface="Trebuchet MS"/>
                <a:cs typeface="Trebuchet MS"/>
              </a:rPr>
              <a:t>terkait</a:t>
            </a:r>
            <a:r>
              <a:rPr lang="en-US" sz="1400" spc="95" dirty="0">
                <a:latin typeface="Trebuchet MS"/>
                <a:cs typeface="Trebuchet MS"/>
              </a:rPr>
              <a:t> </a:t>
            </a:r>
            <a:r>
              <a:rPr lang="en-US" sz="1400" spc="-5" dirty="0" err="1">
                <a:latin typeface="Trebuchet MS"/>
                <a:cs typeface="Trebuchet MS"/>
              </a:rPr>
              <a:t>penulisan</a:t>
            </a:r>
            <a:r>
              <a:rPr lang="en-US" sz="1400" spc="85" dirty="0">
                <a:latin typeface="Trebuchet MS"/>
                <a:cs typeface="Trebuchet MS"/>
              </a:rPr>
              <a:t> </a:t>
            </a:r>
            <a:r>
              <a:rPr lang="en-US" sz="1400" spc="-5" dirty="0" err="1">
                <a:latin typeface="Trebuchet MS"/>
                <a:cs typeface="Trebuchet MS"/>
              </a:rPr>
              <a:t>dengan</a:t>
            </a:r>
            <a:r>
              <a:rPr lang="en-US" sz="1400" spc="75" dirty="0">
                <a:latin typeface="Trebuchet MS"/>
                <a:cs typeface="Trebuchet MS"/>
              </a:rPr>
              <a:t> </a:t>
            </a:r>
            <a:r>
              <a:rPr lang="en-US" sz="1400" spc="-5" dirty="0" err="1">
                <a:latin typeface="Trebuchet MS"/>
                <a:cs typeface="Trebuchet MS"/>
              </a:rPr>
              <a:t>menggunakan</a:t>
            </a:r>
            <a:r>
              <a:rPr lang="en-US" sz="1400" spc="-5" dirty="0">
                <a:latin typeface="Trebuchet MS"/>
                <a:cs typeface="Trebuchet MS"/>
              </a:rPr>
              <a:t> </a:t>
            </a:r>
            <a:r>
              <a:rPr lang="en-US" sz="1400" dirty="0">
                <a:latin typeface="Trebuchet MS"/>
                <a:cs typeface="Trebuchet MS"/>
              </a:rPr>
              <a:t> </a:t>
            </a:r>
            <a:r>
              <a:rPr lang="en-US" sz="1400" spc="-5" dirty="0" err="1">
                <a:latin typeface="Trebuchet MS"/>
                <a:cs typeface="Trebuchet MS"/>
              </a:rPr>
              <a:t>sistem</a:t>
            </a:r>
            <a:r>
              <a:rPr lang="en-US" sz="1400" spc="20" dirty="0">
                <a:latin typeface="Trebuchet MS"/>
                <a:cs typeface="Trebuchet MS"/>
              </a:rPr>
              <a:t> </a:t>
            </a:r>
            <a:r>
              <a:rPr lang="en-US" sz="1400" spc="-5" dirty="0" err="1">
                <a:latin typeface="Trebuchet MS"/>
                <a:cs typeface="Trebuchet MS"/>
              </a:rPr>
              <a:t>pesan</a:t>
            </a:r>
            <a:r>
              <a:rPr lang="en-US" sz="1400" spc="15" dirty="0">
                <a:latin typeface="Trebuchet MS"/>
                <a:cs typeface="Trebuchet MS"/>
              </a:rPr>
              <a:t> </a:t>
            </a:r>
            <a:r>
              <a:rPr lang="en-US" sz="1400" spc="-5" dirty="0" err="1">
                <a:latin typeface="Trebuchet MS"/>
                <a:cs typeface="Trebuchet MS"/>
              </a:rPr>
              <a:t>terdistribusi</a:t>
            </a:r>
            <a:r>
              <a:rPr lang="en-US" sz="1400" spc="35" dirty="0">
                <a:latin typeface="Trebuchet MS"/>
                <a:cs typeface="Trebuchet MS"/>
              </a:rPr>
              <a:t> </a:t>
            </a:r>
            <a:r>
              <a:rPr lang="en-US" sz="1400" spc="-5" dirty="0" err="1">
                <a:latin typeface="Trebuchet MS"/>
                <a:cs typeface="Trebuchet MS"/>
              </a:rPr>
              <a:t>seperti</a:t>
            </a:r>
            <a:r>
              <a:rPr lang="en-US" sz="1400" spc="-70" dirty="0">
                <a:latin typeface="Trebuchet MS"/>
                <a:cs typeface="Trebuchet MS"/>
              </a:rPr>
              <a:t> </a:t>
            </a:r>
            <a:r>
              <a:rPr lang="en-US" sz="1400" spc="-10" dirty="0">
                <a:latin typeface="Trebuchet MS"/>
                <a:cs typeface="Trebuchet MS"/>
              </a:rPr>
              <a:t>Apache</a:t>
            </a:r>
            <a:r>
              <a:rPr lang="en-US" sz="1400" spc="20" dirty="0">
                <a:latin typeface="Trebuchet MS"/>
                <a:cs typeface="Trebuchet MS"/>
              </a:rPr>
              <a:t> </a:t>
            </a:r>
            <a:r>
              <a:rPr lang="en-US" sz="1400" spc="-5" dirty="0">
                <a:latin typeface="Trebuchet MS"/>
                <a:cs typeface="Trebuchet MS"/>
              </a:rPr>
              <a:t>Kafka</a:t>
            </a:r>
            <a:r>
              <a:rPr lang="en-US" sz="1400" spc="15" dirty="0">
                <a:latin typeface="Trebuchet MS"/>
                <a:cs typeface="Trebuchet MS"/>
              </a:rPr>
              <a:t> </a:t>
            </a:r>
            <a:r>
              <a:rPr lang="en-US" sz="1400" spc="-5" dirty="0" err="1">
                <a:latin typeface="Trebuchet MS"/>
                <a:cs typeface="Trebuchet MS"/>
              </a:rPr>
              <a:t>atau</a:t>
            </a:r>
            <a:r>
              <a:rPr lang="en-US" sz="1400" spc="-80" dirty="0">
                <a:latin typeface="Trebuchet MS"/>
                <a:cs typeface="Trebuchet MS"/>
              </a:rPr>
              <a:t> </a:t>
            </a:r>
            <a:r>
              <a:rPr lang="en-US" sz="1400" spc="-10" dirty="0">
                <a:latin typeface="Trebuchet MS"/>
                <a:cs typeface="Trebuchet MS"/>
              </a:rPr>
              <a:t>Amazon</a:t>
            </a:r>
            <a:r>
              <a:rPr lang="en-US" sz="1400" spc="70" dirty="0">
                <a:latin typeface="Trebuchet MS"/>
                <a:cs typeface="Trebuchet MS"/>
              </a:rPr>
              <a:t> </a:t>
            </a:r>
            <a:r>
              <a:rPr lang="en-US" sz="1400" spc="-10" dirty="0">
                <a:latin typeface="Trebuchet MS"/>
                <a:cs typeface="Trebuchet MS"/>
              </a:rPr>
              <a:t>Kinesis.</a:t>
            </a:r>
            <a:r>
              <a:rPr lang="en-US" sz="1400" spc="35" dirty="0">
                <a:latin typeface="Trebuchet MS"/>
                <a:cs typeface="Trebuchet MS"/>
              </a:rPr>
              <a:t> </a:t>
            </a:r>
            <a:r>
              <a:rPr lang="en-US" sz="1400" spc="-10" dirty="0" err="1">
                <a:latin typeface="Trebuchet MS"/>
                <a:cs typeface="Trebuchet MS"/>
              </a:rPr>
              <a:t>Jika</a:t>
            </a:r>
            <a:r>
              <a:rPr lang="en-US" sz="1400" spc="-10" dirty="0">
                <a:latin typeface="Trebuchet MS"/>
                <a:cs typeface="Trebuchet MS"/>
              </a:rPr>
              <a:t> </a:t>
            </a:r>
            <a:r>
              <a:rPr lang="en-US" sz="1400" spc="-5" dirty="0">
                <a:latin typeface="Trebuchet MS"/>
                <a:cs typeface="Trebuchet MS"/>
              </a:rPr>
              <a:t> server</a:t>
            </a:r>
            <a:r>
              <a:rPr lang="en-US" sz="1400" spc="10" dirty="0">
                <a:latin typeface="Trebuchet MS"/>
                <a:cs typeface="Trebuchet MS"/>
              </a:rPr>
              <a:t> </a:t>
            </a:r>
            <a:r>
              <a:rPr lang="en-US" sz="1400" spc="-5" dirty="0" err="1">
                <a:latin typeface="Trebuchet MS"/>
                <a:cs typeface="Trebuchet MS"/>
              </a:rPr>
              <a:t>sedang</a:t>
            </a:r>
            <a:r>
              <a:rPr lang="en-US" sz="1400" dirty="0">
                <a:latin typeface="Trebuchet MS"/>
                <a:cs typeface="Trebuchet MS"/>
              </a:rPr>
              <a:t> </a:t>
            </a:r>
            <a:r>
              <a:rPr lang="en-US" sz="1400" spc="-10" dirty="0">
                <a:latin typeface="Trebuchet MS"/>
                <a:cs typeface="Trebuchet MS"/>
              </a:rPr>
              <a:t>down</a:t>
            </a:r>
            <a:r>
              <a:rPr lang="en-US" sz="1400" spc="25" dirty="0">
                <a:latin typeface="Trebuchet MS"/>
                <a:cs typeface="Trebuchet MS"/>
              </a:rPr>
              <a:t> </a:t>
            </a:r>
            <a:r>
              <a:rPr lang="en-US" sz="1400" spc="-5" dirty="0" err="1">
                <a:latin typeface="Trebuchet MS"/>
                <a:cs typeface="Trebuchet MS"/>
              </a:rPr>
              <a:t>atau</a:t>
            </a:r>
            <a:r>
              <a:rPr lang="en-US" sz="1400" dirty="0">
                <a:latin typeface="Trebuchet MS"/>
                <a:cs typeface="Trebuchet MS"/>
              </a:rPr>
              <a:t> </a:t>
            </a:r>
            <a:r>
              <a:rPr lang="en-US" sz="1400" spc="-5" dirty="0">
                <a:latin typeface="Trebuchet MS"/>
                <a:cs typeface="Trebuchet MS"/>
              </a:rPr>
              <a:t>volume</a:t>
            </a:r>
            <a:r>
              <a:rPr lang="en-US" sz="1400" spc="40" dirty="0">
                <a:latin typeface="Trebuchet MS"/>
                <a:cs typeface="Trebuchet MS"/>
              </a:rPr>
              <a:t> </a:t>
            </a:r>
            <a:r>
              <a:rPr lang="en-US" sz="1400" spc="-5" dirty="0" err="1">
                <a:latin typeface="Trebuchet MS"/>
                <a:cs typeface="Trebuchet MS"/>
              </a:rPr>
              <a:t>penulisan</a:t>
            </a:r>
            <a:r>
              <a:rPr lang="en-US" sz="1400" spc="15" dirty="0">
                <a:latin typeface="Trebuchet MS"/>
                <a:cs typeface="Trebuchet MS"/>
              </a:rPr>
              <a:t> </a:t>
            </a:r>
            <a:r>
              <a:rPr lang="en-US" sz="1400" spc="-5" dirty="0" err="1">
                <a:latin typeface="Trebuchet MS"/>
                <a:cs typeface="Trebuchet MS"/>
              </a:rPr>
              <a:t>terlalu</a:t>
            </a:r>
            <a:r>
              <a:rPr lang="en-US" sz="1400" spc="25" dirty="0">
                <a:latin typeface="Trebuchet MS"/>
                <a:cs typeface="Trebuchet MS"/>
              </a:rPr>
              <a:t> </a:t>
            </a:r>
            <a:r>
              <a:rPr lang="en-US" sz="1400" spc="-5" dirty="0" err="1">
                <a:latin typeface="Trebuchet MS"/>
                <a:cs typeface="Trebuchet MS"/>
              </a:rPr>
              <a:t>tinggi</a:t>
            </a:r>
            <a:r>
              <a:rPr lang="en-US" sz="1400" spc="10" dirty="0">
                <a:latin typeface="Trebuchet MS"/>
                <a:cs typeface="Trebuchet MS"/>
              </a:rPr>
              <a:t> </a:t>
            </a:r>
            <a:r>
              <a:rPr lang="en-US" sz="1400" spc="-5" dirty="0" err="1">
                <a:latin typeface="Trebuchet MS"/>
                <a:cs typeface="Trebuchet MS"/>
              </a:rPr>
              <a:t>untuk</a:t>
            </a:r>
            <a:r>
              <a:rPr lang="en-US" sz="1400" spc="10" dirty="0">
                <a:latin typeface="Trebuchet MS"/>
                <a:cs typeface="Trebuchet MS"/>
              </a:rPr>
              <a:t> </a:t>
            </a:r>
            <a:r>
              <a:rPr lang="en-US" sz="1400" spc="-5" dirty="0" err="1">
                <a:latin typeface="Trebuchet MS"/>
                <a:cs typeface="Trebuchet MS"/>
              </a:rPr>
              <a:t>diserap</a:t>
            </a:r>
            <a:r>
              <a:rPr lang="en-US" sz="1400" spc="-5" dirty="0">
                <a:latin typeface="Trebuchet MS"/>
                <a:cs typeface="Trebuchet MS"/>
              </a:rPr>
              <a:t> </a:t>
            </a:r>
            <a:r>
              <a:rPr lang="en-US" sz="1400" dirty="0">
                <a:latin typeface="Trebuchet MS"/>
                <a:cs typeface="Trebuchet MS"/>
              </a:rPr>
              <a:t> </a:t>
            </a:r>
            <a:r>
              <a:rPr lang="en-US" sz="1400" spc="-10" dirty="0">
                <a:latin typeface="Trebuchet MS"/>
                <a:cs typeface="Trebuchet MS"/>
              </a:rPr>
              <a:t>database</a:t>
            </a:r>
            <a:r>
              <a:rPr lang="en-US" sz="1400" spc="5" dirty="0">
                <a:latin typeface="Trebuchet MS"/>
                <a:cs typeface="Trebuchet MS"/>
              </a:rPr>
              <a:t> </a:t>
            </a:r>
            <a:r>
              <a:rPr lang="en-US" sz="1400" spc="-5" dirty="0" err="1">
                <a:latin typeface="Trebuchet MS"/>
                <a:cs typeface="Trebuchet MS"/>
              </a:rPr>
              <a:t>terdistribusi</a:t>
            </a:r>
            <a:r>
              <a:rPr lang="en-US" sz="1400" spc="40" dirty="0">
                <a:latin typeface="Trebuchet MS"/>
                <a:cs typeface="Trebuchet MS"/>
              </a:rPr>
              <a:t> </a:t>
            </a:r>
            <a:r>
              <a:rPr lang="en-US" sz="1400" spc="-5" dirty="0" err="1">
                <a:latin typeface="Trebuchet MS"/>
                <a:cs typeface="Trebuchet MS"/>
              </a:rPr>
              <a:t>secara</a:t>
            </a:r>
            <a:r>
              <a:rPr lang="en-US" sz="1400" spc="5" dirty="0">
                <a:latin typeface="Trebuchet MS"/>
                <a:cs typeface="Trebuchet MS"/>
              </a:rPr>
              <a:t> </a:t>
            </a:r>
            <a:r>
              <a:rPr lang="en-US" sz="1400" spc="-5" dirty="0">
                <a:latin typeface="Trebuchet MS"/>
                <a:cs typeface="Trebuchet MS"/>
              </a:rPr>
              <a:t>real</a:t>
            </a:r>
            <a:r>
              <a:rPr lang="en-US" sz="1400" spc="10" dirty="0">
                <a:latin typeface="Trebuchet MS"/>
                <a:cs typeface="Trebuchet MS"/>
              </a:rPr>
              <a:t> </a:t>
            </a:r>
            <a:r>
              <a:rPr lang="en-US" sz="1400" spc="-5" dirty="0">
                <a:latin typeface="Trebuchet MS"/>
                <a:cs typeface="Trebuchet MS"/>
              </a:rPr>
              <a:t>time,</a:t>
            </a:r>
            <a:r>
              <a:rPr lang="en-US" sz="1400" spc="20" dirty="0">
                <a:latin typeface="Trebuchet MS"/>
                <a:cs typeface="Trebuchet MS"/>
              </a:rPr>
              <a:t> </a:t>
            </a:r>
            <a:r>
              <a:rPr lang="en-US" sz="1400" spc="-5" dirty="0">
                <a:latin typeface="Trebuchet MS"/>
                <a:cs typeface="Trebuchet MS"/>
              </a:rPr>
              <a:t>data</a:t>
            </a:r>
            <a:r>
              <a:rPr lang="en-US" sz="1400" spc="15" dirty="0">
                <a:latin typeface="Trebuchet MS"/>
                <a:cs typeface="Trebuchet MS"/>
              </a:rPr>
              <a:t> </a:t>
            </a:r>
            <a:r>
              <a:rPr lang="en-US" sz="1400" spc="-10" dirty="0" err="1">
                <a:latin typeface="Trebuchet MS"/>
                <a:cs typeface="Trebuchet MS"/>
              </a:rPr>
              <a:t>dapat</a:t>
            </a:r>
            <a:r>
              <a:rPr lang="en-US" sz="1400" spc="10" dirty="0">
                <a:latin typeface="Trebuchet MS"/>
                <a:cs typeface="Trebuchet MS"/>
              </a:rPr>
              <a:t> </a:t>
            </a:r>
            <a:r>
              <a:rPr lang="en-US" sz="1400" spc="-10" dirty="0" err="1">
                <a:latin typeface="Trebuchet MS"/>
                <a:cs typeface="Trebuchet MS"/>
              </a:rPr>
              <a:t>disimpan</a:t>
            </a:r>
            <a:r>
              <a:rPr lang="en-US" sz="1400" spc="25" dirty="0">
                <a:latin typeface="Trebuchet MS"/>
                <a:cs typeface="Trebuchet MS"/>
              </a:rPr>
              <a:t> </a:t>
            </a:r>
            <a:r>
              <a:rPr lang="en-US" sz="1400" spc="-10" dirty="0" err="1">
                <a:latin typeface="Trebuchet MS"/>
                <a:cs typeface="Trebuchet MS"/>
              </a:rPr>
              <a:t>dalam</a:t>
            </a:r>
            <a:r>
              <a:rPr lang="en-US" sz="1400" spc="10" dirty="0">
                <a:latin typeface="Trebuchet MS"/>
                <a:cs typeface="Trebuchet MS"/>
              </a:rPr>
              <a:t> </a:t>
            </a:r>
            <a:r>
              <a:rPr lang="en-US" sz="1400" spc="-5" dirty="0" err="1">
                <a:latin typeface="Trebuchet MS"/>
                <a:cs typeface="Trebuchet MS"/>
              </a:rPr>
              <a:t>sistem</a:t>
            </a:r>
            <a:r>
              <a:rPr lang="en-US" sz="1400" spc="-5" dirty="0">
                <a:latin typeface="Trebuchet MS"/>
                <a:cs typeface="Trebuchet MS"/>
              </a:rPr>
              <a:t> </a:t>
            </a:r>
            <a:r>
              <a:rPr lang="en-US" sz="1400" spc="-465" dirty="0">
                <a:latin typeface="Trebuchet MS"/>
                <a:cs typeface="Trebuchet MS"/>
              </a:rPr>
              <a:t> </a:t>
            </a:r>
            <a:r>
              <a:rPr lang="en-US" sz="1400" spc="-5" dirty="0" err="1">
                <a:latin typeface="Trebuchet MS"/>
                <a:cs typeface="Trebuchet MS"/>
              </a:rPr>
              <a:t>pesan</a:t>
            </a:r>
            <a:r>
              <a:rPr lang="en-US" sz="1400" spc="5" dirty="0">
                <a:latin typeface="Trebuchet MS"/>
                <a:cs typeface="Trebuchet MS"/>
              </a:rPr>
              <a:t> </a:t>
            </a:r>
            <a:r>
              <a:rPr lang="en-US" sz="1400" spc="-5" dirty="0" err="1">
                <a:latin typeface="Trebuchet MS"/>
                <a:cs typeface="Trebuchet MS"/>
              </a:rPr>
              <a:t>sampai</a:t>
            </a:r>
            <a:r>
              <a:rPr lang="en-US" sz="1400" spc="25" dirty="0">
                <a:latin typeface="Trebuchet MS"/>
                <a:cs typeface="Trebuchet MS"/>
              </a:rPr>
              <a:t> </a:t>
            </a:r>
            <a:r>
              <a:rPr lang="en-US" sz="1400" spc="-10" dirty="0">
                <a:latin typeface="Trebuchet MS"/>
                <a:cs typeface="Trebuchet MS"/>
              </a:rPr>
              <a:t>database</a:t>
            </a:r>
            <a:r>
              <a:rPr lang="en-US" sz="1400" spc="5" dirty="0">
                <a:latin typeface="Trebuchet MS"/>
                <a:cs typeface="Trebuchet MS"/>
              </a:rPr>
              <a:t> </a:t>
            </a:r>
            <a:r>
              <a:rPr lang="en-US" sz="1400" spc="-5" dirty="0" err="1">
                <a:latin typeface="Trebuchet MS"/>
                <a:cs typeface="Trebuchet MS"/>
              </a:rPr>
              <a:t>memproses</a:t>
            </a:r>
            <a:r>
              <a:rPr lang="en-US" sz="1400" spc="20" dirty="0">
                <a:latin typeface="Trebuchet MS"/>
                <a:cs typeface="Trebuchet MS"/>
              </a:rPr>
              <a:t> </a:t>
            </a:r>
            <a:r>
              <a:rPr lang="en-US" sz="1400" spc="-10" dirty="0">
                <a:latin typeface="Trebuchet MS"/>
                <a:cs typeface="Trebuchet MS"/>
              </a:rPr>
              <a:t>backlog</a:t>
            </a:r>
            <a:r>
              <a:rPr lang="en-US" sz="1400" spc="25" dirty="0">
                <a:latin typeface="Trebuchet MS"/>
                <a:cs typeface="Trebuchet MS"/>
              </a:rPr>
              <a:t> </a:t>
            </a:r>
            <a:r>
              <a:rPr lang="en-US" sz="1400" spc="-5" dirty="0">
                <a:latin typeface="Trebuchet MS"/>
                <a:cs typeface="Trebuchet MS"/>
              </a:rPr>
              <a:t>data</a:t>
            </a:r>
            <a:r>
              <a:rPr lang="en-US" sz="1400" dirty="0">
                <a:latin typeface="Trebuchet MS"/>
                <a:cs typeface="Trebuchet MS"/>
              </a:rPr>
              <a:t> </a:t>
            </a:r>
            <a:r>
              <a:rPr lang="en-US" sz="1400" spc="-5" dirty="0" err="1">
                <a:latin typeface="Trebuchet MS"/>
                <a:cs typeface="Trebuchet MS"/>
              </a:rPr>
              <a:t>atau</a:t>
            </a:r>
            <a:r>
              <a:rPr lang="en-US" sz="1400" spc="10" dirty="0">
                <a:latin typeface="Trebuchet MS"/>
                <a:cs typeface="Trebuchet MS"/>
              </a:rPr>
              <a:t> </a:t>
            </a:r>
            <a:r>
              <a:rPr lang="en-US" sz="1400" spc="-10" dirty="0">
                <a:latin typeface="Trebuchet MS"/>
                <a:cs typeface="Trebuchet MS"/>
              </a:rPr>
              <a:t>node</a:t>
            </a:r>
            <a:r>
              <a:rPr lang="en-US" sz="1400" spc="15" dirty="0">
                <a:latin typeface="Trebuchet MS"/>
                <a:cs typeface="Trebuchet MS"/>
              </a:rPr>
              <a:t> </a:t>
            </a:r>
            <a:r>
              <a:rPr lang="en-US" sz="1400" spc="-10" dirty="0" err="1">
                <a:latin typeface="Trebuchet MS"/>
                <a:cs typeface="Trebuchet MS"/>
              </a:rPr>
              <a:t>tambahan</a:t>
            </a:r>
            <a:r>
              <a:rPr lang="en-US" sz="1400" spc="-10" dirty="0">
                <a:latin typeface="Trebuchet MS"/>
                <a:cs typeface="Trebuchet MS"/>
              </a:rPr>
              <a:t> </a:t>
            </a:r>
            <a:r>
              <a:rPr lang="en-US" sz="1400" spc="-5" dirty="0">
                <a:latin typeface="Trebuchet MS"/>
                <a:cs typeface="Trebuchet MS"/>
              </a:rPr>
              <a:t> </a:t>
            </a:r>
            <a:r>
              <a:rPr lang="en-US" sz="1400" spc="-10" dirty="0" err="1">
                <a:latin typeface="Trebuchet MS"/>
                <a:cs typeface="Trebuchet MS"/>
              </a:rPr>
              <a:t>ditambahkan</a:t>
            </a:r>
            <a:r>
              <a:rPr lang="en-US" sz="1400" spc="15" dirty="0">
                <a:latin typeface="Trebuchet MS"/>
                <a:cs typeface="Trebuchet MS"/>
              </a:rPr>
              <a:t> </a:t>
            </a:r>
            <a:r>
              <a:rPr lang="en-US" sz="1400" spc="-5" dirty="0" err="1">
                <a:latin typeface="Trebuchet MS"/>
                <a:cs typeface="Trebuchet MS"/>
              </a:rPr>
              <a:t>ke</a:t>
            </a:r>
            <a:r>
              <a:rPr lang="en-US" sz="1400" spc="10" dirty="0">
                <a:latin typeface="Trebuchet MS"/>
                <a:cs typeface="Trebuchet MS"/>
              </a:rPr>
              <a:t> </a:t>
            </a:r>
            <a:r>
              <a:rPr lang="en-US" sz="1400" spc="-5" dirty="0">
                <a:latin typeface="Trebuchet MS"/>
                <a:cs typeface="Trebuchet MS"/>
              </a:rPr>
              <a:t>cluster</a:t>
            </a:r>
            <a:r>
              <a:rPr lang="en-US" sz="1400" spc="10" dirty="0">
                <a:latin typeface="Trebuchet MS"/>
                <a:cs typeface="Trebuchet MS"/>
              </a:rPr>
              <a:t> </a:t>
            </a:r>
            <a:r>
              <a:rPr lang="en-US" sz="1400" spc="-5" dirty="0">
                <a:latin typeface="Trebuchet MS"/>
                <a:cs typeface="Trebuchet MS"/>
              </a:rPr>
              <a:t>database.</a:t>
            </a:r>
            <a:endParaRPr lang="en-US" sz="1400" dirty="0">
              <a:latin typeface="Trebuchet MS"/>
              <a:cs typeface="Trebuchet MS"/>
            </a:endParaRPr>
          </a:p>
          <a:p>
            <a:pPr>
              <a:lnSpc>
                <a:spcPct val="100000"/>
              </a:lnSpc>
            </a:pPr>
            <a:endParaRPr lang="en-US" sz="1400" dirty="0">
              <a:latin typeface="Trebuchet MS"/>
              <a:cs typeface="Trebuchet MS"/>
            </a:endParaRPr>
          </a:p>
          <a:p>
            <a:pPr>
              <a:lnSpc>
                <a:spcPct val="100000"/>
              </a:lnSpc>
              <a:spcBef>
                <a:spcPts val="10"/>
              </a:spcBef>
            </a:pPr>
            <a:endParaRPr lang="en-US" sz="1400" dirty="0">
              <a:latin typeface="Trebuchet MS"/>
              <a:cs typeface="Trebuchet MS"/>
            </a:endParaRPr>
          </a:p>
          <a:p>
            <a:pPr marL="12700">
              <a:lnSpc>
                <a:spcPct val="100000"/>
              </a:lnSpc>
            </a:pPr>
            <a:r>
              <a:rPr lang="en-US" sz="1400" spc="-5" dirty="0">
                <a:latin typeface="Trebuchet MS"/>
                <a:cs typeface="Trebuchet MS"/>
              </a:rPr>
              <a:t>Flexibility</a:t>
            </a:r>
            <a:endParaRPr lang="en-US" sz="1400" dirty="0">
              <a:latin typeface="Trebuchet MS"/>
              <a:cs typeface="Trebuchet MS"/>
            </a:endParaRPr>
          </a:p>
          <a:p>
            <a:pPr marL="12700" marR="228600">
              <a:lnSpc>
                <a:spcPct val="100000"/>
              </a:lnSpc>
              <a:spcBef>
                <a:spcPts val="1280"/>
              </a:spcBef>
            </a:pPr>
            <a:r>
              <a:rPr lang="en-US" sz="1400" spc="-5" dirty="0">
                <a:latin typeface="Trebuchet MS"/>
                <a:cs typeface="Trebuchet MS"/>
              </a:rPr>
              <a:t>Basis</a:t>
            </a:r>
            <a:r>
              <a:rPr lang="en-US" sz="1400" spc="10" dirty="0">
                <a:latin typeface="Trebuchet MS"/>
                <a:cs typeface="Trebuchet MS"/>
              </a:rPr>
              <a:t> </a:t>
            </a:r>
            <a:r>
              <a:rPr lang="en-US" sz="1400" spc="-5" dirty="0">
                <a:latin typeface="Trebuchet MS"/>
                <a:cs typeface="Trebuchet MS"/>
              </a:rPr>
              <a:t>data</a:t>
            </a:r>
            <a:r>
              <a:rPr lang="en-US" sz="1400" spc="10" dirty="0">
                <a:latin typeface="Trebuchet MS"/>
                <a:cs typeface="Trebuchet MS"/>
              </a:rPr>
              <a:t> </a:t>
            </a:r>
            <a:r>
              <a:rPr lang="en-US" sz="1400" spc="-10" dirty="0" err="1">
                <a:latin typeface="Trebuchet MS"/>
                <a:cs typeface="Trebuchet MS"/>
              </a:rPr>
              <a:t>IoT</a:t>
            </a:r>
            <a:r>
              <a:rPr lang="en-US" sz="1400" spc="-25" dirty="0">
                <a:latin typeface="Trebuchet MS"/>
                <a:cs typeface="Trebuchet MS"/>
              </a:rPr>
              <a:t> </a:t>
            </a:r>
            <a:r>
              <a:rPr lang="en-US" sz="1400" spc="-5" dirty="0" err="1">
                <a:latin typeface="Trebuchet MS"/>
                <a:cs typeface="Trebuchet MS"/>
              </a:rPr>
              <a:t>harus</a:t>
            </a:r>
            <a:r>
              <a:rPr lang="en-US" sz="1400" spc="15" dirty="0">
                <a:latin typeface="Trebuchet MS"/>
                <a:cs typeface="Trebuchet MS"/>
              </a:rPr>
              <a:t> </a:t>
            </a:r>
            <a:r>
              <a:rPr lang="en-US" sz="1400" spc="-5" dirty="0" err="1">
                <a:latin typeface="Trebuchet MS"/>
                <a:cs typeface="Trebuchet MS"/>
              </a:rPr>
              <a:t>sefleksibel</a:t>
            </a:r>
            <a:r>
              <a:rPr lang="en-US" sz="1400" spc="30" dirty="0">
                <a:latin typeface="Trebuchet MS"/>
                <a:cs typeface="Trebuchet MS"/>
              </a:rPr>
              <a:t> </a:t>
            </a:r>
            <a:r>
              <a:rPr lang="en-US" sz="1400" spc="-5" dirty="0">
                <a:latin typeface="Trebuchet MS"/>
                <a:cs typeface="Trebuchet MS"/>
              </a:rPr>
              <a:t>yang</a:t>
            </a:r>
            <a:r>
              <a:rPr lang="en-US" sz="1400" spc="-10" dirty="0">
                <a:latin typeface="Trebuchet MS"/>
                <a:cs typeface="Trebuchet MS"/>
              </a:rPr>
              <a:t> </a:t>
            </a:r>
            <a:r>
              <a:rPr lang="en-US" sz="1400" spc="-5" dirty="0" err="1">
                <a:latin typeface="Trebuchet MS"/>
                <a:cs typeface="Trebuchet MS"/>
              </a:rPr>
              <a:t>dibutuhkan</a:t>
            </a:r>
            <a:r>
              <a:rPr lang="en-US" sz="1400" spc="20" dirty="0">
                <a:latin typeface="Trebuchet MS"/>
                <a:cs typeface="Trebuchet MS"/>
              </a:rPr>
              <a:t> </a:t>
            </a:r>
            <a:r>
              <a:rPr lang="en-US" sz="1400" spc="-5" dirty="0" err="1">
                <a:latin typeface="Trebuchet MS"/>
                <a:cs typeface="Trebuchet MS"/>
              </a:rPr>
              <a:t>oleh</a:t>
            </a:r>
            <a:r>
              <a:rPr lang="en-US" sz="1400" spc="30" dirty="0">
                <a:latin typeface="Trebuchet MS"/>
                <a:cs typeface="Trebuchet MS"/>
              </a:rPr>
              <a:t> </a:t>
            </a:r>
            <a:r>
              <a:rPr lang="en-US" sz="1400" spc="-10" dirty="0" err="1">
                <a:latin typeface="Trebuchet MS"/>
                <a:cs typeface="Trebuchet MS"/>
              </a:rPr>
              <a:t>aplikasi</a:t>
            </a:r>
            <a:r>
              <a:rPr lang="en-US" sz="1400" spc="-10" dirty="0">
                <a:latin typeface="Trebuchet MS"/>
                <a:cs typeface="Trebuchet MS"/>
              </a:rPr>
              <a:t>.</a:t>
            </a:r>
            <a:r>
              <a:rPr lang="en-US" sz="1400" spc="25" dirty="0">
                <a:latin typeface="Trebuchet MS"/>
                <a:cs typeface="Trebuchet MS"/>
              </a:rPr>
              <a:t> </a:t>
            </a:r>
            <a:r>
              <a:rPr lang="en-US" sz="1400" spc="-5" dirty="0">
                <a:latin typeface="Trebuchet MS"/>
                <a:cs typeface="Trebuchet MS"/>
              </a:rPr>
              <a:t>Database </a:t>
            </a:r>
            <a:r>
              <a:rPr lang="en-US" sz="1400" spc="-470" dirty="0">
                <a:latin typeface="Trebuchet MS"/>
                <a:cs typeface="Trebuchet MS"/>
              </a:rPr>
              <a:t> </a:t>
            </a:r>
            <a:r>
              <a:rPr lang="en-US" sz="1400" spc="-5" dirty="0">
                <a:latin typeface="Trebuchet MS"/>
                <a:cs typeface="Trebuchet MS"/>
              </a:rPr>
              <a:t>NoSQL</a:t>
            </a:r>
            <a:r>
              <a:rPr lang="en-US" sz="1400" spc="-25" dirty="0">
                <a:latin typeface="Trebuchet MS"/>
                <a:cs typeface="Trebuchet MS"/>
              </a:rPr>
              <a:t> </a:t>
            </a:r>
            <a:r>
              <a:rPr lang="en-US" sz="1400" spc="-5" dirty="0" err="1">
                <a:latin typeface="Trebuchet MS"/>
                <a:cs typeface="Trebuchet MS"/>
              </a:rPr>
              <a:t>adalah</a:t>
            </a:r>
            <a:r>
              <a:rPr lang="en-US" sz="1400" spc="-5" dirty="0">
                <a:latin typeface="Trebuchet MS"/>
                <a:cs typeface="Trebuchet MS"/>
              </a:rPr>
              <a:t> </a:t>
            </a:r>
            <a:r>
              <a:rPr lang="en-US" sz="1400" spc="-10" dirty="0" err="1">
                <a:latin typeface="Trebuchet MS"/>
                <a:cs typeface="Trebuchet MS"/>
              </a:rPr>
              <a:t>pilihan</a:t>
            </a:r>
            <a:r>
              <a:rPr lang="en-US" sz="1400" spc="25" dirty="0">
                <a:latin typeface="Trebuchet MS"/>
                <a:cs typeface="Trebuchet MS"/>
              </a:rPr>
              <a:t> </a:t>
            </a:r>
            <a:r>
              <a:rPr lang="en-US" sz="1400" spc="-5" dirty="0">
                <a:latin typeface="Trebuchet MS"/>
                <a:cs typeface="Trebuchet MS"/>
              </a:rPr>
              <a:t>yang</a:t>
            </a:r>
            <a:r>
              <a:rPr lang="en-US" sz="1400" dirty="0">
                <a:latin typeface="Trebuchet MS"/>
                <a:cs typeface="Trebuchet MS"/>
              </a:rPr>
              <a:t> </a:t>
            </a:r>
            <a:r>
              <a:rPr lang="en-US" sz="1400" spc="-5" dirty="0" err="1">
                <a:latin typeface="Trebuchet MS"/>
                <a:cs typeface="Trebuchet MS"/>
              </a:rPr>
              <a:t>baik</a:t>
            </a:r>
            <a:r>
              <a:rPr lang="en-US" sz="1400" dirty="0">
                <a:latin typeface="Trebuchet MS"/>
                <a:cs typeface="Trebuchet MS"/>
              </a:rPr>
              <a:t> </a:t>
            </a:r>
            <a:r>
              <a:rPr lang="en-US" sz="1400" spc="-5" dirty="0" err="1">
                <a:latin typeface="Trebuchet MS"/>
                <a:cs typeface="Trebuchet MS"/>
              </a:rPr>
              <a:t>ketika</a:t>
            </a:r>
            <a:r>
              <a:rPr lang="en-US" sz="1400" spc="30" dirty="0">
                <a:latin typeface="Trebuchet MS"/>
                <a:cs typeface="Trebuchet MS"/>
              </a:rPr>
              <a:t> </a:t>
            </a:r>
            <a:r>
              <a:rPr lang="en-US" sz="1400" spc="-5" dirty="0" err="1">
                <a:latin typeface="Trebuchet MS"/>
                <a:cs typeface="Trebuchet MS"/>
              </a:rPr>
              <a:t>sebuah</a:t>
            </a:r>
            <a:r>
              <a:rPr lang="en-US" sz="1400" dirty="0">
                <a:latin typeface="Trebuchet MS"/>
                <a:cs typeface="Trebuchet MS"/>
              </a:rPr>
              <a:t> </a:t>
            </a:r>
            <a:r>
              <a:rPr lang="en-US" sz="1400" spc="-5" dirty="0" err="1">
                <a:latin typeface="Trebuchet MS"/>
                <a:cs typeface="Trebuchet MS"/>
              </a:rPr>
              <a:t>organisasi</a:t>
            </a:r>
            <a:r>
              <a:rPr lang="en-US" sz="1400" spc="20" dirty="0">
                <a:latin typeface="Trebuchet MS"/>
                <a:cs typeface="Trebuchet MS"/>
              </a:rPr>
              <a:t> </a:t>
            </a:r>
            <a:r>
              <a:rPr lang="en-US" sz="1400" spc="-10" dirty="0" err="1">
                <a:latin typeface="Trebuchet MS"/>
                <a:cs typeface="Trebuchet MS"/>
              </a:rPr>
              <a:t>memiliki</a:t>
            </a:r>
            <a:r>
              <a:rPr lang="en-US" sz="1400" spc="-10" dirty="0">
                <a:latin typeface="Trebuchet MS"/>
                <a:cs typeface="Trebuchet MS"/>
              </a:rPr>
              <a:t> </a:t>
            </a:r>
            <a:r>
              <a:rPr lang="en-US" sz="1400" spc="-5" dirty="0">
                <a:latin typeface="Trebuchet MS"/>
                <a:cs typeface="Trebuchet MS"/>
              </a:rPr>
              <a:t> </a:t>
            </a:r>
            <a:r>
              <a:rPr lang="en-US" sz="1400" spc="-5" dirty="0" err="1">
                <a:latin typeface="Trebuchet MS"/>
                <a:cs typeface="Trebuchet MS"/>
              </a:rPr>
              <a:t>beberapa</a:t>
            </a:r>
            <a:r>
              <a:rPr lang="en-US" sz="1400" spc="-10" dirty="0">
                <a:latin typeface="Trebuchet MS"/>
                <a:cs typeface="Trebuchet MS"/>
              </a:rPr>
              <a:t> </a:t>
            </a:r>
            <a:r>
              <a:rPr lang="en-US" sz="1400" spc="-5" dirty="0" err="1">
                <a:latin typeface="Trebuchet MS"/>
                <a:cs typeface="Trebuchet MS"/>
              </a:rPr>
              <a:t>tipe</a:t>
            </a:r>
            <a:r>
              <a:rPr lang="en-US" sz="1400" spc="10" dirty="0">
                <a:latin typeface="Trebuchet MS"/>
                <a:cs typeface="Trebuchet MS"/>
              </a:rPr>
              <a:t> </a:t>
            </a:r>
            <a:r>
              <a:rPr lang="en-US" sz="1400" spc="-5" dirty="0">
                <a:latin typeface="Trebuchet MS"/>
                <a:cs typeface="Trebuchet MS"/>
              </a:rPr>
              <a:t>data</a:t>
            </a:r>
            <a:r>
              <a:rPr lang="en-US" sz="1400" spc="-10" dirty="0">
                <a:latin typeface="Trebuchet MS"/>
                <a:cs typeface="Trebuchet MS"/>
              </a:rPr>
              <a:t> </a:t>
            </a:r>
            <a:r>
              <a:rPr lang="en-US" sz="1400" spc="-10" dirty="0" err="1">
                <a:latin typeface="Trebuchet MS"/>
                <a:cs typeface="Trebuchet MS"/>
              </a:rPr>
              <a:t>dan</a:t>
            </a:r>
            <a:r>
              <a:rPr lang="en-US" sz="1400" spc="10" dirty="0">
                <a:latin typeface="Trebuchet MS"/>
                <a:cs typeface="Trebuchet MS"/>
              </a:rPr>
              <a:t> </a:t>
            </a:r>
            <a:r>
              <a:rPr lang="en-US" sz="1400" spc="-5" dirty="0" err="1">
                <a:latin typeface="Trebuchet MS"/>
                <a:cs typeface="Trebuchet MS"/>
              </a:rPr>
              <a:t>tipe</a:t>
            </a:r>
            <a:r>
              <a:rPr lang="en-US" sz="1400" spc="10" dirty="0">
                <a:latin typeface="Trebuchet MS"/>
                <a:cs typeface="Trebuchet MS"/>
              </a:rPr>
              <a:t> </a:t>
            </a:r>
            <a:r>
              <a:rPr lang="en-US" sz="1400" spc="-5" dirty="0">
                <a:latin typeface="Trebuchet MS"/>
                <a:cs typeface="Trebuchet MS"/>
              </a:rPr>
              <a:t>data</a:t>
            </a:r>
            <a:r>
              <a:rPr lang="en-US" sz="1400" spc="-10" dirty="0">
                <a:latin typeface="Trebuchet MS"/>
                <a:cs typeface="Trebuchet MS"/>
              </a:rPr>
              <a:t> </a:t>
            </a:r>
            <a:r>
              <a:rPr lang="en-US" sz="1400" spc="-5" dirty="0" err="1">
                <a:latin typeface="Trebuchet MS"/>
                <a:cs typeface="Trebuchet MS"/>
              </a:rPr>
              <a:t>tersebut</a:t>
            </a:r>
            <a:r>
              <a:rPr lang="en-US" sz="1400" spc="10" dirty="0">
                <a:latin typeface="Trebuchet MS"/>
                <a:cs typeface="Trebuchet MS"/>
              </a:rPr>
              <a:t> </a:t>
            </a:r>
            <a:r>
              <a:rPr lang="en-US" sz="1400" spc="-5" dirty="0" err="1">
                <a:latin typeface="Trebuchet MS"/>
                <a:cs typeface="Trebuchet MS"/>
              </a:rPr>
              <a:t>kemungkinan</a:t>
            </a:r>
            <a:r>
              <a:rPr lang="en-US" sz="1400" spc="20" dirty="0">
                <a:latin typeface="Trebuchet MS"/>
                <a:cs typeface="Trebuchet MS"/>
              </a:rPr>
              <a:t> </a:t>
            </a:r>
            <a:r>
              <a:rPr lang="en-US" sz="1400" spc="-10" dirty="0" err="1">
                <a:latin typeface="Trebuchet MS"/>
                <a:cs typeface="Trebuchet MS"/>
              </a:rPr>
              <a:t>akan</a:t>
            </a:r>
            <a:r>
              <a:rPr lang="en-US" sz="1400" spc="5" dirty="0">
                <a:latin typeface="Trebuchet MS"/>
                <a:cs typeface="Trebuchet MS"/>
              </a:rPr>
              <a:t> </a:t>
            </a:r>
            <a:r>
              <a:rPr lang="en-US" sz="1400" spc="-5" dirty="0" err="1">
                <a:latin typeface="Trebuchet MS"/>
                <a:cs typeface="Trebuchet MS"/>
              </a:rPr>
              <a:t>berubah</a:t>
            </a:r>
            <a:r>
              <a:rPr lang="en-US" sz="1400" spc="-5" dirty="0">
                <a:latin typeface="Trebuchet MS"/>
                <a:cs typeface="Trebuchet MS"/>
              </a:rPr>
              <a:t> </a:t>
            </a:r>
            <a:r>
              <a:rPr lang="en-US" sz="1400" dirty="0">
                <a:latin typeface="Trebuchet MS"/>
                <a:cs typeface="Trebuchet MS"/>
              </a:rPr>
              <a:t> </a:t>
            </a:r>
            <a:r>
              <a:rPr lang="en-US" sz="1400" spc="-5" dirty="0" err="1">
                <a:latin typeface="Trebuchet MS"/>
                <a:cs typeface="Trebuchet MS"/>
              </a:rPr>
              <a:t>seiring</a:t>
            </a:r>
            <a:r>
              <a:rPr lang="en-US" sz="1400" spc="5" dirty="0">
                <a:latin typeface="Trebuchet MS"/>
                <a:cs typeface="Trebuchet MS"/>
              </a:rPr>
              <a:t> </a:t>
            </a:r>
            <a:r>
              <a:rPr lang="en-US" sz="1400" spc="-10" dirty="0" err="1">
                <a:latin typeface="Trebuchet MS"/>
                <a:cs typeface="Trebuchet MS"/>
              </a:rPr>
              <a:t>waktu</a:t>
            </a:r>
            <a:r>
              <a:rPr lang="en-US" sz="1400" spc="-10" dirty="0">
                <a:latin typeface="Trebuchet MS"/>
                <a:cs typeface="Trebuchet MS"/>
              </a:rPr>
              <a:t>.</a:t>
            </a:r>
            <a:endParaRPr lang="en-US" sz="1400" dirty="0">
              <a:latin typeface="Trebuchet MS"/>
              <a:cs typeface="Trebuchet MS"/>
            </a:endParaRPr>
          </a:p>
          <a:p>
            <a:pPr marL="12700" marR="5080" algn="just">
              <a:lnSpc>
                <a:spcPct val="100000"/>
              </a:lnSpc>
              <a:spcBef>
                <a:spcPts val="1280"/>
              </a:spcBef>
            </a:pPr>
            <a:endParaRPr sz="1400" dirty="0">
              <a:latin typeface="Trebuchet MS"/>
              <a:cs typeface="Trebuchet MS"/>
            </a:endParaRPr>
          </a:p>
        </p:txBody>
      </p:sp>
      <p:pic>
        <p:nvPicPr>
          <p:cNvPr id="5" name="Picture 4"/>
          <p:cNvPicPr>
            <a:picLocks noChangeAspect="1"/>
          </p:cNvPicPr>
          <p:nvPr/>
        </p:nvPicPr>
        <p:blipFill>
          <a:blip r:embed="rId3"/>
          <a:stretch>
            <a:fillRect/>
          </a:stretch>
        </p:blipFill>
        <p:spPr>
          <a:xfrm>
            <a:off x="1310185" y="1243794"/>
            <a:ext cx="803583" cy="785883"/>
          </a:xfrm>
          <a:prstGeom prst="rect">
            <a:avLst/>
          </a:prstGeom>
        </p:spPr>
      </p:pic>
      <p:pic>
        <p:nvPicPr>
          <p:cNvPr id="6" name="Picture 5"/>
          <p:cNvPicPr>
            <a:picLocks noChangeAspect="1"/>
          </p:cNvPicPr>
          <p:nvPr/>
        </p:nvPicPr>
        <p:blipFill rotWithShape="1">
          <a:blip r:embed="rId4"/>
          <a:srcRect l="21223" t="28384" r="18005" b="14797"/>
          <a:stretch/>
        </p:blipFill>
        <p:spPr>
          <a:xfrm>
            <a:off x="614149" y="2442949"/>
            <a:ext cx="1678675" cy="941696"/>
          </a:xfrm>
          <a:prstGeom prst="rect">
            <a:avLst/>
          </a:prstGeom>
        </p:spPr>
      </p:pic>
      <p:pic>
        <p:nvPicPr>
          <p:cNvPr id="7" name="Picture 6"/>
          <p:cNvPicPr>
            <a:picLocks noChangeAspect="1"/>
          </p:cNvPicPr>
          <p:nvPr/>
        </p:nvPicPr>
        <p:blipFill>
          <a:blip r:embed="rId5"/>
          <a:stretch>
            <a:fillRect/>
          </a:stretch>
        </p:blipFill>
        <p:spPr>
          <a:xfrm>
            <a:off x="768291" y="3935874"/>
            <a:ext cx="1435005" cy="861003"/>
          </a:xfrm>
          <a:prstGeom prst="rect">
            <a:avLst/>
          </a:prstGeom>
        </p:spPr>
      </p:pic>
      <p:pic>
        <p:nvPicPr>
          <p:cNvPr id="8" name="Picture 7"/>
          <p:cNvPicPr>
            <a:picLocks noChangeAspect="1"/>
          </p:cNvPicPr>
          <p:nvPr/>
        </p:nvPicPr>
        <p:blipFill>
          <a:blip r:embed="rId6"/>
          <a:stretch>
            <a:fillRect/>
          </a:stretch>
        </p:blipFill>
        <p:spPr>
          <a:xfrm>
            <a:off x="614149" y="5348106"/>
            <a:ext cx="1538785" cy="840258"/>
          </a:xfrm>
          <a:prstGeom prst="rect">
            <a:avLst/>
          </a:prstGeom>
        </p:spPr>
      </p:pic>
    </p:spTree>
    <p:extLst>
      <p:ext uri="{BB962C8B-B14F-4D97-AF65-F5344CB8AC3E}">
        <p14:creationId xmlns:p14="http://schemas.microsoft.com/office/powerpoint/2010/main" val="385799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5175" y="133370"/>
            <a:ext cx="2819400" cy="4206368"/>
            <a:chOff x="12" y="787908"/>
            <a:chExt cx="4572000" cy="6047740"/>
          </a:xfrm>
        </p:grpSpPr>
        <p:sp>
          <p:nvSpPr>
            <p:cNvPr id="4" name="object 4"/>
            <p:cNvSpPr/>
            <p:nvPr/>
          </p:nvSpPr>
          <p:spPr>
            <a:xfrm>
              <a:off x="400812" y="1374647"/>
              <a:ext cx="3961129" cy="5291455"/>
            </a:xfrm>
            <a:custGeom>
              <a:avLst/>
              <a:gdLst/>
              <a:ahLst/>
              <a:cxnLst/>
              <a:rect l="l" t="t" r="r" b="b"/>
              <a:pathLst>
                <a:path w="3961129" h="5291455">
                  <a:moveTo>
                    <a:pt x="1880616" y="3582924"/>
                  </a:moveTo>
                  <a:lnTo>
                    <a:pt x="1879625" y="3582924"/>
                  </a:lnTo>
                  <a:lnTo>
                    <a:pt x="1877923" y="3551021"/>
                  </a:lnTo>
                  <a:lnTo>
                    <a:pt x="1869909" y="3502698"/>
                  </a:lnTo>
                  <a:lnTo>
                    <a:pt x="1856930" y="3456825"/>
                  </a:lnTo>
                  <a:lnTo>
                    <a:pt x="1839328" y="3413836"/>
                  </a:lnTo>
                  <a:lnTo>
                    <a:pt x="1817471" y="3374161"/>
                  </a:lnTo>
                  <a:lnTo>
                    <a:pt x="1791728" y="3338245"/>
                  </a:lnTo>
                  <a:lnTo>
                    <a:pt x="1762429" y="3306534"/>
                  </a:lnTo>
                  <a:lnTo>
                    <a:pt x="1729955" y="3279457"/>
                  </a:lnTo>
                  <a:lnTo>
                    <a:pt x="1694637" y="3257461"/>
                  </a:lnTo>
                  <a:lnTo>
                    <a:pt x="1656854" y="3240976"/>
                  </a:lnTo>
                  <a:lnTo>
                    <a:pt x="1616964" y="3230448"/>
                  </a:lnTo>
                  <a:lnTo>
                    <a:pt x="1598676" y="3228632"/>
                  </a:lnTo>
                  <a:lnTo>
                    <a:pt x="1598676" y="3226308"/>
                  </a:lnTo>
                  <a:lnTo>
                    <a:pt x="1575308" y="3226308"/>
                  </a:lnTo>
                  <a:lnTo>
                    <a:pt x="845820" y="3226308"/>
                  </a:lnTo>
                  <a:lnTo>
                    <a:pt x="845820" y="3243211"/>
                  </a:lnTo>
                  <a:lnTo>
                    <a:pt x="774585" y="3220834"/>
                  </a:lnTo>
                  <a:lnTo>
                    <a:pt x="740130" y="3194939"/>
                  </a:lnTo>
                  <a:lnTo>
                    <a:pt x="710323" y="3161169"/>
                  </a:lnTo>
                  <a:lnTo>
                    <a:pt x="685977" y="3120631"/>
                  </a:lnTo>
                  <a:lnTo>
                    <a:pt x="667905" y="3074441"/>
                  </a:lnTo>
                  <a:lnTo>
                    <a:pt x="656907" y="3023705"/>
                  </a:lnTo>
                  <a:lnTo>
                    <a:pt x="653796" y="2969514"/>
                  </a:lnTo>
                  <a:lnTo>
                    <a:pt x="650748" y="2969412"/>
                  </a:lnTo>
                  <a:lnTo>
                    <a:pt x="650748" y="2766060"/>
                  </a:lnTo>
                  <a:lnTo>
                    <a:pt x="864552" y="2766060"/>
                  </a:lnTo>
                  <a:lnTo>
                    <a:pt x="882383" y="2766060"/>
                  </a:lnTo>
                  <a:lnTo>
                    <a:pt x="882383" y="2764701"/>
                  </a:lnTo>
                  <a:lnTo>
                    <a:pt x="906729" y="2762834"/>
                  </a:lnTo>
                  <a:lnTo>
                    <a:pt x="947204" y="2753055"/>
                  </a:lnTo>
                  <a:lnTo>
                    <a:pt x="985608" y="2737180"/>
                  </a:lnTo>
                  <a:lnTo>
                    <a:pt x="1021575" y="2715653"/>
                  </a:lnTo>
                  <a:lnTo>
                    <a:pt x="1054709" y="2688907"/>
                  </a:lnTo>
                  <a:lnTo>
                    <a:pt x="1084656" y="2657398"/>
                  </a:lnTo>
                  <a:lnTo>
                    <a:pt x="1111046" y="2621572"/>
                  </a:lnTo>
                  <a:lnTo>
                    <a:pt x="1133500" y="2581872"/>
                  </a:lnTo>
                  <a:lnTo>
                    <a:pt x="1151648" y="2538730"/>
                  </a:lnTo>
                  <a:lnTo>
                    <a:pt x="1165110" y="2492616"/>
                  </a:lnTo>
                  <a:lnTo>
                    <a:pt x="1173530" y="2443950"/>
                  </a:lnTo>
                  <a:lnTo>
                    <a:pt x="1176528" y="2393188"/>
                  </a:lnTo>
                  <a:lnTo>
                    <a:pt x="1176502" y="2391156"/>
                  </a:lnTo>
                  <a:lnTo>
                    <a:pt x="1176515" y="897636"/>
                  </a:lnTo>
                  <a:lnTo>
                    <a:pt x="1074420" y="897636"/>
                  </a:lnTo>
                  <a:lnTo>
                    <a:pt x="1074420" y="1723644"/>
                  </a:lnTo>
                  <a:lnTo>
                    <a:pt x="832104" y="1723644"/>
                  </a:lnTo>
                  <a:lnTo>
                    <a:pt x="832104" y="1742198"/>
                  </a:lnTo>
                  <a:lnTo>
                    <a:pt x="798537" y="1736686"/>
                  </a:lnTo>
                  <a:lnTo>
                    <a:pt x="759625" y="1719580"/>
                  </a:lnTo>
                  <a:lnTo>
                    <a:pt x="724623" y="1693392"/>
                  </a:lnTo>
                  <a:lnTo>
                    <a:pt x="694347" y="1659229"/>
                  </a:lnTo>
                  <a:lnTo>
                    <a:pt x="669620" y="1618221"/>
                  </a:lnTo>
                  <a:lnTo>
                    <a:pt x="651256" y="1571498"/>
                  </a:lnTo>
                  <a:lnTo>
                    <a:pt x="640080" y="1520164"/>
                  </a:lnTo>
                  <a:lnTo>
                    <a:pt x="637032" y="1467523"/>
                  </a:lnTo>
                  <a:lnTo>
                    <a:pt x="637032" y="832116"/>
                  </a:lnTo>
                  <a:lnTo>
                    <a:pt x="534924" y="832116"/>
                  </a:lnTo>
                  <a:lnTo>
                    <a:pt x="534924" y="1472184"/>
                  </a:lnTo>
                  <a:lnTo>
                    <a:pt x="534924" y="1473454"/>
                  </a:lnTo>
                  <a:lnTo>
                    <a:pt x="537908" y="1524127"/>
                  </a:lnTo>
                  <a:lnTo>
                    <a:pt x="546315" y="1572691"/>
                  </a:lnTo>
                  <a:lnTo>
                    <a:pt x="559765" y="1618716"/>
                  </a:lnTo>
                  <a:lnTo>
                    <a:pt x="577913" y="1661769"/>
                  </a:lnTo>
                  <a:lnTo>
                    <a:pt x="600354" y="1701393"/>
                  </a:lnTo>
                  <a:lnTo>
                    <a:pt x="626745" y="1737144"/>
                  </a:lnTo>
                  <a:lnTo>
                    <a:pt x="656691" y="1768589"/>
                  </a:lnTo>
                  <a:lnTo>
                    <a:pt x="689825" y="1795272"/>
                  </a:lnTo>
                  <a:lnTo>
                    <a:pt x="725792" y="1816747"/>
                  </a:lnTo>
                  <a:lnTo>
                    <a:pt x="764209" y="1832597"/>
                  </a:lnTo>
                  <a:lnTo>
                    <a:pt x="804697" y="1842350"/>
                  </a:lnTo>
                  <a:lnTo>
                    <a:pt x="832104" y="1844446"/>
                  </a:lnTo>
                  <a:lnTo>
                    <a:pt x="832104" y="1845564"/>
                  </a:lnTo>
                  <a:lnTo>
                    <a:pt x="846899" y="1845564"/>
                  </a:lnTo>
                  <a:lnTo>
                    <a:pt x="1074420" y="1845564"/>
                  </a:lnTo>
                  <a:lnTo>
                    <a:pt x="1074420" y="2384958"/>
                  </a:lnTo>
                  <a:lnTo>
                    <a:pt x="1071372" y="2385060"/>
                  </a:lnTo>
                  <a:lnTo>
                    <a:pt x="1068247" y="2439428"/>
                  </a:lnTo>
                  <a:lnTo>
                    <a:pt x="1057249" y="2490317"/>
                  </a:lnTo>
                  <a:lnTo>
                    <a:pt x="1039164" y="2536634"/>
                  </a:lnTo>
                  <a:lnTo>
                    <a:pt x="1014818" y="2577274"/>
                  </a:lnTo>
                  <a:lnTo>
                    <a:pt x="984999" y="2611132"/>
                  </a:lnTo>
                  <a:lnTo>
                    <a:pt x="950531" y="2637091"/>
                  </a:lnTo>
                  <a:lnTo>
                    <a:pt x="912202" y="2654058"/>
                  </a:lnTo>
                  <a:lnTo>
                    <a:pt x="882383" y="2658999"/>
                  </a:lnTo>
                  <a:lnTo>
                    <a:pt x="882383" y="2642616"/>
                  </a:lnTo>
                  <a:lnTo>
                    <a:pt x="650748" y="2642616"/>
                  </a:lnTo>
                  <a:lnTo>
                    <a:pt x="650748" y="2118360"/>
                  </a:lnTo>
                  <a:lnTo>
                    <a:pt x="548640" y="2118360"/>
                  </a:lnTo>
                  <a:lnTo>
                    <a:pt x="548640" y="2319528"/>
                  </a:lnTo>
                  <a:lnTo>
                    <a:pt x="286512" y="2319528"/>
                  </a:lnTo>
                  <a:lnTo>
                    <a:pt x="286512" y="2338222"/>
                  </a:lnTo>
                  <a:lnTo>
                    <a:pt x="262991" y="2334336"/>
                  </a:lnTo>
                  <a:lnTo>
                    <a:pt x="224167" y="2317165"/>
                  </a:lnTo>
                  <a:lnTo>
                    <a:pt x="189255" y="2290889"/>
                  </a:lnTo>
                  <a:lnTo>
                    <a:pt x="159054" y="2256625"/>
                  </a:lnTo>
                  <a:lnTo>
                    <a:pt x="134378" y="2215477"/>
                  </a:lnTo>
                  <a:lnTo>
                    <a:pt x="116052" y="2168563"/>
                  </a:lnTo>
                  <a:lnTo>
                    <a:pt x="104902" y="2117026"/>
                  </a:lnTo>
                  <a:lnTo>
                    <a:pt x="102095" y="2068360"/>
                  </a:lnTo>
                  <a:lnTo>
                    <a:pt x="102095" y="1769364"/>
                  </a:lnTo>
                  <a:lnTo>
                    <a:pt x="0" y="1769364"/>
                  </a:lnTo>
                  <a:lnTo>
                    <a:pt x="0" y="2069592"/>
                  </a:lnTo>
                  <a:lnTo>
                    <a:pt x="0" y="2070100"/>
                  </a:lnTo>
                  <a:lnTo>
                    <a:pt x="2971" y="2120862"/>
                  </a:lnTo>
                  <a:lnTo>
                    <a:pt x="11353" y="2169528"/>
                  </a:lnTo>
                  <a:lnTo>
                    <a:pt x="24790" y="2215642"/>
                  </a:lnTo>
                  <a:lnTo>
                    <a:pt x="42875" y="2258784"/>
                  </a:lnTo>
                  <a:lnTo>
                    <a:pt x="65278" y="2298484"/>
                  </a:lnTo>
                  <a:lnTo>
                    <a:pt x="91592" y="2334310"/>
                  </a:lnTo>
                  <a:lnTo>
                    <a:pt x="121462" y="2365819"/>
                  </a:lnTo>
                  <a:lnTo>
                    <a:pt x="154533" y="2392565"/>
                  </a:lnTo>
                  <a:lnTo>
                    <a:pt x="190398" y="2414092"/>
                  </a:lnTo>
                  <a:lnTo>
                    <a:pt x="228727" y="2429967"/>
                  </a:lnTo>
                  <a:lnTo>
                    <a:pt x="269113" y="2439746"/>
                  </a:lnTo>
                  <a:lnTo>
                    <a:pt x="286512" y="2441079"/>
                  </a:lnTo>
                  <a:lnTo>
                    <a:pt x="286512" y="2442972"/>
                  </a:lnTo>
                  <a:lnTo>
                    <a:pt x="311213" y="2442972"/>
                  </a:lnTo>
                  <a:lnTo>
                    <a:pt x="548640" y="2442972"/>
                  </a:lnTo>
                  <a:lnTo>
                    <a:pt x="548640" y="2976372"/>
                  </a:lnTo>
                  <a:lnTo>
                    <a:pt x="548640" y="2977642"/>
                  </a:lnTo>
                  <a:lnTo>
                    <a:pt x="551624" y="3028315"/>
                  </a:lnTo>
                  <a:lnTo>
                    <a:pt x="560031" y="3076879"/>
                  </a:lnTo>
                  <a:lnTo>
                    <a:pt x="573481" y="3122904"/>
                  </a:lnTo>
                  <a:lnTo>
                    <a:pt x="591629" y="3165957"/>
                  </a:lnTo>
                  <a:lnTo>
                    <a:pt x="614070" y="3205581"/>
                  </a:lnTo>
                  <a:lnTo>
                    <a:pt x="640461" y="3241332"/>
                  </a:lnTo>
                  <a:lnTo>
                    <a:pt x="670407" y="3272777"/>
                  </a:lnTo>
                  <a:lnTo>
                    <a:pt x="703541" y="3299460"/>
                  </a:lnTo>
                  <a:lnTo>
                    <a:pt x="739508" y="3320935"/>
                  </a:lnTo>
                  <a:lnTo>
                    <a:pt x="777925" y="3336785"/>
                  </a:lnTo>
                  <a:lnTo>
                    <a:pt x="818413" y="3346539"/>
                  </a:lnTo>
                  <a:lnTo>
                    <a:pt x="845820" y="3348634"/>
                  </a:lnTo>
                  <a:lnTo>
                    <a:pt x="845820" y="3349752"/>
                  </a:lnTo>
                  <a:lnTo>
                    <a:pt x="860615" y="3349752"/>
                  </a:lnTo>
                  <a:lnTo>
                    <a:pt x="1598676" y="3349752"/>
                  </a:lnTo>
                  <a:lnTo>
                    <a:pt x="1598676" y="3331934"/>
                  </a:lnTo>
                  <a:lnTo>
                    <a:pt x="1654022" y="3350882"/>
                  </a:lnTo>
                  <a:lnTo>
                    <a:pt x="1688884" y="3376307"/>
                  </a:lnTo>
                  <a:lnTo>
                    <a:pt x="1719211" y="3409670"/>
                  </a:lnTo>
                  <a:lnTo>
                    <a:pt x="1744179" y="3449904"/>
                  </a:lnTo>
                  <a:lnTo>
                    <a:pt x="1762975" y="3495941"/>
                  </a:lnTo>
                  <a:lnTo>
                    <a:pt x="1774825" y="3546691"/>
                  </a:lnTo>
                  <a:lnTo>
                    <a:pt x="1778508" y="3595992"/>
                  </a:lnTo>
                  <a:lnTo>
                    <a:pt x="1778508" y="5291328"/>
                  </a:lnTo>
                  <a:lnTo>
                    <a:pt x="1880616" y="5291328"/>
                  </a:lnTo>
                  <a:lnTo>
                    <a:pt x="1880616" y="3601339"/>
                  </a:lnTo>
                  <a:lnTo>
                    <a:pt x="1880616" y="3582924"/>
                  </a:lnTo>
                  <a:close/>
                </a:path>
                <a:path w="3961129" h="5291455">
                  <a:moveTo>
                    <a:pt x="2253996" y="0"/>
                  </a:moveTo>
                  <a:lnTo>
                    <a:pt x="2151888" y="0"/>
                  </a:lnTo>
                  <a:lnTo>
                    <a:pt x="2151888" y="294805"/>
                  </a:lnTo>
                  <a:lnTo>
                    <a:pt x="2148827" y="347586"/>
                  </a:lnTo>
                  <a:lnTo>
                    <a:pt x="2137651" y="399059"/>
                  </a:lnTo>
                  <a:lnTo>
                    <a:pt x="2119287" y="445922"/>
                  </a:lnTo>
                  <a:lnTo>
                    <a:pt x="2094560" y="487032"/>
                  </a:lnTo>
                  <a:lnTo>
                    <a:pt x="2064283" y="521284"/>
                  </a:lnTo>
                  <a:lnTo>
                    <a:pt x="2029294" y="547560"/>
                  </a:lnTo>
                  <a:lnTo>
                    <a:pt x="1990407" y="564718"/>
                  </a:lnTo>
                  <a:lnTo>
                    <a:pt x="1956816" y="570255"/>
                  </a:lnTo>
                  <a:lnTo>
                    <a:pt x="1956816" y="550164"/>
                  </a:lnTo>
                  <a:lnTo>
                    <a:pt x="1898891" y="550164"/>
                  </a:lnTo>
                  <a:lnTo>
                    <a:pt x="1898891" y="99060"/>
                  </a:lnTo>
                  <a:lnTo>
                    <a:pt x="1798320" y="99060"/>
                  </a:lnTo>
                  <a:lnTo>
                    <a:pt x="1798320" y="923544"/>
                  </a:lnTo>
                  <a:lnTo>
                    <a:pt x="1711452" y="923544"/>
                  </a:lnTo>
                  <a:lnTo>
                    <a:pt x="1711452" y="943737"/>
                  </a:lnTo>
                  <a:lnTo>
                    <a:pt x="1678787" y="938352"/>
                  </a:lnTo>
                  <a:lnTo>
                    <a:pt x="1639963" y="921181"/>
                  </a:lnTo>
                  <a:lnTo>
                    <a:pt x="1605038" y="894905"/>
                  </a:lnTo>
                  <a:lnTo>
                    <a:pt x="1574825" y="860640"/>
                  </a:lnTo>
                  <a:lnTo>
                    <a:pt x="1550149" y="819492"/>
                  </a:lnTo>
                  <a:lnTo>
                    <a:pt x="1531835" y="772579"/>
                  </a:lnTo>
                  <a:lnTo>
                    <a:pt x="1520685" y="721042"/>
                  </a:lnTo>
                  <a:lnTo>
                    <a:pt x="1517891" y="672401"/>
                  </a:lnTo>
                  <a:lnTo>
                    <a:pt x="1517891" y="32004"/>
                  </a:lnTo>
                  <a:lnTo>
                    <a:pt x="1415796" y="32004"/>
                  </a:lnTo>
                  <a:lnTo>
                    <a:pt x="1415796" y="673608"/>
                  </a:lnTo>
                  <a:lnTo>
                    <a:pt x="1415796" y="674116"/>
                  </a:lnTo>
                  <a:lnTo>
                    <a:pt x="1418780" y="724877"/>
                  </a:lnTo>
                  <a:lnTo>
                    <a:pt x="1427175" y="773544"/>
                  </a:lnTo>
                  <a:lnTo>
                    <a:pt x="1440599" y="819658"/>
                  </a:lnTo>
                  <a:lnTo>
                    <a:pt x="1458696" y="862799"/>
                  </a:lnTo>
                  <a:lnTo>
                    <a:pt x="1481086" y="902500"/>
                  </a:lnTo>
                  <a:lnTo>
                    <a:pt x="1507401" y="938326"/>
                  </a:lnTo>
                  <a:lnTo>
                    <a:pt x="1537271" y="969835"/>
                  </a:lnTo>
                  <a:lnTo>
                    <a:pt x="1570329" y="996581"/>
                  </a:lnTo>
                  <a:lnTo>
                    <a:pt x="1606194" y="1018108"/>
                  </a:lnTo>
                  <a:lnTo>
                    <a:pt x="1644497" y="1033983"/>
                  </a:lnTo>
                  <a:lnTo>
                    <a:pt x="1684870" y="1043762"/>
                  </a:lnTo>
                  <a:lnTo>
                    <a:pt x="1711452" y="1045806"/>
                  </a:lnTo>
                  <a:lnTo>
                    <a:pt x="1711452" y="1046988"/>
                  </a:lnTo>
                  <a:lnTo>
                    <a:pt x="1726946" y="1046988"/>
                  </a:lnTo>
                  <a:lnTo>
                    <a:pt x="1798320" y="1046988"/>
                  </a:lnTo>
                  <a:lnTo>
                    <a:pt x="1798320" y="1588820"/>
                  </a:lnTo>
                  <a:lnTo>
                    <a:pt x="1794002" y="1588897"/>
                  </a:lnTo>
                  <a:lnTo>
                    <a:pt x="1790382" y="1643062"/>
                  </a:lnTo>
                  <a:lnTo>
                    <a:pt x="1778939" y="1693672"/>
                  </a:lnTo>
                  <a:lnTo>
                    <a:pt x="1760486" y="1739607"/>
                  </a:lnTo>
                  <a:lnTo>
                    <a:pt x="1735836" y="1779803"/>
                  </a:lnTo>
                  <a:lnTo>
                    <a:pt x="1705800" y="1813140"/>
                  </a:lnTo>
                  <a:lnTo>
                    <a:pt x="1671193" y="1838528"/>
                  </a:lnTo>
                  <a:lnTo>
                    <a:pt x="1632839" y="1854860"/>
                  </a:lnTo>
                  <a:lnTo>
                    <a:pt x="1603248" y="1859305"/>
                  </a:lnTo>
                  <a:lnTo>
                    <a:pt x="1603248" y="1844040"/>
                  </a:lnTo>
                  <a:lnTo>
                    <a:pt x="1531620" y="1844040"/>
                  </a:lnTo>
                  <a:lnTo>
                    <a:pt x="1531620" y="1162812"/>
                  </a:lnTo>
                  <a:lnTo>
                    <a:pt x="1429512" y="1162812"/>
                  </a:lnTo>
                  <a:lnTo>
                    <a:pt x="1429512" y="2176284"/>
                  </a:lnTo>
                  <a:lnTo>
                    <a:pt x="1429981" y="2176284"/>
                  </a:lnTo>
                  <a:lnTo>
                    <a:pt x="1431112" y="2215819"/>
                  </a:lnTo>
                  <a:lnTo>
                    <a:pt x="1438071" y="2264803"/>
                  </a:lnTo>
                  <a:lnTo>
                    <a:pt x="1450124" y="2311463"/>
                  </a:lnTo>
                  <a:lnTo>
                    <a:pt x="1466938" y="2355342"/>
                  </a:lnTo>
                  <a:lnTo>
                    <a:pt x="1488135" y="2395982"/>
                  </a:lnTo>
                  <a:lnTo>
                    <a:pt x="1513370" y="2432913"/>
                  </a:lnTo>
                  <a:lnTo>
                    <a:pt x="1542288" y="2465679"/>
                  </a:lnTo>
                  <a:lnTo>
                    <a:pt x="1574533" y="2493822"/>
                  </a:lnTo>
                  <a:lnTo>
                    <a:pt x="1609750" y="2516873"/>
                  </a:lnTo>
                  <a:lnTo>
                    <a:pt x="1647558" y="2534386"/>
                  </a:lnTo>
                  <a:lnTo>
                    <a:pt x="1687639" y="2545892"/>
                  </a:lnTo>
                  <a:lnTo>
                    <a:pt x="1729613" y="2550922"/>
                  </a:lnTo>
                  <a:lnTo>
                    <a:pt x="1730121" y="2530957"/>
                  </a:lnTo>
                  <a:lnTo>
                    <a:pt x="1762925" y="2535148"/>
                  </a:lnTo>
                  <a:lnTo>
                    <a:pt x="1801571" y="2550630"/>
                  </a:lnTo>
                  <a:lnTo>
                    <a:pt x="1836572" y="2575217"/>
                  </a:lnTo>
                  <a:lnTo>
                    <a:pt x="1867103" y="2607843"/>
                  </a:lnTo>
                  <a:lnTo>
                    <a:pt x="1892325" y="2647416"/>
                  </a:lnTo>
                  <a:lnTo>
                    <a:pt x="1911413" y="2692882"/>
                  </a:lnTo>
                  <a:lnTo>
                    <a:pt x="1923529" y="2743162"/>
                  </a:lnTo>
                  <a:lnTo>
                    <a:pt x="1927860" y="2798699"/>
                  </a:lnTo>
                  <a:lnTo>
                    <a:pt x="1930908" y="2798711"/>
                  </a:lnTo>
                  <a:lnTo>
                    <a:pt x="1930908" y="5199888"/>
                  </a:lnTo>
                  <a:lnTo>
                    <a:pt x="2033016" y="5199888"/>
                  </a:lnTo>
                  <a:lnTo>
                    <a:pt x="2033016" y="2798953"/>
                  </a:lnTo>
                  <a:lnTo>
                    <a:pt x="2033016" y="2773692"/>
                  </a:lnTo>
                  <a:lnTo>
                    <a:pt x="2031644" y="2773692"/>
                  </a:lnTo>
                  <a:lnTo>
                    <a:pt x="2030272" y="2748280"/>
                  </a:lnTo>
                  <a:lnTo>
                    <a:pt x="2022094" y="2699651"/>
                  </a:lnTo>
                  <a:lnTo>
                    <a:pt x="2008860" y="2653538"/>
                  </a:lnTo>
                  <a:lnTo>
                    <a:pt x="1990928" y="2610370"/>
                  </a:lnTo>
                  <a:lnTo>
                    <a:pt x="1968677" y="2570607"/>
                  </a:lnTo>
                  <a:lnTo>
                    <a:pt x="1942477" y="2534678"/>
                  </a:lnTo>
                  <a:lnTo>
                    <a:pt x="1912683" y="2503030"/>
                  </a:lnTo>
                  <a:lnTo>
                    <a:pt x="1879676" y="2476119"/>
                  </a:lnTo>
                  <a:lnTo>
                    <a:pt x="1843824" y="2454376"/>
                  </a:lnTo>
                  <a:lnTo>
                    <a:pt x="1805495" y="2438273"/>
                  </a:lnTo>
                  <a:lnTo>
                    <a:pt x="1765058" y="2428227"/>
                  </a:lnTo>
                  <a:lnTo>
                    <a:pt x="1721231" y="2424684"/>
                  </a:lnTo>
                  <a:lnTo>
                    <a:pt x="1721269" y="2444305"/>
                  </a:lnTo>
                  <a:lnTo>
                    <a:pt x="1690789" y="2438806"/>
                  </a:lnTo>
                  <a:lnTo>
                    <a:pt x="1652689" y="2421255"/>
                  </a:lnTo>
                  <a:lnTo>
                    <a:pt x="1618513" y="2394724"/>
                  </a:lnTo>
                  <a:lnTo>
                    <a:pt x="1589062" y="2360358"/>
                  </a:lnTo>
                  <a:lnTo>
                    <a:pt x="1565135" y="2319286"/>
                  </a:lnTo>
                  <a:lnTo>
                    <a:pt x="1547520" y="2272614"/>
                  </a:lnTo>
                  <a:lnTo>
                    <a:pt x="1537004" y="2221484"/>
                  </a:lnTo>
                  <a:lnTo>
                    <a:pt x="1534414" y="2167001"/>
                  </a:lnTo>
                  <a:lnTo>
                    <a:pt x="1531620" y="2166874"/>
                  </a:lnTo>
                  <a:lnTo>
                    <a:pt x="1531620" y="1965960"/>
                  </a:lnTo>
                  <a:lnTo>
                    <a:pt x="1587754" y="1965960"/>
                  </a:lnTo>
                  <a:lnTo>
                    <a:pt x="1603248" y="1965960"/>
                  </a:lnTo>
                  <a:lnTo>
                    <a:pt x="1603248" y="1964778"/>
                  </a:lnTo>
                  <a:lnTo>
                    <a:pt x="1629816" y="1962746"/>
                  </a:lnTo>
                  <a:lnTo>
                    <a:pt x="1670189" y="1952993"/>
                  </a:lnTo>
                  <a:lnTo>
                    <a:pt x="1708492" y="1937143"/>
                  </a:lnTo>
                  <a:lnTo>
                    <a:pt x="1744357" y="1915668"/>
                  </a:lnTo>
                  <a:lnTo>
                    <a:pt x="1777415" y="1888985"/>
                  </a:lnTo>
                  <a:lnTo>
                    <a:pt x="1807286" y="1857540"/>
                  </a:lnTo>
                  <a:lnTo>
                    <a:pt x="1833600" y="1821789"/>
                  </a:lnTo>
                  <a:lnTo>
                    <a:pt x="1855990" y="1782165"/>
                  </a:lnTo>
                  <a:lnTo>
                    <a:pt x="1874088" y="1739112"/>
                  </a:lnTo>
                  <a:lnTo>
                    <a:pt x="1887512" y="1693087"/>
                  </a:lnTo>
                  <a:lnTo>
                    <a:pt x="1895906" y="1644523"/>
                  </a:lnTo>
                  <a:lnTo>
                    <a:pt x="1898904" y="1593850"/>
                  </a:lnTo>
                  <a:lnTo>
                    <a:pt x="1898904" y="1586992"/>
                  </a:lnTo>
                  <a:lnTo>
                    <a:pt x="1898891" y="673608"/>
                  </a:lnTo>
                  <a:lnTo>
                    <a:pt x="1942084" y="673608"/>
                  </a:lnTo>
                  <a:lnTo>
                    <a:pt x="1956816" y="673608"/>
                  </a:lnTo>
                  <a:lnTo>
                    <a:pt x="1956816" y="672490"/>
                  </a:lnTo>
                  <a:lnTo>
                    <a:pt x="2024710" y="660603"/>
                  </a:lnTo>
                  <a:lnTo>
                    <a:pt x="2063115" y="644728"/>
                  </a:lnTo>
                  <a:lnTo>
                    <a:pt x="2099056" y="623201"/>
                  </a:lnTo>
                  <a:lnTo>
                    <a:pt x="2132190" y="596455"/>
                  </a:lnTo>
                  <a:lnTo>
                    <a:pt x="2162137" y="564946"/>
                  </a:lnTo>
                  <a:lnTo>
                    <a:pt x="2188514" y="529120"/>
                  </a:lnTo>
                  <a:lnTo>
                    <a:pt x="2210968" y="489419"/>
                  </a:lnTo>
                  <a:lnTo>
                    <a:pt x="2229116" y="446278"/>
                  </a:lnTo>
                  <a:lnTo>
                    <a:pt x="2242578" y="400164"/>
                  </a:lnTo>
                  <a:lnTo>
                    <a:pt x="2250998" y="351497"/>
                  </a:lnTo>
                  <a:lnTo>
                    <a:pt x="2253996" y="300736"/>
                  </a:lnTo>
                  <a:lnTo>
                    <a:pt x="2253970" y="298704"/>
                  </a:lnTo>
                  <a:lnTo>
                    <a:pt x="2253996" y="0"/>
                  </a:lnTo>
                  <a:close/>
                </a:path>
                <a:path w="3961129" h="5291455">
                  <a:moveTo>
                    <a:pt x="3960876" y="1769364"/>
                  </a:moveTo>
                  <a:lnTo>
                    <a:pt x="3858768" y="1769364"/>
                  </a:lnTo>
                  <a:lnTo>
                    <a:pt x="3858768" y="2064169"/>
                  </a:lnTo>
                  <a:lnTo>
                    <a:pt x="3855707" y="2116950"/>
                  </a:lnTo>
                  <a:lnTo>
                    <a:pt x="3844531" y="2168423"/>
                  </a:lnTo>
                  <a:lnTo>
                    <a:pt x="3826167" y="2215286"/>
                  </a:lnTo>
                  <a:lnTo>
                    <a:pt x="3801440" y="2256396"/>
                  </a:lnTo>
                  <a:lnTo>
                    <a:pt x="3771163" y="2290648"/>
                  </a:lnTo>
                  <a:lnTo>
                    <a:pt x="3736175" y="2316924"/>
                  </a:lnTo>
                  <a:lnTo>
                    <a:pt x="3697287" y="2334082"/>
                  </a:lnTo>
                  <a:lnTo>
                    <a:pt x="3674364" y="2337866"/>
                  </a:lnTo>
                  <a:lnTo>
                    <a:pt x="3674364" y="2319528"/>
                  </a:lnTo>
                  <a:lnTo>
                    <a:pt x="3410712" y="2319528"/>
                  </a:lnTo>
                  <a:lnTo>
                    <a:pt x="3410712" y="2118360"/>
                  </a:lnTo>
                  <a:lnTo>
                    <a:pt x="3308604" y="2118360"/>
                  </a:lnTo>
                  <a:lnTo>
                    <a:pt x="3308604" y="2642616"/>
                  </a:lnTo>
                  <a:lnTo>
                    <a:pt x="3076956" y="2642616"/>
                  </a:lnTo>
                  <a:lnTo>
                    <a:pt x="3076956" y="2659126"/>
                  </a:lnTo>
                  <a:lnTo>
                    <a:pt x="3047987" y="2654312"/>
                  </a:lnTo>
                  <a:lnTo>
                    <a:pt x="3009760" y="2637332"/>
                  </a:lnTo>
                  <a:lnTo>
                    <a:pt x="2975368" y="2611348"/>
                  </a:lnTo>
                  <a:lnTo>
                    <a:pt x="2945638" y="2577452"/>
                  </a:lnTo>
                  <a:lnTo>
                    <a:pt x="2921343" y="2536774"/>
                  </a:lnTo>
                  <a:lnTo>
                    <a:pt x="2903321" y="2490406"/>
                  </a:lnTo>
                  <a:lnTo>
                    <a:pt x="2892348" y="2439466"/>
                  </a:lnTo>
                  <a:lnTo>
                    <a:pt x="2889250" y="2385060"/>
                  </a:lnTo>
                  <a:lnTo>
                    <a:pt x="2886456" y="2384971"/>
                  </a:lnTo>
                  <a:lnTo>
                    <a:pt x="2886456" y="1845564"/>
                  </a:lnTo>
                  <a:lnTo>
                    <a:pt x="3113278" y="1845564"/>
                  </a:lnTo>
                  <a:lnTo>
                    <a:pt x="3128759" y="1845564"/>
                  </a:lnTo>
                  <a:lnTo>
                    <a:pt x="3128759" y="1844382"/>
                  </a:lnTo>
                  <a:lnTo>
                    <a:pt x="3155340" y="1842350"/>
                  </a:lnTo>
                  <a:lnTo>
                    <a:pt x="3195713" y="1832597"/>
                  </a:lnTo>
                  <a:lnTo>
                    <a:pt x="3234017" y="1816747"/>
                  </a:lnTo>
                  <a:lnTo>
                    <a:pt x="3269881" y="1795272"/>
                  </a:lnTo>
                  <a:lnTo>
                    <a:pt x="3302939" y="1768589"/>
                  </a:lnTo>
                  <a:lnTo>
                    <a:pt x="3332810" y="1737144"/>
                  </a:lnTo>
                  <a:lnTo>
                    <a:pt x="3359124" y="1701393"/>
                  </a:lnTo>
                  <a:lnTo>
                    <a:pt x="3381514" y="1661769"/>
                  </a:lnTo>
                  <a:lnTo>
                    <a:pt x="3399612" y="1618716"/>
                  </a:lnTo>
                  <a:lnTo>
                    <a:pt x="3413036" y="1572691"/>
                  </a:lnTo>
                  <a:lnTo>
                    <a:pt x="3421430" y="1524127"/>
                  </a:lnTo>
                  <a:lnTo>
                    <a:pt x="3424428" y="1473454"/>
                  </a:lnTo>
                  <a:lnTo>
                    <a:pt x="3424402" y="1472184"/>
                  </a:lnTo>
                  <a:lnTo>
                    <a:pt x="3424428" y="832116"/>
                  </a:lnTo>
                  <a:lnTo>
                    <a:pt x="3323844" y="832116"/>
                  </a:lnTo>
                  <a:lnTo>
                    <a:pt x="3323844" y="1465300"/>
                  </a:lnTo>
                  <a:lnTo>
                    <a:pt x="3322701" y="1465326"/>
                  </a:lnTo>
                  <a:lnTo>
                    <a:pt x="3319526" y="1520202"/>
                  </a:lnTo>
                  <a:lnTo>
                    <a:pt x="3308375" y="1571586"/>
                  </a:lnTo>
                  <a:lnTo>
                    <a:pt x="3290062" y="1618361"/>
                  </a:lnTo>
                  <a:lnTo>
                    <a:pt x="3265386" y="1659407"/>
                  </a:lnTo>
                  <a:lnTo>
                    <a:pt x="3235172" y="1693595"/>
                  </a:lnTo>
                  <a:lnTo>
                    <a:pt x="3200247" y="1719808"/>
                  </a:lnTo>
                  <a:lnTo>
                    <a:pt x="3161423" y="1736928"/>
                  </a:lnTo>
                  <a:lnTo>
                    <a:pt x="3128759" y="1742313"/>
                  </a:lnTo>
                  <a:lnTo>
                    <a:pt x="3128759" y="1723644"/>
                  </a:lnTo>
                  <a:lnTo>
                    <a:pt x="2886456" y="1723644"/>
                  </a:lnTo>
                  <a:lnTo>
                    <a:pt x="2886456" y="897636"/>
                  </a:lnTo>
                  <a:lnTo>
                    <a:pt x="2784348" y="897636"/>
                  </a:lnTo>
                  <a:lnTo>
                    <a:pt x="2784348" y="1348740"/>
                  </a:lnTo>
                  <a:lnTo>
                    <a:pt x="2593848" y="1348740"/>
                  </a:lnTo>
                  <a:lnTo>
                    <a:pt x="2593848" y="1368577"/>
                  </a:lnTo>
                  <a:lnTo>
                    <a:pt x="2561767" y="1363306"/>
                  </a:lnTo>
                  <a:lnTo>
                    <a:pt x="2522880" y="1346200"/>
                  </a:lnTo>
                  <a:lnTo>
                    <a:pt x="2487892" y="1320012"/>
                  </a:lnTo>
                  <a:lnTo>
                    <a:pt x="2457615" y="1285849"/>
                  </a:lnTo>
                  <a:lnTo>
                    <a:pt x="2432888" y="1244841"/>
                  </a:lnTo>
                  <a:lnTo>
                    <a:pt x="2414524" y="1198118"/>
                  </a:lnTo>
                  <a:lnTo>
                    <a:pt x="2403348" y="1146784"/>
                  </a:lnTo>
                  <a:lnTo>
                    <a:pt x="2400300" y="1094143"/>
                  </a:lnTo>
                  <a:lnTo>
                    <a:pt x="2400300" y="800100"/>
                  </a:lnTo>
                  <a:lnTo>
                    <a:pt x="2298192" y="800100"/>
                  </a:lnTo>
                  <a:lnTo>
                    <a:pt x="2298192" y="1098804"/>
                  </a:lnTo>
                  <a:lnTo>
                    <a:pt x="2298192" y="1100074"/>
                  </a:lnTo>
                  <a:lnTo>
                    <a:pt x="2301176" y="1150747"/>
                  </a:lnTo>
                  <a:lnTo>
                    <a:pt x="2309584" y="1199311"/>
                  </a:lnTo>
                  <a:lnTo>
                    <a:pt x="2323046" y="1245336"/>
                  </a:lnTo>
                  <a:lnTo>
                    <a:pt x="2341181" y="1288389"/>
                  </a:lnTo>
                  <a:lnTo>
                    <a:pt x="2363622" y="1328013"/>
                  </a:lnTo>
                  <a:lnTo>
                    <a:pt x="2389987" y="1363764"/>
                  </a:lnTo>
                  <a:lnTo>
                    <a:pt x="2419934" y="1395209"/>
                  </a:lnTo>
                  <a:lnTo>
                    <a:pt x="2453055" y="1421892"/>
                  </a:lnTo>
                  <a:lnTo>
                    <a:pt x="2489009" y="1443367"/>
                  </a:lnTo>
                  <a:lnTo>
                    <a:pt x="2527414" y="1459217"/>
                  </a:lnTo>
                  <a:lnTo>
                    <a:pt x="2567902" y="1468970"/>
                  </a:lnTo>
                  <a:lnTo>
                    <a:pt x="2593848" y="1470952"/>
                  </a:lnTo>
                  <a:lnTo>
                    <a:pt x="2593848" y="1472184"/>
                  </a:lnTo>
                  <a:lnTo>
                    <a:pt x="2610104" y="1472184"/>
                  </a:lnTo>
                  <a:lnTo>
                    <a:pt x="2784348" y="1472184"/>
                  </a:lnTo>
                  <a:lnTo>
                    <a:pt x="2784348" y="2391156"/>
                  </a:lnTo>
                  <a:lnTo>
                    <a:pt x="2784348" y="2393188"/>
                  </a:lnTo>
                  <a:lnTo>
                    <a:pt x="2787332" y="2443950"/>
                  </a:lnTo>
                  <a:lnTo>
                    <a:pt x="2795727" y="2492616"/>
                  </a:lnTo>
                  <a:lnTo>
                    <a:pt x="2809151" y="2538730"/>
                  </a:lnTo>
                  <a:lnTo>
                    <a:pt x="2827248" y="2581872"/>
                  </a:lnTo>
                  <a:lnTo>
                    <a:pt x="2849638" y="2621572"/>
                  </a:lnTo>
                  <a:lnTo>
                    <a:pt x="2875953" y="2657398"/>
                  </a:lnTo>
                  <a:lnTo>
                    <a:pt x="2905823" y="2688907"/>
                  </a:lnTo>
                  <a:lnTo>
                    <a:pt x="2938881" y="2715653"/>
                  </a:lnTo>
                  <a:lnTo>
                    <a:pt x="2974746" y="2737180"/>
                  </a:lnTo>
                  <a:lnTo>
                    <a:pt x="3013049" y="2753055"/>
                  </a:lnTo>
                  <a:lnTo>
                    <a:pt x="3053423" y="2762834"/>
                  </a:lnTo>
                  <a:lnTo>
                    <a:pt x="3076956" y="2764650"/>
                  </a:lnTo>
                  <a:lnTo>
                    <a:pt x="3076956" y="2766060"/>
                  </a:lnTo>
                  <a:lnTo>
                    <a:pt x="3095498" y="2766060"/>
                  </a:lnTo>
                  <a:lnTo>
                    <a:pt x="3308604" y="2766060"/>
                  </a:lnTo>
                  <a:lnTo>
                    <a:pt x="3308604" y="2969425"/>
                  </a:lnTo>
                  <a:lnTo>
                    <a:pt x="3305810" y="2969514"/>
                  </a:lnTo>
                  <a:lnTo>
                    <a:pt x="3302698" y="3023781"/>
                  </a:lnTo>
                  <a:lnTo>
                    <a:pt x="3291725" y="3074581"/>
                  </a:lnTo>
                  <a:lnTo>
                    <a:pt x="3273704" y="3120821"/>
                  </a:lnTo>
                  <a:lnTo>
                    <a:pt x="3249422" y="3161385"/>
                  </a:lnTo>
                  <a:lnTo>
                    <a:pt x="3219678" y="3195180"/>
                  </a:lnTo>
                  <a:lnTo>
                    <a:pt x="3185287" y="3221088"/>
                  </a:lnTo>
                  <a:lnTo>
                    <a:pt x="3147060" y="3238017"/>
                  </a:lnTo>
                  <a:lnTo>
                    <a:pt x="3115056" y="3243326"/>
                  </a:lnTo>
                  <a:lnTo>
                    <a:pt x="3115056" y="3226308"/>
                  </a:lnTo>
                  <a:lnTo>
                    <a:pt x="2384806" y="3226308"/>
                  </a:lnTo>
                  <a:lnTo>
                    <a:pt x="2362200" y="3226308"/>
                  </a:lnTo>
                  <a:lnTo>
                    <a:pt x="2362200" y="3228556"/>
                  </a:lnTo>
                  <a:lnTo>
                    <a:pt x="2343048" y="3230448"/>
                  </a:lnTo>
                  <a:lnTo>
                    <a:pt x="2303056" y="3240976"/>
                  </a:lnTo>
                  <a:lnTo>
                    <a:pt x="2265184" y="3257461"/>
                  </a:lnTo>
                  <a:lnTo>
                    <a:pt x="2229789" y="3279457"/>
                  </a:lnTo>
                  <a:lnTo>
                    <a:pt x="2197227" y="3306534"/>
                  </a:lnTo>
                  <a:lnTo>
                    <a:pt x="2167852" y="3338245"/>
                  </a:lnTo>
                  <a:lnTo>
                    <a:pt x="2142032" y="3374161"/>
                  </a:lnTo>
                  <a:lnTo>
                    <a:pt x="2120125" y="3413836"/>
                  </a:lnTo>
                  <a:lnTo>
                    <a:pt x="2102472" y="3456825"/>
                  </a:lnTo>
                  <a:lnTo>
                    <a:pt x="2089454" y="3502698"/>
                  </a:lnTo>
                  <a:lnTo>
                    <a:pt x="2081428" y="3551021"/>
                  </a:lnTo>
                  <a:lnTo>
                    <a:pt x="2079713" y="3582924"/>
                  </a:lnTo>
                  <a:lnTo>
                    <a:pt x="2078736" y="3582924"/>
                  </a:lnTo>
                  <a:lnTo>
                    <a:pt x="2078736" y="3601339"/>
                  </a:lnTo>
                  <a:lnTo>
                    <a:pt x="2078736" y="5291328"/>
                  </a:lnTo>
                  <a:lnTo>
                    <a:pt x="2180844" y="5291328"/>
                  </a:lnTo>
                  <a:lnTo>
                    <a:pt x="2180844" y="3599396"/>
                  </a:lnTo>
                  <a:lnTo>
                    <a:pt x="2184781" y="3546741"/>
                  </a:lnTo>
                  <a:lnTo>
                    <a:pt x="2196655" y="3496030"/>
                  </a:lnTo>
                  <a:lnTo>
                    <a:pt x="2215515" y="3450031"/>
                  </a:lnTo>
                  <a:lnTo>
                    <a:pt x="2240546" y="3409823"/>
                  </a:lnTo>
                  <a:lnTo>
                    <a:pt x="2270937" y="3376485"/>
                  </a:lnTo>
                  <a:lnTo>
                    <a:pt x="2305888" y="3351060"/>
                  </a:lnTo>
                  <a:lnTo>
                    <a:pt x="2344572" y="3334639"/>
                  </a:lnTo>
                  <a:lnTo>
                    <a:pt x="2362200" y="3331959"/>
                  </a:lnTo>
                  <a:lnTo>
                    <a:pt x="2362200" y="3349752"/>
                  </a:lnTo>
                  <a:lnTo>
                    <a:pt x="3099562" y="3349752"/>
                  </a:lnTo>
                  <a:lnTo>
                    <a:pt x="3115056" y="3349752"/>
                  </a:lnTo>
                  <a:lnTo>
                    <a:pt x="3115056" y="3348571"/>
                  </a:lnTo>
                  <a:lnTo>
                    <a:pt x="3141624" y="3346539"/>
                  </a:lnTo>
                  <a:lnTo>
                    <a:pt x="3181997" y="3336785"/>
                  </a:lnTo>
                  <a:lnTo>
                    <a:pt x="3220301" y="3320935"/>
                  </a:lnTo>
                  <a:lnTo>
                    <a:pt x="3256165" y="3299460"/>
                  </a:lnTo>
                  <a:lnTo>
                    <a:pt x="3289223" y="3272777"/>
                  </a:lnTo>
                  <a:lnTo>
                    <a:pt x="3319094" y="3241332"/>
                  </a:lnTo>
                  <a:lnTo>
                    <a:pt x="3345408" y="3205581"/>
                  </a:lnTo>
                  <a:lnTo>
                    <a:pt x="3367798" y="3165957"/>
                  </a:lnTo>
                  <a:lnTo>
                    <a:pt x="3385896" y="3122904"/>
                  </a:lnTo>
                  <a:lnTo>
                    <a:pt x="3399320" y="3076879"/>
                  </a:lnTo>
                  <a:lnTo>
                    <a:pt x="3407714" y="3028315"/>
                  </a:lnTo>
                  <a:lnTo>
                    <a:pt x="3410712" y="2977642"/>
                  </a:lnTo>
                  <a:lnTo>
                    <a:pt x="3410686" y="2976372"/>
                  </a:lnTo>
                  <a:lnTo>
                    <a:pt x="3410712" y="2442972"/>
                  </a:lnTo>
                  <a:lnTo>
                    <a:pt x="3648964" y="2442972"/>
                  </a:lnTo>
                  <a:lnTo>
                    <a:pt x="3674364" y="2442972"/>
                  </a:lnTo>
                  <a:lnTo>
                    <a:pt x="3674364" y="2441029"/>
                  </a:lnTo>
                  <a:lnTo>
                    <a:pt x="3691128" y="2439746"/>
                  </a:lnTo>
                  <a:lnTo>
                    <a:pt x="3731590" y="2429967"/>
                  </a:lnTo>
                  <a:lnTo>
                    <a:pt x="3769982" y="2414092"/>
                  </a:lnTo>
                  <a:lnTo>
                    <a:pt x="3805936" y="2392565"/>
                  </a:lnTo>
                  <a:lnTo>
                    <a:pt x="3839070" y="2365819"/>
                  </a:lnTo>
                  <a:lnTo>
                    <a:pt x="3869017" y="2334310"/>
                  </a:lnTo>
                  <a:lnTo>
                    <a:pt x="3895394" y="2298484"/>
                  </a:lnTo>
                  <a:lnTo>
                    <a:pt x="3917848" y="2258784"/>
                  </a:lnTo>
                  <a:lnTo>
                    <a:pt x="3935996" y="2215642"/>
                  </a:lnTo>
                  <a:lnTo>
                    <a:pt x="3949458" y="2169528"/>
                  </a:lnTo>
                  <a:lnTo>
                    <a:pt x="3957878" y="2120862"/>
                  </a:lnTo>
                  <a:lnTo>
                    <a:pt x="3960876" y="2070100"/>
                  </a:lnTo>
                  <a:lnTo>
                    <a:pt x="3960863" y="2069592"/>
                  </a:lnTo>
                  <a:lnTo>
                    <a:pt x="3960876" y="1769364"/>
                  </a:lnTo>
                  <a:close/>
                </a:path>
              </a:pathLst>
            </a:custGeom>
            <a:solidFill>
              <a:srgbClr val="EC7C30"/>
            </a:solidFill>
          </p:spPr>
          <p:txBody>
            <a:bodyPr wrap="square" lIns="0" tIns="0" rIns="0" bIns="0" rtlCol="0"/>
            <a:lstStyle/>
            <a:p>
              <a:endParaRPr/>
            </a:p>
          </p:txBody>
        </p:sp>
        <p:pic>
          <p:nvPicPr>
            <p:cNvPr id="5" name="object 5"/>
            <p:cNvPicPr/>
            <p:nvPr/>
          </p:nvPicPr>
          <p:blipFill>
            <a:blip r:embed="rId2" cstate="print"/>
            <a:stretch>
              <a:fillRect/>
            </a:stretch>
          </p:blipFill>
          <p:spPr>
            <a:xfrm>
              <a:off x="1118616" y="5173974"/>
              <a:ext cx="2493264" cy="1661160"/>
            </a:xfrm>
            <a:prstGeom prst="rect">
              <a:avLst/>
            </a:prstGeom>
          </p:spPr>
        </p:pic>
        <p:sp>
          <p:nvSpPr>
            <p:cNvPr id="6" name="object 6"/>
            <p:cNvSpPr/>
            <p:nvPr/>
          </p:nvSpPr>
          <p:spPr>
            <a:xfrm>
              <a:off x="1207174" y="5255005"/>
              <a:ext cx="2320925" cy="1504315"/>
            </a:xfrm>
            <a:custGeom>
              <a:avLst/>
              <a:gdLst/>
              <a:ahLst/>
              <a:cxnLst/>
              <a:rect l="l" t="t" r="r" b="b"/>
              <a:pathLst>
                <a:path w="2320925" h="1504315">
                  <a:moveTo>
                    <a:pt x="1453602" y="0"/>
                  </a:moveTo>
                  <a:lnTo>
                    <a:pt x="1390591" y="1432"/>
                  </a:lnTo>
                  <a:lnTo>
                    <a:pt x="1331980" y="8871"/>
                  </a:lnTo>
                  <a:lnTo>
                    <a:pt x="1277699" y="21641"/>
                  </a:lnTo>
                  <a:lnTo>
                    <a:pt x="1227682" y="39064"/>
                  </a:lnTo>
                  <a:lnTo>
                    <a:pt x="1181859" y="60464"/>
                  </a:lnTo>
                  <a:lnTo>
                    <a:pt x="1140163" y="85165"/>
                  </a:lnTo>
                  <a:lnTo>
                    <a:pt x="1102526" y="112490"/>
                  </a:lnTo>
                  <a:lnTo>
                    <a:pt x="1068880" y="141763"/>
                  </a:lnTo>
                  <a:lnTo>
                    <a:pt x="1039156" y="172307"/>
                  </a:lnTo>
                  <a:lnTo>
                    <a:pt x="1013287" y="203446"/>
                  </a:lnTo>
                  <a:lnTo>
                    <a:pt x="991205" y="234503"/>
                  </a:lnTo>
                  <a:lnTo>
                    <a:pt x="958129" y="293667"/>
                  </a:lnTo>
                  <a:lnTo>
                    <a:pt x="946999" y="320421"/>
                  </a:lnTo>
                  <a:lnTo>
                    <a:pt x="910188" y="300465"/>
                  </a:lnTo>
                  <a:lnTo>
                    <a:pt x="869233" y="283533"/>
                  </a:lnTo>
                  <a:lnTo>
                    <a:pt x="825048" y="270729"/>
                  </a:lnTo>
                  <a:lnTo>
                    <a:pt x="778549" y="263159"/>
                  </a:lnTo>
                  <a:lnTo>
                    <a:pt x="730651" y="261930"/>
                  </a:lnTo>
                  <a:lnTo>
                    <a:pt x="682269" y="268146"/>
                  </a:lnTo>
                  <a:lnTo>
                    <a:pt x="634319" y="282914"/>
                  </a:lnTo>
                  <a:lnTo>
                    <a:pt x="587716" y="307340"/>
                  </a:lnTo>
                  <a:lnTo>
                    <a:pt x="552488" y="332287"/>
                  </a:lnTo>
                  <a:lnTo>
                    <a:pt x="521513" y="363771"/>
                  </a:lnTo>
                  <a:lnTo>
                    <a:pt x="495271" y="400929"/>
                  </a:lnTo>
                  <a:lnTo>
                    <a:pt x="474241" y="442901"/>
                  </a:lnTo>
                  <a:lnTo>
                    <a:pt x="458902" y="488827"/>
                  </a:lnTo>
                  <a:lnTo>
                    <a:pt x="449734" y="537845"/>
                  </a:lnTo>
                  <a:lnTo>
                    <a:pt x="447215" y="589096"/>
                  </a:lnTo>
                  <a:lnTo>
                    <a:pt x="451826" y="641718"/>
                  </a:lnTo>
                  <a:lnTo>
                    <a:pt x="390656" y="634980"/>
                  </a:lnTo>
                  <a:lnTo>
                    <a:pt x="332677" y="638564"/>
                  </a:lnTo>
                  <a:lnTo>
                    <a:pt x="278392" y="650750"/>
                  </a:lnTo>
                  <a:lnTo>
                    <a:pt x="228300" y="669813"/>
                  </a:lnTo>
                  <a:lnTo>
                    <a:pt x="182905" y="694031"/>
                  </a:lnTo>
                  <a:lnTo>
                    <a:pt x="142706" y="721681"/>
                  </a:lnTo>
                  <a:lnTo>
                    <a:pt x="108207" y="751041"/>
                  </a:lnTo>
                  <a:lnTo>
                    <a:pt x="79907" y="780389"/>
                  </a:lnTo>
                  <a:lnTo>
                    <a:pt x="43914" y="832154"/>
                  </a:lnTo>
                  <a:lnTo>
                    <a:pt x="29253" y="869303"/>
                  </a:lnTo>
                  <a:lnTo>
                    <a:pt x="16700" y="912473"/>
                  </a:lnTo>
                  <a:lnTo>
                    <a:pt x="7087" y="960364"/>
                  </a:lnTo>
                  <a:lnTo>
                    <a:pt x="1243" y="1011676"/>
                  </a:lnTo>
                  <a:lnTo>
                    <a:pt x="0" y="1065110"/>
                  </a:lnTo>
                  <a:lnTo>
                    <a:pt x="4186" y="1119366"/>
                  </a:lnTo>
                  <a:lnTo>
                    <a:pt x="14633" y="1173146"/>
                  </a:lnTo>
                  <a:lnTo>
                    <a:pt x="32171" y="1225149"/>
                  </a:lnTo>
                  <a:lnTo>
                    <a:pt x="57630" y="1274076"/>
                  </a:lnTo>
                  <a:lnTo>
                    <a:pt x="87888" y="1313814"/>
                  </a:lnTo>
                  <a:lnTo>
                    <a:pt x="119791" y="1349947"/>
                  </a:lnTo>
                  <a:lnTo>
                    <a:pt x="153490" y="1382432"/>
                  </a:lnTo>
                  <a:lnTo>
                    <a:pt x="189135" y="1411223"/>
                  </a:lnTo>
                  <a:lnTo>
                    <a:pt x="226878" y="1436277"/>
                  </a:lnTo>
                  <a:lnTo>
                    <a:pt x="266870" y="1457549"/>
                  </a:lnTo>
                  <a:lnTo>
                    <a:pt x="309260" y="1474995"/>
                  </a:lnTo>
                  <a:lnTo>
                    <a:pt x="354200" y="1488571"/>
                  </a:lnTo>
                  <a:lnTo>
                    <a:pt x="401841" y="1498232"/>
                  </a:lnTo>
                  <a:lnTo>
                    <a:pt x="452334" y="1503934"/>
                  </a:lnTo>
                  <a:lnTo>
                    <a:pt x="1843746" y="1498989"/>
                  </a:lnTo>
                  <a:lnTo>
                    <a:pt x="1901992" y="1492793"/>
                  </a:lnTo>
                  <a:lnTo>
                    <a:pt x="1977065" y="1474232"/>
                  </a:lnTo>
                  <a:lnTo>
                    <a:pt x="2018330" y="1459666"/>
                  </a:lnTo>
                  <a:lnTo>
                    <a:pt x="2060706" y="1441231"/>
                  </a:lnTo>
                  <a:lnTo>
                    <a:pt x="2103159" y="1418667"/>
                  </a:lnTo>
                  <a:lnTo>
                    <a:pt x="2144658" y="1391714"/>
                  </a:lnTo>
                  <a:lnTo>
                    <a:pt x="2184170" y="1360114"/>
                  </a:lnTo>
                  <a:lnTo>
                    <a:pt x="2220663" y="1323606"/>
                  </a:lnTo>
                  <a:lnTo>
                    <a:pt x="2253106" y="1281932"/>
                  </a:lnTo>
                  <a:lnTo>
                    <a:pt x="2280465" y="1234832"/>
                  </a:lnTo>
                  <a:lnTo>
                    <a:pt x="2301709" y="1182046"/>
                  </a:lnTo>
                  <a:lnTo>
                    <a:pt x="2315805" y="1123315"/>
                  </a:lnTo>
                  <a:lnTo>
                    <a:pt x="2320753" y="1062116"/>
                  </a:lnTo>
                  <a:lnTo>
                    <a:pt x="2320446" y="1027076"/>
                  </a:lnTo>
                  <a:lnTo>
                    <a:pt x="2311806" y="951204"/>
                  </a:lnTo>
                  <a:lnTo>
                    <a:pt x="2302489" y="911608"/>
                  </a:lnTo>
                  <a:lnTo>
                    <a:pt x="2289183" y="871728"/>
                  </a:lnTo>
                  <a:lnTo>
                    <a:pt x="2271395" y="832184"/>
                  </a:lnTo>
                  <a:lnTo>
                    <a:pt x="2248633" y="793593"/>
                  </a:lnTo>
                  <a:lnTo>
                    <a:pt x="2220404" y="756572"/>
                  </a:lnTo>
                  <a:lnTo>
                    <a:pt x="2186216" y="721741"/>
                  </a:lnTo>
                  <a:lnTo>
                    <a:pt x="2145576" y="689716"/>
                  </a:lnTo>
                  <a:lnTo>
                    <a:pt x="2097991" y="661116"/>
                  </a:lnTo>
                  <a:lnTo>
                    <a:pt x="2042969" y="636558"/>
                  </a:lnTo>
                  <a:lnTo>
                    <a:pt x="1980017" y="616661"/>
                  </a:lnTo>
                  <a:lnTo>
                    <a:pt x="1979235" y="583231"/>
                  </a:lnTo>
                  <a:lnTo>
                    <a:pt x="1971238" y="509382"/>
                  </a:lnTo>
                  <a:lnTo>
                    <a:pt x="1963706" y="469868"/>
                  </a:lnTo>
                  <a:lnTo>
                    <a:pt x="1953605" y="429230"/>
                  </a:lnTo>
                  <a:lnTo>
                    <a:pt x="1940778" y="387922"/>
                  </a:lnTo>
                  <a:lnTo>
                    <a:pt x="1925067" y="346397"/>
                  </a:lnTo>
                  <a:lnTo>
                    <a:pt x="1906311" y="305106"/>
                  </a:lnTo>
                  <a:lnTo>
                    <a:pt x="1884354" y="264502"/>
                  </a:lnTo>
                  <a:lnTo>
                    <a:pt x="1859036" y="225039"/>
                  </a:lnTo>
                  <a:lnTo>
                    <a:pt x="1830198" y="187169"/>
                  </a:lnTo>
                  <a:lnTo>
                    <a:pt x="1797682" y="151344"/>
                  </a:lnTo>
                  <a:lnTo>
                    <a:pt x="1761330" y="118017"/>
                  </a:lnTo>
                  <a:lnTo>
                    <a:pt x="1720982" y="87641"/>
                  </a:lnTo>
                  <a:lnTo>
                    <a:pt x="1676481" y="60669"/>
                  </a:lnTo>
                  <a:lnTo>
                    <a:pt x="1627667" y="37552"/>
                  </a:lnTo>
                  <a:lnTo>
                    <a:pt x="1574382" y="18745"/>
                  </a:lnTo>
                  <a:lnTo>
                    <a:pt x="1516467" y="4699"/>
                  </a:lnTo>
                  <a:lnTo>
                    <a:pt x="1468961" y="573"/>
                  </a:lnTo>
                  <a:lnTo>
                    <a:pt x="1453602" y="0"/>
                  </a:lnTo>
                  <a:close/>
                </a:path>
              </a:pathLst>
            </a:custGeom>
            <a:solidFill>
              <a:srgbClr val="6FAC46"/>
            </a:solidFill>
          </p:spPr>
          <p:txBody>
            <a:bodyPr wrap="square" lIns="0" tIns="0" rIns="0" bIns="0" rtlCol="0"/>
            <a:lstStyle/>
            <a:p>
              <a:endParaRPr/>
            </a:p>
          </p:txBody>
        </p:sp>
        <p:sp>
          <p:nvSpPr>
            <p:cNvPr id="7" name="object 7"/>
            <p:cNvSpPr/>
            <p:nvPr/>
          </p:nvSpPr>
          <p:spPr>
            <a:xfrm>
              <a:off x="0" y="787907"/>
              <a:ext cx="4572000" cy="3633470"/>
            </a:xfrm>
            <a:custGeom>
              <a:avLst/>
              <a:gdLst/>
              <a:ahLst/>
              <a:cxnLst/>
              <a:rect l="l" t="t" r="r" b="b"/>
              <a:pathLst>
                <a:path w="4572000" h="3633470">
                  <a:moveTo>
                    <a:pt x="280835" y="2504440"/>
                  </a:moveTo>
                  <a:lnTo>
                    <a:pt x="256057" y="2476131"/>
                  </a:lnTo>
                  <a:lnTo>
                    <a:pt x="256057" y="2606675"/>
                  </a:lnTo>
                  <a:lnTo>
                    <a:pt x="243687" y="2643060"/>
                  </a:lnTo>
                  <a:lnTo>
                    <a:pt x="225882" y="2684640"/>
                  </a:lnTo>
                  <a:lnTo>
                    <a:pt x="199301" y="2722676"/>
                  </a:lnTo>
                  <a:lnTo>
                    <a:pt x="160655" y="2748407"/>
                  </a:lnTo>
                  <a:lnTo>
                    <a:pt x="160578" y="2709341"/>
                  </a:lnTo>
                  <a:lnTo>
                    <a:pt x="160121" y="2650299"/>
                  </a:lnTo>
                  <a:lnTo>
                    <a:pt x="160020" y="2605532"/>
                  </a:lnTo>
                  <a:lnTo>
                    <a:pt x="65239" y="2604770"/>
                  </a:lnTo>
                  <a:lnTo>
                    <a:pt x="60985" y="2577223"/>
                  </a:lnTo>
                  <a:lnTo>
                    <a:pt x="58216" y="2550807"/>
                  </a:lnTo>
                  <a:lnTo>
                    <a:pt x="56743" y="2524658"/>
                  </a:lnTo>
                  <a:lnTo>
                    <a:pt x="56400" y="2497963"/>
                  </a:lnTo>
                  <a:lnTo>
                    <a:pt x="89496" y="2492959"/>
                  </a:lnTo>
                  <a:lnTo>
                    <a:pt x="114604" y="2485834"/>
                  </a:lnTo>
                  <a:lnTo>
                    <a:pt x="136512" y="2475865"/>
                  </a:lnTo>
                  <a:lnTo>
                    <a:pt x="160020" y="2462276"/>
                  </a:lnTo>
                  <a:lnTo>
                    <a:pt x="160020" y="2604389"/>
                  </a:lnTo>
                  <a:lnTo>
                    <a:pt x="256057" y="2606675"/>
                  </a:lnTo>
                  <a:lnTo>
                    <a:pt x="256057" y="2476131"/>
                  </a:lnTo>
                  <a:lnTo>
                    <a:pt x="234911" y="2472258"/>
                  </a:lnTo>
                  <a:lnTo>
                    <a:pt x="211861" y="2465057"/>
                  </a:lnTo>
                  <a:lnTo>
                    <a:pt x="205409" y="2462276"/>
                  </a:lnTo>
                  <a:lnTo>
                    <a:pt x="188226" y="2454884"/>
                  </a:lnTo>
                  <a:lnTo>
                    <a:pt x="160477" y="2441194"/>
                  </a:lnTo>
                  <a:lnTo>
                    <a:pt x="160477" y="2441067"/>
                  </a:lnTo>
                  <a:lnTo>
                    <a:pt x="160477" y="2440813"/>
                  </a:lnTo>
                  <a:lnTo>
                    <a:pt x="160324" y="2440813"/>
                  </a:lnTo>
                  <a:lnTo>
                    <a:pt x="160020" y="2441067"/>
                  </a:lnTo>
                  <a:lnTo>
                    <a:pt x="159715" y="2440813"/>
                  </a:lnTo>
                  <a:lnTo>
                    <a:pt x="159562" y="2440813"/>
                  </a:lnTo>
                  <a:lnTo>
                    <a:pt x="159562" y="2441194"/>
                  </a:lnTo>
                  <a:lnTo>
                    <a:pt x="131800" y="2454884"/>
                  </a:lnTo>
                  <a:lnTo>
                    <a:pt x="108165" y="2465057"/>
                  </a:lnTo>
                  <a:lnTo>
                    <a:pt x="85115" y="2472258"/>
                  </a:lnTo>
                  <a:lnTo>
                    <a:pt x="59143" y="2477008"/>
                  </a:lnTo>
                  <a:lnTo>
                    <a:pt x="49987" y="2478824"/>
                  </a:lnTo>
                  <a:lnTo>
                    <a:pt x="43738" y="2483345"/>
                  </a:lnTo>
                  <a:lnTo>
                    <a:pt x="40195" y="2491575"/>
                  </a:lnTo>
                  <a:lnTo>
                    <a:pt x="39204" y="2504440"/>
                  </a:lnTo>
                  <a:lnTo>
                    <a:pt x="43319" y="2566886"/>
                  </a:lnTo>
                  <a:lnTo>
                    <a:pt x="53581" y="2622321"/>
                  </a:lnTo>
                  <a:lnTo>
                    <a:pt x="68884" y="2670035"/>
                  </a:lnTo>
                  <a:lnTo>
                    <a:pt x="88201" y="2709341"/>
                  </a:lnTo>
                  <a:lnTo>
                    <a:pt x="134594" y="2759773"/>
                  </a:lnTo>
                  <a:lnTo>
                    <a:pt x="159562" y="2769489"/>
                  </a:lnTo>
                  <a:lnTo>
                    <a:pt x="159562" y="2769743"/>
                  </a:lnTo>
                  <a:lnTo>
                    <a:pt x="160020" y="2769616"/>
                  </a:lnTo>
                  <a:lnTo>
                    <a:pt x="160477" y="2769743"/>
                  </a:lnTo>
                  <a:lnTo>
                    <a:pt x="160477" y="2769616"/>
                  </a:lnTo>
                  <a:lnTo>
                    <a:pt x="160477" y="2769489"/>
                  </a:lnTo>
                  <a:lnTo>
                    <a:pt x="185420" y="2759773"/>
                  </a:lnTo>
                  <a:lnTo>
                    <a:pt x="198945" y="2748407"/>
                  </a:lnTo>
                  <a:lnTo>
                    <a:pt x="231825" y="2709341"/>
                  </a:lnTo>
                  <a:lnTo>
                    <a:pt x="251142" y="2670035"/>
                  </a:lnTo>
                  <a:lnTo>
                    <a:pt x="266458" y="2622321"/>
                  </a:lnTo>
                  <a:lnTo>
                    <a:pt x="276707" y="2566886"/>
                  </a:lnTo>
                  <a:lnTo>
                    <a:pt x="280835" y="2504440"/>
                  </a:lnTo>
                  <a:close/>
                </a:path>
                <a:path w="4572000" h="3633470">
                  <a:moveTo>
                    <a:pt x="320027" y="2471293"/>
                  </a:moveTo>
                  <a:lnTo>
                    <a:pt x="318693" y="2454160"/>
                  </a:lnTo>
                  <a:lnTo>
                    <a:pt x="314020" y="2443200"/>
                  </a:lnTo>
                  <a:lnTo>
                    <a:pt x="305739" y="2437155"/>
                  </a:lnTo>
                  <a:lnTo>
                    <a:pt x="295554" y="2435110"/>
                  </a:lnTo>
                  <a:lnTo>
                    <a:pt x="295554" y="2491575"/>
                  </a:lnTo>
                  <a:lnTo>
                    <a:pt x="295541" y="2492959"/>
                  </a:lnTo>
                  <a:lnTo>
                    <a:pt x="290969" y="2562212"/>
                  </a:lnTo>
                  <a:lnTo>
                    <a:pt x="279463" y="2624442"/>
                  </a:lnTo>
                  <a:lnTo>
                    <a:pt x="262280" y="2678011"/>
                  </a:lnTo>
                  <a:lnTo>
                    <a:pt x="240601" y="2722118"/>
                  </a:lnTo>
                  <a:lnTo>
                    <a:pt x="215633" y="2755963"/>
                  </a:lnTo>
                  <a:lnTo>
                    <a:pt x="160540" y="2789682"/>
                  </a:lnTo>
                  <a:lnTo>
                    <a:pt x="160540" y="2789948"/>
                  </a:lnTo>
                  <a:lnTo>
                    <a:pt x="160020" y="2789809"/>
                  </a:lnTo>
                  <a:lnTo>
                    <a:pt x="159499" y="2789948"/>
                  </a:lnTo>
                  <a:lnTo>
                    <a:pt x="159499" y="2789682"/>
                  </a:lnTo>
                  <a:lnTo>
                    <a:pt x="104406" y="2755963"/>
                  </a:lnTo>
                  <a:lnTo>
                    <a:pt x="79425" y="2722118"/>
                  </a:lnTo>
                  <a:lnTo>
                    <a:pt x="57746" y="2678011"/>
                  </a:lnTo>
                  <a:lnTo>
                    <a:pt x="40563" y="2624442"/>
                  </a:lnTo>
                  <a:lnTo>
                    <a:pt x="29057" y="2562212"/>
                  </a:lnTo>
                  <a:lnTo>
                    <a:pt x="24485" y="2492959"/>
                  </a:lnTo>
                  <a:lnTo>
                    <a:pt x="24472" y="2491575"/>
                  </a:lnTo>
                  <a:lnTo>
                    <a:pt x="25552" y="2477732"/>
                  </a:lnTo>
                  <a:lnTo>
                    <a:pt x="29514" y="2468499"/>
                  </a:lnTo>
                  <a:lnTo>
                    <a:pt x="36537" y="2463368"/>
                  </a:lnTo>
                  <a:lnTo>
                    <a:pt x="46812" y="2461260"/>
                  </a:lnTo>
                  <a:lnTo>
                    <a:pt x="75958" y="2455976"/>
                  </a:lnTo>
                  <a:lnTo>
                    <a:pt x="101815" y="2447912"/>
                  </a:lnTo>
                  <a:lnTo>
                    <a:pt x="128346" y="2436495"/>
                  </a:lnTo>
                  <a:lnTo>
                    <a:pt x="159499" y="2421128"/>
                  </a:lnTo>
                  <a:lnTo>
                    <a:pt x="159499" y="2420620"/>
                  </a:lnTo>
                  <a:lnTo>
                    <a:pt x="159842" y="2420874"/>
                  </a:lnTo>
                  <a:lnTo>
                    <a:pt x="160197" y="2420874"/>
                  </a:lnTo>
                  <a:lnTo>
                    <a:pt x="160540" y="2420620"/>
                  </a:lnTo>
                  <a:lnTo>
                    <a:pt x="160540" y="2421128"/>
                  </a:lnTo>
                  <a:lnTo>
                    <a:pt x="191681" y="2436495"/>
                  </a:lnTo>
                  <a:lnTo>
                    <a:pt x="218211" y="2447912"/>
                  </a:lnTo>
                  <a:lnTo>
                    <a:pt x="244068" y="2455976"/>
                  </a:lnTo>
                  <a:lnTo>
                    <a:pt x="273215" y="2461260"/>
                  </a:lnTo>
                  <a:lnTo>
                    <a:pt x="283489" y="2463368"/>
                  </a:lnTo>
                  <a:lnTo>
                    <a:pt x="290512" y="2468499"/>
                  </a:lnTo>
                  <a:lnTo>
                    <a:pt x="294474" y="2477732"/>
                  </a:lnTo>
                  <a:lnTo>
                    <a:pt x="295554" y="2491575"/>
                  </a:lnTo>
                  <a:lnTo>
                    <a:pt x="295554" y="2435110"/>
                  </a:lnTo>
                  <a:lnTo>
                    <a:pt x="293611" y="2434717"/>
                  </a:lnTo>
                  <a:lnTo>
                    <a:pt x="259207" y="2428405"/>
                  </a:lnTo>
                  <a:lnTo>
                    <a:pt x="234289" y="2420620"/>
                  </a:lnTo>
                  <a:lnTo>
                    <a:pt x="228688" y="2418880"/>
                  </a:lnTo>
                  <a:lnTo>
                    <a:pt x="197383" y="2405392"/>
                  </a:lnTo>
                  <a:lnTo>
                    <a:pt x="160629" y="2387219"/>
                  </a:lnTo>
                  <a:lnTo>
                    <a:pt x="160629" y="2386838"/>
                  </a:lnTo>
                  <a:lnTo>
                    <a:pt x="160629" y="2386584"/>
                  </a:lnTo>
                  <a:lnTo>
                    <a:pt x="160223" y="2386838"/>
                  </a:lnTo>
                  <a:lnTo>
                    <a:pt x="159816" y="2386838"/>
                  </a:lnTo>
                  <a:lnTo>
                    <a:pt x="159410" y="2386584"/>
                  </a:lnTo>
                  <a:lnTo>
                    <a:pt x="159410" y="2387219"/>
                  </a:lnTo>
                  <a:lnTo>
                    <a:pt x="122643" y="2405392"/>
                  </a:lnTo>
                  <a:lnTo>
                    <a:pt x="91338" y="2418880"/>
                  </a:lnTo>
                  <a:lnTo>
                    <a:pt x="60820" y="2428405"/>
                  </a:lnTo>
                  <a:lnTo>
                    <a:pt x="26428" y="2434717"/>
                  </a:lnTo>
                  <a:lnTo>
                    <a:pt x="14287" y="2437155"/>
                  </a:lnTo>
                  <a:lnTo>
                    <a:pt x="6007" y="2443200"/>
                  </a:lnTo>
                  <a:lnTo>
                    <a:pt x="1320" y="2454160"/>
                  </a:lnTo>
                  <a:lnTo>
                    <a:pt x="0" y="2471293"/>
                  </a:lnTo>
                  <a:lnTo>
                    <a:pt x="3505" y="2536609"/>
                  </a:lnTo>
                  <a:lnTo>
                    <a:pt x="12090" y="2596426"/>
                  </a:lnTo>
                  <a:lnTo>
                    <a:pt x="25120" y="2650299"/>
                  </a:lnTo>
                  <a:lnTo>
                    <a:pt x="41935" y="2697784"/>
                  </a:lnTo>
                  <a:lnTo>
                    <a:pt x="61849" y="2738437"/>
                  </a:lnTo>
                  <a:lnTo>
                    <a:pt x="84213" y="2771813"/>
                  </a:lnTo>
                  <a:lnTo>
                    <a:pt x="133654" y="2814904"/>
                  </a:lnTo>
                  <a:lnTo>
                    <a:pt x="159410" y="2823718"/>
                  </a:lnTo>
                  <a:lnTo>
                    <a:pt x="159410" y="2823972"/>
                  </a:lnTo>
                  <a:lnTo>
                    <a:pt x="160020" y="2823845"/>
                  </a:lnTo>
                  <a:lnTo>
                    <a:pt x="160629" y="2823972"/>
                  </a:lnTo>
                  <a:lnTo>
                    <a:pt x="160629" y="2823845"/>
                  </a:lnTo>
                  <a:lnTo>
                    <a:pt x="160629" y="2823718"/>
                  </a:lnTo>
                  <a:lnTo>
                    <a:pt x="186372" y="2814904"/>
                  </a:lnTo>
                  <a:lnTo>
                    <a:pt x="211658" y="2797441"/>
                  </a:lnTo>
                  <a:lnTo>
                    <a:pt x="258178" y="2738437"/>
                  </a:lnTo>
                  <a:lnTo>
                    <a:pt x="278091" y="2697784"/>
                  </a:lnTo>
                  <a:lnTo>
                    <a:pt x="294906" y="2650299"/>
                  </a:lnTo>
                  <a:lnTo>
                    <a:pt x="307924" y="2596426"/>
                  </a:lnTo>
                  <a:lnTo>
                    <a:pt x="316522" y="2536609"/>
                  </a:lnTo>
                  <a:lnTo>
                    <a:pt x="320027" y="2471293"/>
                  </a:lnTo>
                  <a:close/>
                </a:path>
                <a:path w="4572000" h="3633470">
                  <a:moveTo>
                    <a:pt x="492582" y="998220"/>
                  </a:moveTo>
                  <a:lnTo>
                    <a:pt x="432485" y="956437"/>
                  </a:lnTo>
                  <a:lnTo>
                    <a:pt x="432485" y="1040003"/>
                  </a:lnTo>
                  <a:lnTo>
                    <a:pt x="492582" y="998220"/>
                  </a:lnTo>
                  <a:close/>
                </a:path>
                <a:path w="4572000" h="3633470">
                  <a:moveTo>
                    <a:pt x="494106" y="1959483"/>
                  </a:moveTo>
                  <a:lnTo>
                    <a:pt x="491490" y="1900288"/>
                  </a:lnTo>
                  <a:lnTo>
                    <a:pt x="478396" y="1852637"/>
                  </a:lnTo>
                  <a:lnTo>
                    <a:pt x="457822" y="1817624"/>
                  </a:lnTo>
                  <a:lnTo>
                    <a:pt x="428167" y="1788617"/>
                  </a:lnTo>
                  <a:lnTo>
                    <a:pt x="358203" y="1760715"/>
                  </a:lnTo>
                  <a:lnTo>
                    <a:pt x="320433" y="1758188"/>
                  </a:lnTo>
                  <a:lnTo>
                    <a:pt x="282282" y="1764245"/>
                  </a:lnTo>
                  <a:lnTo>
                    <a:pt x="244652" y="1780209"/>
                  </a:lnTo>
                  <a:lnTo>
                    <a:pt x="209384" y="1805368"/>
                  </a:lnTo>
                  <a:lnTo>
                    <a:pt x="178346" y="1839036"/>
                  </a:lnTo>
                  <a:lnTo>
                    <a:pt x="153416" y="1880501"/>
                  </a:lnTo>
                  <a:lnTo>
                    <a:pt x="136423" y="1929053"/>
                  </a:lnTo>
                  <a:lnTo>
                    <a:pt x="129260" y="1983994"/>
                  </a:lnTo>
                  <a:lnTo>
                    <a:pt x="131876" y="2038146"/>
                  </a:lnTo>
                  <a:lnTo>
                    <a:pt x="142709" y="2084514"/>
                  </a:lnTo>
                  <a:lnTo>
                    <a:pt x="161315" y="2122855"/>
                  </a:lnTo>
                  <a:lnTo>
                    <a:pt x="187236" y="2152967"/>
                  </a:lnTo>
                  <a:lnTo>
                    <a:pt x="220040" y="2174595"/>
                  </a:lnTo>
                  <a:lnTo>
                    <a:pt x="259283" y="2187524"/>
                  </a:lnTo>
                  <a:lnTo>
                    <a:pt x="304507" y="2191512"/>
                  </a:lnTo>
                  <a:lnTo>
                    <a:pt x="328612" y="2189442"/>
                  </a:lnTo>
                  <a:lnTo>
                    <a:pt x="352399" y="2184755"/>
                  </a:lnTo>
                  <a:lnTo>
                    <a:pt x="375196" y="2176869"/>
                  </a:lnTo>
                  <a:lnTo>
                    <a:pt x="396354" y="2165223"/>
                  </a:lnTo>
                  <a:lnTo>
                    <a:pt x="397510" y="2151926"/>
                  </a:lnTo>
                  <a:lnTo>
                    <a:pt x="398386" y="2142363"/>
                  </a:lnTo>
                  <a:lnTo>
                    <a:pt x="398716" y="2136140"/>
                  </a:lnTo>
                  <a:lnTo>
                    <a:pt x="398856" y="2133701"/>
                  </a:lnTo>
                  <a:lnTo>
                    <a:pt x="398970" y="2130666"/>
                  </a:lnTo>
                  <a:lnTo>
                    <a:pt x="399199" y="2116455"/>
                  </a:lnTo>
                  <a:lnTo>
                    <a:pt x="368719" y="2126132"/>
                  </a:lnTo>
                  <a:lnTo>
                    <a:pt x="351840" y="2131110"/>
                  </a:lnTo>
                  <a:lnTo>
                    <a:pt x="335864" y="2133701"/>
                  </a:lnTo>
                  <a:lnTo>
                    <a:pt x="308076" y="2136140"/>
                  </a:lnTo>
                  <a:lnTo>
                    <a:pt x="269176" y="2130666"/>
                  </a:lnTo>
                  <a:lnTo>
                    <a:pt x="233565" y="2109622"/>
                  </a:lnTo>
                  <a:lnTo>
                    <a:pt x="204533" y="2075903"/>
                  </a:lnTo>
                  <a:lnTo>
                    <a:pt x="185394" y="2032406"/>
                  </a:lnTo>
                  <a:lnTo>
                    <a:pt x="179438" y="1982089"/>
                  </a:lnTo>
                  <a:lnTo>
                    <a:pt x="187642" y="1931441"/>
                  </a:lnTo>
                  <a:lnTo>
                    <a:pt x="207568" y="1886826"/>
                  </a:lnTo>
                  <a:lnTo>
                    <a:pt x="237299" y="1851088"/>
                  </a:lnTo>
                  <a:lnTo>
                    <a:pt x="274904" y="1827072"/>
                  </a:lnTo>
                  <a:lnTo>
                    <a:pt x="318490" y="1817624"/>
                  </a:lnTo>
                  <a:lnTo>
                    <a:pt x="366318" y="1823148"/>
                  </a:lnTo>
                  <a:lnTo>
                    <a:pt x="405688" y="1842973"/>
                  </a:lnTo>
                  <a:lnTo>
                    <a:pt x="433184" y="1878317"/>
                  </a:lnTo>
                  <a:lnTo>
                    <a:pt x="445414" y="1930400"/>
                  </a:lnTo>
                  <a:lnTo>
                    <a:pt x="444639" y="1954479"/>
                  </a:lnTo>
                  <a:lnTo>
                    <a:pt x="437718" y="2003044"/>
                  </a:lnTo>
                  <a:lnTo>
                    <a:pt x="404063" y="2038400"/>
                  </a:lnTo>
                  <a:lnTo>
                    <a:pt x="401116" y="2036699"/>
                  </a:lnTo>
                  <a:lnTo>
                    <a:pt x="390804" y="2030780"/>
                  </a:lnTo>
                  <a:lnTo>
                    <a:pt x="387299" y="2003933"/>
                  </a:lnTo>
                  <a:lnTo>
                    <a:pt x="395795" y="1907159"/>
                  </a:lnTo>
                  <a:lnTo>
                    <a:pt x="397129" y="1891919"/>
                  </a:lnTo>
                  <a:lnTo>
                    <a:pt x="399961" y="1859788"/>
                  </a:lnTo>
                  <a:lnTo>
                    <a:pt x="355765" y="1859407"/>
                  </a:lnTo>
                  <a:lnTo>
                    <a:pt x="354507" y="1866569"/>
                  </a:lnTo>
                  <a:lnTo>
                    <a:pt x="353326" y="1874431"/>
                  </a:lnTo>
                  <a:lnTo>
                    <a:pt x="352221" y="1882914"/>
                  </a:lnTo>
                  <a:lnTo>
                    <a:pt x="351193" y="1891919"/>
                  </a:lnTo>
                  <a:lnTo>
                    <a:pt x="345338" y="1879600"/>
                  </a:lnTo>
                  <a:lnTo>
                    <a:pt x="344678" y="1878622"/>
                  </a:lnTo>
                  <a:lnTo>
                    <a:pt x="344678" y="1965325"/>
                  </a:lnTo>
                  <a:lnTo>
                    <a:pt x="343217" y="1984502"/>
                  </a:lnTo>
                  <a:lnTo>
                    <a:pt x="336105" y="2011565"/>
                  </a:lnTo>
                  <a:lnTo>
                    <a:pt x="324726" y="2032406"/>
                  </a:lnTo>
                  <a:lnTo>
                    <a:pt x="310337" y="2044788"/>
                  </a:lnTo>
                  <a:lnTo>
                    <a:pt x="294195" y="2046478"/>
                  </a:lnTo>
                  <a:lnTo>
                    <a:pt x="279387" y="2035505"/>
                  </a:lnTo>
                  <a:lnTo>
                    <a:pt x="271767" y="2016315"/>
                  </a:lnTo>
                  <a:lnTo>
                    <a:pt x="269303" y="1994090"/>
                  </a:lnTo>
                  <a:lnTo>
                    <a:pt x="270002" y="1973961"/>
                  </a:lnTo>
                  <a:lnTo>
                    <a:pt x="282206" y="1933803"/>
                  </a:lnTo>
                  <a:lnTo>
                    <a:pt x="314960" y="1907159"/>
                  </a:lnTo>
                  <a:lnTo>
                    <a:pt x="327279" y="1912747"/>
                  </a:lnTo>
                  <a:lnTo>
                    <a:pt x="336715" y="1925294"/>
                  </a:lnTo>
                  <a:lnTo>
                    <a:pt x="342696" y="1943315"/>
                  </a:lnTo>
                  <a:lnTo>
                    <a:pt x="344678" y="1965325"/>
                  </a:lnTo>
                  <a:lnTo>
                    <a:pt x="344678" y="1878622"/>
                  </a:lnTo>
                  <a:lnTo>
                    <a:pt x="309727" y="1858264"/>
                  </a:lnTo>
                  <a:lnTo>
                    <a:pt x="305028" y="1857756"/>
                  </a:lnTo>
                  <a:lnTo>
                    <a:pt x="300266" y="1858518"/>
                  </a:lnTo>
                  <a:lnTo>
                    <a:pt x="253276" y="1890801"/>
                  </a:lnTo>
                  <a:lnTo>
                    <a:pt x="222821" y="1962023"/>
                  </a:lnTo>
                  <a:lnTo>
                    <a:pt x="221310" y="2007882"/>
                  </a:lnTo>
                  <a:lnTo>
                    <a:pt x="232232" y="2046770"/>
                  </a:lnTo>
                  <a:lnTo>
                    <a:pt x="249694" y="2075916"/>
                  </a:lnTo>
                  <a:lnTo>
                    <a:pt x="267779" y="2092452"/>
                  </a:lnTo>
                  <a:lnTo>
                    <a:pt x="287045" y="2097481"/>
                  </a:lnTo>
                  <a:lnTo>
                    <a:pt x="309956" y="2091867"/>
                  </a:lnTo>
                  <a:lnTo>
                    <a:pt x="333413" y="2072614"/>
                  </a:lnTo>
                  <a:lnTo>
                    <a:pt x="348678" y="2046478"/>
                  </a:lnTo>
                  <a:lnTo>
                    <a:pt x="354393" y="2036699"/>
                  </a:lnTo>
                  <a:lnTo>
                    <a:pt x="361416" y="2056726"/>
                  </a:lnTo>
                  <a:lnTo>
                    <a:pt x="381762" y="2078024"/>
                  </a:lnTo>
                  <a:lnTo>
                    <a:pt x="414528" y="2084158"/>
                  </a:lnTo>
                  <a:lnTo>
                    <a:pt x="458876" y="2058670"/>
                  </a:lnTo>
                  <a:lnTo>
                    <a:pt x="469874" y="2043049"/>
                  </a:lnTo>
                  <a:lnTo>
                    <a:pt x="472338" y="2038400"/>
                  </a:lnTo>
                  <a:lnTo>
                    <a:pt x="479996" y="2023986"/>
                  </a:lnTo>
                  <a:lnTo>
                    <a:pt x="488378" y="1997468"/>
                  </a:lnTo>
                  <a:lnTo>
                    <a:pt x="494106" y="1959483"/>
                  </a:lnTo>
                  <a:close/>
                </a:path>
                <a:path w="4572000" h="3633470">
                  <a:moveTo>
                    <a:pt x="633984" y="877697"/>
                  </a:moveTo>
                  <a:lnTo>
                    <a:pt x="628891" y="847521"/>
                  </a:lnTo>
                  <a:lnTo>
                    <a:pt x="615022" y="822858"/>
                  </a:lnTo>
                  <a:lnTo>
                    <a:pt x="594448" y="806208"/>
                  </a:lnTo>
                  <a:lnTo>
                    <a:pt x="580999" y="802957"/>
                  </a:lnTo>
                  <a:lnTo>
                    <a:pt x="580999" y="951611"/>
                  </a:lnTo>
                  <a:lnTo>
                    <a:pt x="580999" y="1044829"/>
                  </a:lnTo>
                  <a:lnTo>
                    <a:pt x="577684" y="1064514"/>
                  </a:lnTo>
                  <a:lnTo>
                    <a:pt x="568642" y="1080579"/>
                  </a:lnTo>
                  <a:lnTo>
                    <a:pt x="555244" y="1091412"/>
                  </a:lnTo>
                  <a:lnTo>
                    <a:pt x="538835" y="1095375"/>
                  </a:lnTo>
                  <a:lnTo>
                    <a:pt x="386232" y="1095375"/>
                  </a:lnTo>
                  <a:lnTo>
                    <a:pt x="369811" y="1091412"/>
                  </a:lnTo>
                  <a:lnTo>
                    <a:pt x="356412" y="1080579"/>
                  </a:lnTo>
                  <a:lnTo>
                    <a:pt x="347370" y="1064514"/>
                  </a:lnTo>
                  <a:lnTo>
                    <a:pt x="344068" y="1044829"/>
                  </a:lnTo>
                  <a:lnTo>
                    <a:pt x="344068" y="951611"/>
                  </a:lnTo>
                  <a:lnTo>
                    <a:pt x="347370" y="931926"/>
                  </a:lnTo>
                  <a:lnTo>
                    <a:pt x="356412" y="915873"/>
                  </a:lnTo>
                  <a:lnTo>
                    <a:pt x="369811" y="905040"/>
                  </a:lnTo>
                  <a:lnTo>
                    <a:pt x="386232" y="901065"/>
                  </a:lnTo>
                  <a:lnTo>
                    <a:pt x="538835" y="901065"/>
                  </a:lnTo>
                  <a:lnTo>
                    <a:pt x="555244" y="905040"/>
                  </a:lnTo>
                  <a:lnTo>
                    <a:pt x="568642" y="915873"/>
                  </a:lnTo>
                  <a:lnTo>
                    <a:pt x="577684" y="931926"/>
                  </a:lnTo>
                  <a:lnTo>
                    <a:pt x="580999" y="951611"/>
                  </a:lnTo>
                  <a:lnTo>
                    <a:pt x="580999" y="802957"/>
                  </a:lnTo>
                  <a:lnTo>
                    <a:pt x="569264" y="800100"/>
                  </a:lnTo>
                  <a:lnTo>
                    <a:pt x="355803" y="800100"/>
                  </a:lnTo>
                  <a:lnTo>
                    <a:pt x="330606" y="806208"/>
                  </a:lnTo>
                  <a:lnTo>
                    <a:pt x="310032" y="822858"/>
                  </a:lnTo>
                  <a:lnTo>
                    <a:pt x="296164" y="847521"/>
                  </a:lnTo>
                  <a:lnTo>
                    <a:pt x="291084" y="877697"/>
                  </a:lnTo>
                  <a:lnTo>
                    <a:pt x="291084" y="1118743"/>
                  </a:lnTo>
                  <a:lnTo>
                    <a:pt x="296164" y="1148930"/>
                  </a:lnTo>
                  <a:lnTo>
                    <a:pt x="310032" y="1173594"/>
                  </a:lnTo>
                  <a:lnTo>
                    <a:pt x="330606" y="1190244"/>
                  </a:lnTo>
                  <a:lnTo>
                    <a:pt x="355803" y="1196340"/>
                  </a:lnTo>
                  <a:lnTo>
                    <a:pt x="569264" y="1196340"/>
                  </a:lnTo>
                  <a:lnTo>
                    <a:pt x="594448" y="1190244"/>
                  </a:lnTo>
                  <a:lnTo>
                    <a:pt x="615022" y="1173594"/>
                  </a:lnTo>
                  <a:lnTo>
                    <a:pt x="628891" y="1148930"/>
                  </a:lnTo>
                  <a:lnTo>
                    <a:pt x="633984" y="1118743"/>
                  </a:lnTo>
                  <a:lnTo>
                    <a:pt x="633984" y="1095375"/>
                  </a:lnTo>
                  <a:lnTo>
                    <a:pt x="633984" y="901065"/>
                  </a:lnTo>
                  <a:lnTo>
                    <a:pt x="633984" y="877697"/>
                  </a:lnTo>
                  <a:close/>
                </a:path>
                <a:path w="4572000" h="3633470">
                  <a:moveTo>
                    <a:pt x="664337" y="1453388"/>
                  </a:moveTo>
                  <a:lnTo>
                    <a:pt x="643775" y="1453388"/>
                  </a:lnTo>
                  <a:lnTo>
                    <a:pt x="643775" y="1428623"/>
                  </a:lnTo>
                  <a:lnTo>
                    <a:pt x="623214" y="1428623"/>
                  </a:lnTo>
                  <a:lnTo>
                    <a:pt x="623214" y="1453388"/>
                  </a:lnTo>
                  <a:lnTo>
                    <a:pt x="602653" y="1453388"/>
                  </a:lnTo>
                  <a:lnTo>
                    <a:pt x="602653" y="1478153"/>
                  </a:lnTo>
                  <a:lnTo>
                    <a:pt x="623214" y="1478153"/>
                  </a:lnTo>
                  <a:lnTo>
                    <a:pt x="623214" y="1503045"/>
                  </a:lnTo>
                  <a:lnTo>
                    <a:pt x="643775" y="1503045"/>
                  </a:lnTo>
                  <a:lnTo>
                    <a:pt x="643775" y="1478153"/>
                  </a:lnTo>
                  <a:lnTo>
                    <a:pt x="664337" y="1478153"/>
                  </a:lnTo>
                  <a:lnTo>
                    <a:pt x="664337" y="1453388"/>
                  </a:lnTo>
                  <a:close/>
                </a:path>
                <a:path w="4572000" h="3633470">
                  <a:moveTo>
                    <a:pt x="810768" y="3212211"/>
                  </a:moveTo>
                  <a:lnTo>
                    <a:pt x="809193" y="3202940"/>
                  </a:lnTo>
                  <a:lnTo>
                    <a:pt x="807783" y="3194583"/>
                  </a:lnTo>
                  <a:lnTo>
                    <a:pt x="799680" y="3180169"/>
                  </a:lnTo>
                  <a:lnTo>
                    <a:pt x="787654" y="3170440"/>
                  </a:lnTo>
                  <a:lnTo>
                    <a:pt x="782116" y="3169107"/>
                  </a:lnTo>
                  <a:lnTo>
                    <a:pt x="782116" y="3373501"/>
                  </a:lnTo>
                  <a:lnTo>
                    <a:pt x="782116" y="3509264"/>
                  </a:lnTo>
                  <a:lnTo>
                    <a:pt x="779780" y="3523145"/>
                  </a:lnTo>
                  <a:lnTo>
                    <a:pt x="773417" y="3534499"/>
                  </a:lnTo>
                  <a:lnTo>
                    <a:pt x="763968" y="3542144"/>
                  </a:lnTo>
                  <a:lnTo>
                    <a:pt x="752411" y="3544951"/>
                  </a:lnTo>
                  <a:lnTo>
                    <a:pt x="526224" y="3544951"/>
                  </a:lnTo>
                  <a:lnTo>
                    <a:pt x="514654" y="3542144"/>
                  </a:lnTo>
                  <a:lnTo>
                    <a:pt x="505218" y="3534499"/>
                  </a:lnTo>
                  <a:lnTo>
                    <a:pt x="498843" y="3523145"/>
                  </a:lnTo>
                  <a:lnTo>
                    <a:pt x="496519" y="3509264"/>
                  </a:lnTo>
                  <a:lnTo>
                    <a:pt x="496519" y="3373501"/>
                  </a:lnTo>
                  <a:lnTo>
                    <a:pt x="550354" y="3373501"/>
                  </a:lnTo>
                  <a:lnTo>
                    <a:pt x="557530" y="3414750"/>
                  </a:lnTo>
                  <a:lnTo>
                    <a:pt x="576630" y="3448418"/>
                  </a:lnTo>
                  <a:lnTo>
                    <a:pt x="604824" y="3471113"/>
                  </a:lnTo>
                  <a:lnTo>
                    <a:pt x="639318" y="3479419"/>
                  </a:lnTo>
                  <a:lnTo>
                    <a:pt x="673798" y="3471113"/>
                  </a:lnTo>
                  <a:lnTo>
                    <a:pt x="701662" y="3448685"/>
                  </a:lnTo>
                  <a:lnTo>
                    <a:pt x="701992" y="3448418"/>
                  </a:lnTo>
                  <a:lnTo>
                    <a:pt x="721093" y="3414750"/>
                  </a:lnTo>
                  <a:lnTo>
                    <a:pt x="728281" y="3373501"/>
                  </a:lnTo>
                  <a:lnTo>
                    <a:pt x="782116" y="3373501"/>
                  </a:lnTo>
                  <a:lnTo>
                    <a:pt x="782116" y="3169107"/>
                  </a:lnTo>
                  <a:lnTo>
                    <a:pt x="775385" y="3167469"/>
                  </a:lnTo>
                  <a:lnTo>
                    <a:pt x="775385" y="3208655"/>
                  </a:lnTo>
                  <a:lnTo>
                    <a:pt x="775385" y="3250311"/>
                  </a:lnTo>
                  <a:lnTo>
                    <a:pt x="770559" y="3256026"/>
                  </a:lnTo>
                  <a:lnTo>
                    <a:pt x="735926" y="3256026"/>
                  </a:lnTo>
                  <a:lnTo>
                    <a:pt x="731100" y="3250311"/>
                  </a:lnTo>
                  <a:lnTo>
                    <a:pt x="731100" y="3208655"/>
                  </a:lnTo>
                  <a:lnTo>
                    <a:pt x="735926" y="3202940"/>
                  </a:lnTo>
                  <a:lnTo>
                    <a:pt x="770559" y="3202940"/>
                  </a:lnTo>
                  <a:lnTo>
                    <a:pt x="775385" y="3208655"/>
                  </a:lnTo>
                  <a:lnTo>
                    <a:pt x="775385" y="3167469"/>
                  </a:lnTo>
                  <a:lnTo>
                    <a:pt x="772934" y="3166872"/>
                  </a:lnTo>
                  <a:lnTo>
                    <a:pt x="702741" y="3166872"/>
                  </a:lnTo>
                  <a:lnTo>
                    <a:pt x="702741" y="3372612"/>
                  </a:lnTo>
                  <a:lnTo>
                    <a:pt x="697750" y="3402241"/>
                  </a:lnTo>
                  <a:lnTo>
                    <a:pt x="684161" y="3426422"/>
                  </a:lnTo>
                  <a:lnTo>
                    <a:pt x="663994" y="3442716"/>
                  </a:lnTo>
                  <a:lnTo>
                    <a:pt x="639318" y="3448685"/>
                  </a:lnTo>
                  <a:lnTo>
                    <a:pt x="614629" y="3442716"/>
                  </a:lnTo>
                  <a:lnTo>
                    <a:pt x="594461" y="3426422"/>
                  </a:lnTo>
                  <a:lnTo>
                    <a:pt x="580872" y="3402241"/>
                  </a:lnTo>
                  <a:lnTo>
                    <a:pt x="576033" y="3373501"/>
                  </a:lnTo>
                  <a:lnTo>
                    <a:pt x="575894" y="3372612"/>
                  </a:lnTo>
                  <a:lnTo>
                    <a:pt x="580872" y="3342995"/>
                  </a:lnTo>
                  <a:lnTo>
                    <a:pt x="594461" y="3318814"/>
                  </a:lnTo>
                  <a:lnTo>
                    <a:pt x="614629" y="3302520"/>
                  </a:lnTo>
                  <a:lnTo>
                    <a:pt x="639318" y="3296539"/>
                  </a:lnTo>
                  <a:lnTo>
                    <a:pt x="663994" y="3302520"/>
                  </a:lnTo>
                  <a:lnTo>
                    <a:pt x="684161" y="3318814"/>
                  </a:lnTo>
                  <a:lnTo>
                    <a:pt x="697750" y="3342995"/>
                  </a:lnTo>
                  <a:lnTo>
                    <a:pt x="702741" y="3372612"/>
                  </a:lnTo>
                  <a:lnTo>
                    <a:pt x="702741" y="3166872"/>
                  </a:lnTo>
                  <a:lnTo>
                    <a:pt x="505701" y="3166872"/>
                  </a:lnTo>
                  <a:lnTo>
                    <a:pt x="490969" y="3170440"/>
                  </a:lnTo>
                  <a:lnTo>
                    <a:pt x="478942" y="3180169"/>
                  </a:lnTo>
                  <a:lnTo>
                    <a:pt x="470839" y="3194583"/>
                  </a:lnTo>
                  <a:lnTo>
                    <a:pt x="467868" y="3212211"/>
                  </a:lnTo>
                  <a:lnTo>
                    <a:pt x="467868" y="3533013"/>
                  </a:lnTo>
                  <a:lnTo>
                    <a:pt x="470839" y="3550653"/>
                  </a:lnTo>
                  <a:lnTo>
                    <a:pt x="478942" y="3565067"/>
                  </a:lnTo>
                  <a:lnTo>
                    <a:pt x="490969" y="3574796"/>
                  </a:lnTo>
                  <a:lnTo>
                    <a:pt x="505701" y="3578352"/>
                  </a:lnTo>
                  <a:lnTo>
                    <a:pt x="772934" y="3578352"/>
                  </a:lnTo>
                  <a:lnTo>
                    <a:pt x="807783" y="3550653"/>
                  </a:lnTo>
                  <a:lnTo>
                    <a:pt x="810768" y="3533013"/>
                  </a:lnTo>
                  <a:lnTo>
                    <a:pt x="810768" y="3373501"/>
                  </a:lnTo>
                  <a:lnTo>
                    <a:pt x="810768" y="3296539"/>
                  </a:lnTo>
                  <a:lnTo>
                    <a:pt x="810768" y="3256026"/>
                  </a:lnTo>
                  <a:lnTo>
                    <a:pt x="810768" y="3212211"/>
                  </a:lnTo>
                  <a:close/>
                </a:path>
                <a:path w="4572000" h="3633470">
                  <a:moveTo>
                    <a:pt x="863180" y="2388616"/>
                  </a:moveTo>
                  <a:lnTo>
                    <a:pt x="855421" y="2342464"/>
                  </a:lnTo>
                  <a:lnTo>
                    <a:pt x="846251" y="2326132"/>
                  </a:lnTo>
                  <a:lnTo>
                    <a:pt x="834263" y="2304808"/>
                  </a:lnTo>
                  <a:lnTo>
                    <a:pt x="812965" y="2287587"/>
                  </a:lnTo>
                  <a:lnTo>
                    <a:pt x="812965" y="2385060"/>
                  </a:lnTo>
                  <a:lnTo>
                    <a:pt x="812952" y="2393061"/>
                  </a:lnTo>
                  <a:lnTo>
                    <a:pt x="728345" y="2451735"/>
                  </a:lnTo>
                  <a:lnTo>
                    <a:pt x="724941" y="2450846"/>
                  </a:lnTo>
                  <a:lnTo>
                    <a:pt x="723087" y="2447925"/>
                  </a:lnTo>
                  <a:lnTo>
                    <a:pt x="721639" y="2446655"/>
                  </a:lnTo>
                  <a:lnTo>
                    <a:pt x="720750" y="2444496"/>
                  </a:lnTo>
                  <a:lnTo>
                    <a:pt x="720750" y="2329307"/>
                  </a:lnTo>
                  <a:lnTo>
                    <a:pt x="723836" y="2326132"/>
                  </a:lnTo>
                  <a:lnTo>
                    <a:pt x="728281" y="2326386"/>
                  </a:lnTo>
                  <a:lnTo>
                    <a:pt x="768921" y="2352611"/>
                  </a:lnTo>
                  <a:lnTo>
                    <a:pt x="808850" y="2381504"/>
                  </a:lnTo>
                  <a:lnTo>
                    <a:pt x="812965" y="2385060"/>
                  </a:lnTo>
                  <a:lnTo>
                    <a:pt x="812965" y="2287587"/>
                  </a:lnTo>
                  <a:lnTo>
                    <a:pt x="802894" y="2279434"/>
                  </a:lnTo>
                  <a:lnTo>
                    <a:pt x="764476" y="2270125"/>
                  </a:lnTo>
                  <a:lnTo>
                    <a:pt x="726059" y="2279434"/>
                  </a:lnTo>
                  <a:lnTo>
                    <a:pt x="694677" y="2304808"/>
                  </a:lnTo>
                  <a:lnTo>
                    <a:pt x="673531" y="2342464"/>
                  </a:lnTo>
                  <a:lnTo>
                    <a:pt x="665784" y="2388616"/>
                  </a:lnTo>
                  <a:lnTo>
                    <a:pt x="673531" y="2434729"/>
                  </a:lnTo>
                  <a:lnTo>
                    <a:pt x="694690" y="2472398"/>
                  </a:lnTo>
                  <a:lnTo>
                    <a:pt x="726059" y="2497798"/>
                  </a:lnTo>
                  <a:lnTo>
                    <a:pt x="764476" y="2507107"/>
                  </a:lnTo>
                  <a:lnTo>
                    <a:pt x="802894" y="2497798"/>
                  </a:lnTo>
                  <a:lnTo>
                    <a:pt x="834263" y="2472398"/>
                  </a:lnTo>
                  <a:lnTo>
                    <a:pt x="845858" y="2451735"/>
                  </a:lnTo>
                  <a:lnTo>
                    <a:pt x="855421" y="2434729"/>
                  </a:lnTo>
                  <a:lnTo>
                    <a:pt x="863180" y="2388616"/>
                  </a:lnTo>
                  <a:close/>
                </a:path>
                <a:path w="4572000" h="3633470">
                  <a:moveTo>
                    <a:pt x="883793" y="1564386"/>
                  </a:moveTo>
                  <a:lnTo>
                    <a:pt x="883767" y="1557909"/>
                  </a:lnTo>
                  <a:lnTo>
                    <a:pt x="883081" y="1535430"/>
                  </a:lnTo>
                  <a:lnTo>
                    <a:pt x="882662" y="1521841"/>
                  </a:lnTo>
                  <a:lnTo>
                    <a:pt x="882154" y="1504899"/>
                  </a:lnTo>
                  <a:lnTo>
                    <a:pt x="880706" y="1482217"/>
                  </a:lnTo>
                  <a:lnTo>
                    <a:pt x="880541" y="1479550"/>
                  </a:lnTo>
                  <a:lnTo>
                    <a:pt x="878916" y="1454023"/>
                  </a:lnTo>
                  <a:lnTo>
                    <a:pt x="875703" y="1439926"/>
                  </a:lnTo>
                  <a:lnTo>
                    <a:pt x="875525" y="1439164"/>
                  </a:lnTo>
                  <a:lnTo>
                    <a:pt x="871004" y="1419313"/>
                  </a:lnTo>
                  <a:lnTo>
                    <a:pt x="858545" y="1399540"/>
                  </a:lnTo>
                  <a:lnTo>
                    <a:pt x="852589" y="1390103"/>
                  </a:lnTo>
                  <a:lnTo>
                    <a:pt x="836155" y="1377149"/>
                  </a:lnTo>
                  <a:lnTo>
                    <a:pt x="836155" y="1459738"/>
                  </a:lnTo>
                  <a:lnTo>
                    <a:pt x="834859" y="1467446"/>
                  </a:lnTo>
                  <a:lnTo>
                    <a:pt x="831342" y="1473746"/>
                  </a:lnTo>
                  <a:lnTo>
                    <a:pt x="826109" y="1478000"/>
                  </a:lnTo>
                  <a:lnTo>
                    <a:pt x="819721" y="1479550"/>
                  </a:lnTo>
                  <a:lnTo>
                    <a:pt x="813320" y="1478000"/>
                  </a:lnTo>
                  <a:lnTo>
                    <a:pt x="808088" y="1473746"/>
                  </a:lnTo>
                  <a:lnTo>
                    <a:pt x="804570" y="1467446"/>
                  </a:lnTo>
                  <a:lnTo>
                    <a:pt x="803287" y="1459738"/>
                  </a:lnTo>
                  <a:lnTo>
                    <a:pt x="804570" y="1452041"/>
                  </a:lnTo>
                  <a:lnTo>
                    <a:pt x="808088" y="1445742"/>
                  </a:lnTo>
                  <a:lnTo>
                    <a:pt x="813320" y="1441488"/>
                  </a:lnTo>
                  <a:lnTo>
                    <a:pt x="819721" y="1439926"/>
                  </a:lnTo>
                  <a:lnTo>
                    <a:pt x="826109" y="1441488"/>
                  </a:lnTo>
                  <a:lnTo>
                    <a:pt x="831342" y="1445742"/>
                  </a:lnTo>
                  <a:lnTo>
                    <a:pt x="834859" y="1452041"/>
                  </a:lnTo>
                  <a:lnTo>
                    <a:pt x="836155" y="1459738"/>
                  </a:lnTo>
                  <a:lnTo>
                    <a:pt x="836155" y="1377149"/>
                  </a:lnTo>
                  <a:lnTo>
                    <a:pt x="827036" y="1369961"/>
                  </a:lnTo>
                  <a:lnTo>
                    <a:pt x="802043" y="1363573"/>
                  </a:lnTo>
                  <a:lnTo>
                    <a:pt x="802043" y="1419352"/>
                  </a:lnTo>
                  <a:lnTo>
                    <a:pt x="802043" y="1502029"/>
                  </a:lnTo>
                  <a:lnTo>
                    <a:pt x="800747" y="1509737"/>
                  </a:lnTo>
                  <a:lnTo>
                    <a:pt x="797229" y="1516037"/>
                  </a:lnTo>
                  <a:lnTo>
                    <a:pt x="792010" y="1520291"/>
                  </a:lnTo>
                  <a:lnTo>
                    <a:pt x="785622" y="1521841"/>
                  </a:lnTo>
                  <a:lnTo>
                    <a:pt x="779221" y="1520291"/>
                  </a:lnTo>
                  <a:lnTo>
                    <a:pt x="773988" y="1516037"/>
                  </a:lnTo>
                  <a:lnTo>
                    <a:pt x="770470" y="1509737"/>
                  </a:lnTo>
                  <a:lnTo>
                    <a:pt x="769327" y="1502879"/>
                  </a:lnTo>
                  <a:lnTo>
                    <a:pt x="769327" y="1541780"/>
                  </a:lnTo>
                  <a:lnTo>
                    <a:pt x="769327" y="1557909"/>
                  </a:lnTo>
                  <a:lnTo>
                    <a:pt x="764032" y="1564386"/>
                  </a:lnTo>
                  <a:lnTo>
                    <a:pt x="731443" y="1564386"/>
                  </a:lnTo>
                  <a:lnTo>
                    <a:pt x="726147" y="1557909"/>
                  </a:lnTo>
                  <a:lnTo>
                    <a:pt x="726147" y="1541780"/>
                  </a:lnTo>
                  <a:lnTo>
                    <a:pt x="730377" y="1536700"/>
                  </a:lnTo>
                  <a:lnTo>
                    <a:pt x="731443" y="1535430"/>
                  </a:lnTo>
                  <a:lnTo>
                    <a:pt x="764032" y="1535430"/>
                  </a:lnTo>
                  <a:lnTo>
                    <a:pt x="769327" y="1541780"/>
                  </a:lnTo>
                  <a:lnTo>
                    <a:pt x="769327" y="1502879"/>
                  </a:lnTo>
                  <a:lnTo>
                    <a:pt x="785622" y="1482217"/>
                  </a:lnTo>
                  <a:lnTo>
                    <a:pt x="792010" y="1483766"/>
                  </a:lnTo>
                  <a:lnTo>
                    <a:pt x="797229" y="1487982"/>
                  </a:lnTo>
                  <a:lnTo>
                    <a:pt x="800747" y="1494282"/>
                  </a:lnTo>
                  <a:lnTo>
                    <a:pt x="802043" y="1502029"/>
                  </a:lnTo>
                  <a:lnTo>
                    <a:pt x="802043" y="1419352"/>
                  </a:lnTo>
                  <a:lnTo>
                    <a:pt x="800747" y="1427060"/>
                  </a:lnTo>
                  <a:lnTo>
                    <a:pt x="797229" y="1433360"/>
                  </a:lnTo>
                  <a:lnTo>
                    <a:pt x="792010" y="1437614"/>
                  </a:lnTo>
                  <a:lnTo>
                    <a:pt x="785622" y="1439164"/>
                  </a:lnTo>
                  <a:lnTo>
                    <a:pt x="779221" y="1437614"/>
                  </a:lnTo>
                  <a:lnTo>
                    <a:pt x="773988" y="1433360"/>
                  </a:lnTo>
                  <a:lnTo>
                    <a:pt x="770470" y="1427060"/>
                  </a:lnTo>
                  <a:lnTo>
                    <a:pt x="769327" y="1420202"/>
                  </a:lnTo>
                  <a:lnTo>
                    <a:pt x="769327" y="1459738"/>
                  </a:lnTo>
                  <a:lnTo>
                    <a:pt x="768032" y="1467446"/>
                  </a:lnTo>
                  <a:lnTo>
                    <a:pt x="764514" y="1473746"/>
                  </a:lnTo>
                  <a:lnTo>
                    <a:pt x="759282" y="1478000"/>
                  </a:lnTo>
                  <a:lnTo>
                    <a:pt x="752894" y="1479550"/>
                  </a:lnTo>
                  <a:lnTo>
                    <a:pt x="746493" y="1478000"/>
                  </a:lnTo>
                  <a:lnTo>
                    <a:pt x="741273" y="1473746"/>
                  </a:lnTo>
                  <a:lnTo>
                    <a:pt x="737743" y="1467446"/>
                  </a:lnTo>
                  <a:lnTo>
                    <a:pt x="736460" y="1459738"/>
                  </a:lnTo>
                  <a:lnTo>
                    <a:pt x="737743" y="1452041"/>
                  </a:lnTo>
                  <a:lnTo>
                    <a:pt x="741273" y="1445742"/>
                  </a:lnTo>
                  <a:lnTo>
                    <a:pt x="746493" y="1441488"/>
                  </a:lnTo>
                  <a:lnTo>
                    <a:pt x="752894" y="1439926"/>
                  </a:lnTo>
                  <a:lnTo>
                    <a:pt x="759282" y="1441488"/>
                  </a:lnTo>
                  <a:lnTo>
                    <a:pt x="764514" y="1445742"/>
                  </a:lnTo>
                  <a:lnTo>
                    <a:pt x="768032" y="1452041"/>
                  </a:lnTo>
                  <a:lnTo>
                    <a:pt x="769327" y="1459738"/>
                  </a:lnTo>
                  <a:lnTo>
                    <a:pt x="769327" y="1420202"/>
                  </a:lnTo>
                  <a:lnTo>
                    <a:pt x="785622" y="1399540"/>
                  </a:lnTo>
                  <a:lnTo>
                    <a:pt x="792010" y="1401102"/>
                  </a:lnTo>
                  <a:lnTo>
                    <a:pt x="797229" y="1405356"/>
                  </a:lnTo>
                  <a:lnTo>
                    <a:pt x="800747" y="1411655"/>
                  </a:lnTo>
                  <a:lnTo>
                    <a:pt x="802043" y="1419352"/>
                  </a:lnTo>
                  <a:lnTo>
                    <a:pt x="802043" y="1363573"/>
                  </a:lnTo>
                  <a:lnTo>
                    <a:pt x="797687" y="1362456"/>
                  </a:lnTo>
                  <a:lnTo>
                    <a:pt x="701522" y="1362456"/>
                  </a:lnTo>
                  <a:lnTo>
                    <a:pt x="701522" y="1543050"/>
                  </a:lnTo>
                  <a:lnTo>
                    <a:pt x="701522" y="1559179"/>
                  </a:lnTo>
                  <a:lnTo>
                    <a:pt x="696226" y="1565529"/>
                  </a:lnTo>
                  <a:lnTo>
                    <a:pt x="663638" y="1565529"/>
                  </a:lnTo>
                  <a:lnTo>
                    <a:pt x="658342" y="1559179"/>
                  </a:lnTo>
                  <a:lnTo>
                    <a:pt x="658342" y="1543050"/>
                  </a:lnTo>
                  <a:lnTo>
                    <a:pt x="663638" y="1536700"/>
                  </a:lnTo>
                  <a:lnTo>
                    <a:pt x="696226" y="1536700"/>
                  </a:lnTo>
                  <a:lnTo>
                    <a:pt x="701522" y="1543050"/>
                  </a:lnTo>
                  <a:lnTo>
                    <a:pt x="701522" y="1362456"/>
                  </a:lnTo>
                  <a:lnTo>
                    <a:pt x="679932" y="1362456"/>
                  </a:lnTo>
                  <a:lnTo>
                    <a:pt x="679932" y="1465834"/>
                  </a:lnTo>
                  <a:lnTo>
                    <a:pt x="676275" y="1487614"/>
                  </a:lnTo>
                  <a:lnTo>
                    <a:pt x="666330" y="1505419"/>
                  </a:lnTo>
                  <a:lnTo>
                    <a:pt x="651573" y="1517434"/>
                  </a:lnTo>
                  <a:lnTo>
                    <a:pt x="633501" y="1521841"/>
                  </a:lnTo>
                  <a:lnTo>
                    <a:pt x="615416" y="1517434"/>
                  </a:lnTo>
                  <a:lnTo>
                    <a:pt x="600659" y="1505419"/>
                  </a:lnTo>
                  <a:lnTo>
                    <a:pt x="590715" y="1487614"/>
                  </a:lnTo>
                  <a:lnTo>
                    <a:pt x="587070" y="1465834"/>
                  </a:lnTo>
                  <a:lnTo>
                    <a:pt x="590715" y="1444066"/>
                  </a:lnTo>
                  <a:lnTo>
                    <a:pt x="600659" y="1426260"/>
                  </a:lnTo>
                  <a:lnTo>
                    <a:pt x="615416" y="1414246"/>
                  </a:lnTo>
                  <a:lnTo>
                    <a:pt x="633501" y="1409827"/>
                  </a:lnTo>
                  <a:lnTo>
                    <a:pt x="651573" y="1414246"/>
                  </a:lnTo>
                  <a:lnTo>
                    <a:pt x="666330" y="1426260"/>
                  </a:lnTo>
                  <a:lnTo>
                    <a:pt x="676275" y="1444066"/>
                  </a:lnTo>
                  <a:lnTo>
                    <a:pt x="679932" y="1465834"/>
                  </a:lnTo>
                  <a:lnTo>
                    <a:pt x="679932" y="1362456"/>
                  </a:lnTo>
                  <a:lnTo>
                    <a:pt x="622020" y="1362456"/>
                  </a:lnTo>
                  <a:lnTo>
                    <a:pt x="593293" y="1369352"/>
                  </a:lnTo>
                  <a:lnTo>
                    <a:pt x="569277" y="1388135"/>
                  </a:lnTo>
                  <a:lnTo>
                    <a:pt x="552792" y="1415986"/>
                  </a:lnTo>
                  <a:lnTo>
                    <a:pt x="546671" y="1450086"/>
                  </a:lnTo>
                  <a:lnTo>
                    <a:pt x="545388" y="1491272"/>
                  </a:lnTo>
                  <a:lnTo>
                    <a:pt x="543293" y="1545259"/>
                  </a:lnTo>
                  <a:lnTo>
                    <a:pt x="542632" y="1603019"/>
                  </a:lnTo>
                  <a:lnTo>
                    <a:pt x="545630" y="1655495"/>
                  </a:lnTo>
                  <a:lnTo>
                    <a:pt x="554532" y="1693646"/>
                  </a:lnTo>
                  <a:lnTo>
                    <a:pt x="571588" y="1708404"/>
                  </a:lnTo>
                  <a:lnTo>
                    <a:pt x="603453" y="1696034"/>
                  </a:lnTo>
                  <a:lnTo>
                    <a:pt x="629272" y="1663661"/>
                  </a:lnTo>
                  <a:lnTo>
                    <a:pt x="652767" y="1623187"/>
                  </a:lnTo>
                  <a:lnTo>
                    <a:pt x="677291" y="1586992"/>
                  </a:lnTo>
                  <a:lnTo>
                    <a:pt x="744054" y="1586992"/>
                  </a:lnTo>
                  <a:lnTo>
                    <a:pt x="770255" y="1623314"/>
                  </a:lnTo>
                  <a:lnTo>
                    <a:pt x="795489" y="1663331"/>
                  </a:lnTo>
                  <a:lnTo>
                    <a:pt x="822439" y="1695653"/>
                  </a:lnTo>
                  <a:lnTo>
                    <a:pt x="868870" y="1695170"/>
                  </a:lnTo>
                  <a:lnTo>
                    <a:pt x="882942" y="1615084"/>
                  </a:lnTo>
                  <a:lnTo>
                    <a:pt x="883767" y="1565529"/>
                  </a:lnTo>
                  <a:lnTo>
                    <a:pt x="883793" y="1564386"/>
                  </a:lnTo>
                  <a:close/>
                </a:path>
                <a:path w="4572000" h="3633470">
                  <a:moveTo>
                    <a:pt x="925461" y="1087247"/>
                  </a:moveTo>
                  <a:lnTo>
                    <a:pt x="887107" y="1087247"/>
                  </a:lnTo>
                  <a:lnTo>
                    <a:pt x="887107" y="1121791"/>
                  </a:lnTo>
                  <a:lnTo>
                    <a:pt x="852792" y="1121791"/>
                  </a:lnTo>
                  <a:lnTo>
                    <a:pt x="852792" y="994791"/>
                  </a:lnTo>
                  <a:lnTo>
                    <a:pt x="868184" y="994791"/>
                  </a:lnTo>
                  <a:lnTo>
                    <a:pt x="868184" y="961390"/>
                  </a:lnTo>
                  <a:lnTo>
                    <a:pt x="789432" y="961390"/>
                  </a:lnTo>
                  <a:lnTo>
                    <a:pt x="789432" y="994791"/>
                  </a:lnTo>
                  <a:lnTo>
                    <a:pt x="803973" y="994791"/>
                  </a:lnTo>
                  <a:lnTo>
                    <a:pt x="803973" y="1121791"/>
                  </a:lnTo>
                  <a:lnTo>
                    <a:pt x="789432" y="1121791"/>
                  </a:lnTo>
                  <a:lnTo>
                    <a:pt x="789432" y="1155192"/>
                  </a:lnTo>
                  <a:lnTo>
                    <a:pt x="925461" y="1155192"/>
                  </a:lnTo>
                  <a:lnTo>
                    <a:pt x="925461" y="1087247"/>
                  </a:lnTo>
                  <a:close/>
                </a:path>
                <a:path w="4572000" h="3633470">
                  <a:moveTo>
                    <a:pt x="946404" y="2218436"/>
                  </a:moveTo>
                  <a:lnTo>
                    <a:pt x="943241" y="2199652"/>
                  </a:lnTo>
                  <a:lnTo>
                    <a:pt x="934631" y="2184311"/>
                  </a:lnTo>
                  <a:lnTo>
                    <a:pt x="921854" y="2173973"/>
                  </a:lnTo>
                  <a:lnTo>
                    <a:pt x="906221" y="2170176"/>
                  </a:lnTo>
                  <a:lnTo>
                    <a:pt x="896924" y="2170176"/>
                  </a:lnTo>
                  <a:lnTo>
                    <a:pt x="896924" y="2388616"/>
                  </a:lnTo>
                  <a:lnTo>
                    <a:pt x="890168" y="2438908"/>
                  </a:lnTo>
                  <a:lnTo>
                    <a:pt x="871359" y="2482558"/>
                  </a:lnTo>
                  <a:lnTo>
                    <a:pt x="842695" y="2516962"/>
                  </a:lnTo>
                  <a:lnTo>
                    <a:pt x="806335" y="2539530"/>
                  </a:lnTo>
                  <a:lnTo>
                    <a:pt x="764476" y="2547620"/>
                  </a:lnTo>
                  <a:lnTo>
                    <a:pt x="722604" y="2539530"/>
                  </a:lnTo>
                  <a:lnTo>
                    <a:pt x="686244" y="2516962"/>
                  </a:lnTo>
                  <a:lnTo>
                    <a:pt x="657580" y="2482558"/>
                  </a:lnTo>
                  <a:lnTo>
                    <a:pt x="638771" y="2438908"/>
                  </a:lnTo>
                  <a:lnTo>
                    <a:pt x="632028" y="2388616"/>
                  </a:lnTo>
                  <a:lnTo>
                    <a:pt x="638771" y="2338324"/>
                  </a:lnTo>
                  <a:lnTo>
                    <a:pt x="657580" y="2294636"/>
                  </a:lnTo>
                  <a:lnTo>
                    <a:pt x="686244" y="2260193"/>
                  </a:lnTo>
                  <a:lnTo>
                    <a:pt x="722604" y="2237600"/>
                  </a:lnTo>
                  <a:lnTo>
                    <a:pt x="764476" y="2229485"/>
                  </a:lnTo>
                  <a:lnTo>
                    <a:pt x="806335" y="2237600"/>
                  </a:lnTo>
                  <a:lnTo>
                    <a:pt x="842695" y="2260193"/>
                  </a:lnTo>
                  <a:lnTo>
                    <a:pt x="871359" y="2294636"/>
                  </a:lnTo>
                  <a:lnTo>
                    <a:pt x="890168" y="2338324"/>
                  </a:lnTo>
                  <a:lnTo>
                    <a:pt x="896924" y="2388616"/>
                  </a:lnTo>
                  <a:lnTo>
                    <a:pt x="896924" y="2170176"/>
                  </a:lnTo>
                  <a:lnTo>
                    <a:pt x="622350" y="2170176"/>
                  </a:lnTo>
                  <a:lnTo>
                    <a:pt x="606704" y="2173973"/>
                  </a:lnTo>
                  <a:lnTo>
                    <a:pt x="593928" y="2184311"/>
                  </a:lnTo>
                  <a:lnTo>
                    <a:pt x="585317" y="2199652"/>
                  </a:lnTo>
                  <a:lnTo>
                    <a:pt x="582168" y="2218436"/>
                  </a:lnTo>
                  <a:lnTo>
                    <a:pt x="582168" y="2559304"/>
                  </a:lnTo>
                  <a:lnTo>
                    <a:pt x="585317" y="2578100"/>
                  </a:lnTo>
                  <a:lnTo>
                    <a:pt x="593928" y="2593441"/>
                  </a:lnTo>
                  <a:lnTo>
                    <a:pt x="606704" y="2603779"/>
                  </a:lnTo>
                  <a:lnTo>
                    <a:pt x="622350" y="2607564"/>
                  </a:lnTo>
                  <a:lnTo>
                    <a:pt x="906221" y="2607564"/>
                  </a:lnTo>
                  <a:lnTo>
                    <a:pt x="921854" y="2603779"/>
                  </a:lnTo>
                  <a:lnTo>
                    <a:pt x="934631" y="2593441"/>
                  </a:lnTo>
                  <a:lnTo>
                    <a:pt x="943241" y="2578100"/>
                  </a:lnTo>
                  <a:lnTo>
                    <a:pt x="946404" y="2559304"/>
                  </a:lnTo>
                  <a:lnTo>
                    <a:pt x="946404" y="2547620"/>
                  </a:lnTo>
                  <a:lnTo>
                    <a:pt x="946404" y="2229485"/>
                  </a:lnTo>
                  <a:lnTo>
                    <a:pt x="946404" y="2218436"/>
                  </a:lnTo>
                  <a:close/>
                </a:path>
                <a:path w="4572000" h="3633470">
                  <a:moveTo>
                    <a:pt x="1011897" y="1116838"/>
                  </a:moveTo>
                  <a:lnTo>
                    <a:pt x="1001750" y="1121600"/>
                  </a:lnTo>
                  <a:lnTo>
                    <a:pt x="993863" y="1122387"/>
                  </a:lnTo>
                  <a:lnTo>
                    <a:pt x="988644" y="1118717"/>
                  </a:lnTo>
                  <a:lnTo>
                    <a:pt x="986472" y="1110107"/>
                  </a:lnTo>
                  <a:lnTo>
                    <a:pt x="986472" y="1048639"/>
                  </a:lnTo>
                  <a:lnTo>
                    <a:pt x="1007237" y="1048639"/>
                  </a:lnTo>
                  <a:lnTo>
                    <a:pt x="1007237" y="1015238"/>
                  </a:lnTo>
                  <a:lnTo>
                    <a:pt x="986472" y="1015238"/>
                  </a:lnTo>
                  <a:lnTo>
                    <a:pt x="988593" y="970280"/>
                  </a:lnTo>
                  <a:lnTo>
                    <a:pt x="948080" y="988060"/>
                  </a:lnTo>
                  <a:lnTo>
                    <a:pt x="948080" y="1015238"/>
                  </a:lnTo>
                  <a:lnTo>
                    <a:pt x="930529" y="1015238"/>
                  </a:lnTo>
                  <a:lnTo>
                    <a:pt x="930529" y="1048639"/>
                  </a:lnTo>
                  <a:lnTo>
                    <a:pt x="948080" y="1048639"/>
                  </a:lnTo>
                  <a:lnTo>
                    <a:pt x="948080" y="1132586"/>
                  </a:lnTo>
                  <a:lnTo>
                    <a:pt x="948321" y="1132586"/>
                  </a:lnTo>
                  <a:lnTo>
                    <a:pt x="949794" y="1141374"/>
                  </a:lnTo>
                  <a:lnTo>
                    <a:pt x="953820" y="1148562"/>
                  </a:lnTo>
                  <a:lnTo>
                    <a:pt x="959802" y="1153414"/>
                  </a:lnTo>
                  <a:lnTo>
                    <a:pt x="967143" y="1155192"/>
                  </a:lnTo>
                  <a:lnTo>
                    <a:pt x="979347" y="1155179"/>
                  </a:lnTo>
                  <a:lnTo>
                    <a:pt x="1010577" y="1132903"/>
                  </a:lnTo>
                  <a:lnTo>
                    <a:pt x="1011135" y="1124978"/>
                  </a:lnTo>
                  <a:lnTo>
                    <a:pt x="1011377" y="1122387"/>
                  </a:lnTo>
                  <a:lnTo>
                    <a:pt x="1011897" y="1116838"/>
                  </a:lnTo>
                  <a:close/>
                </a:path>
                <a:path w="4572000" h="3633470">
                  <a:moveTo>
                    <a:pt x="1076426" y="941336"/>
                  </a:moveTo>
                  <a:lnTo>
                    <a:pt x="1075931" y="938644"/>
                  </a:lnTo>
                  <a:lnTo>
                    <a:pt x="1075436" y="935951"/>
                  </a:lnTo>
                  <a:lnTo>
                    <a:pt x="1071753" y="930300"/>
                  </a:lnTo>
                  <a:lnTo>
                    <a:pt x="1037590" y="912037"/>
                  </a:lnTo>
                  <a:lnTo>
                    <a:pt x="1006983" y="906907"/>
                  </a:lnTo>
                  <a:lnTo>
                    <a:pt x="996505" y="907745"/>
                  </a:lnTo>
                  <a:lnTo>
                    <a:pt x="960043" y="919226"/>
                  </a:lnTo>
                  <a:lnTo>
                    <a:pt x="941438" y="941451"/>
                  </a:lnTo>
                  <a:lnTo>
                    <a:pt x="941819" y="944626"/>
                  </a:lnTo>
                  <a:lnTo>
                    <a:pt x="942822" y="948563"/>
                  </a:lnTo>
                  <a:lnTo>
                    <a:pt x="947712" y="954455"/>
                  </a:lnTo>
                  <a:lnTo>
                    <a:pt x="955090" y="955408"/>
                  </a:lnTo>
                  <a:lnTo>
                    <a:pt x="963129" y="952906"/>
                  </a:lnTo>
                  <a:lnTo>
                    <a:pt x="970026" y="948436"/>
                  </a:lnTo>
                  <a:lnTo>
                    <a:pt x="993317" y="939101"/>
                  </a:lnTo>
                  <a:lnTo>
                    <a:pt x="1018540" y="938644"/>
                  </a:lnTo>
                  <a:lnTo>
                    <a:pt x="1041184" y="944460"/>
                  </a:lnTo>
                  <a:lnTo>
                    <a:pt x="1056767" y="953897"/>
                  </a:lnTo>
                  <a:lnTo>
                    <a:pt x="1063853" y="956246"/>
                  </a:lnTo>
                  <a:lnTo>
                    <a:pt x="1069225" y="955167"/>
                  </a:lnTo>
                  <a:lnTo>
                    <a:pt x="1073048" y="951611"/>
                  </a:lnTo>
                  <a:lnTo>
                    <a:pt x="1075537" y="946531"/>
                  </a:lnTo>
                  <a:lnTo>
                    <a:pt x="1076426" y="941336"/>
                  </a:lnTo>
                  <a:close/>
                </a:path>
                <a:path w="4572000" h="3633470">
                  <a:moveTo>
                    <a:pt x="1111542" y="899160"/>
                  </a:moveTo>
                  <a:lnTo>
                    <a:pt x="1084872" y="871689"/>
                  </a:lnTo>
                  <a:lnTo>
                    <a:pt x="1036675" y="852843"/>
                  </a:lnTo>
                  <a:lnTo>
                    <a:pt x="1004735" y="849503"/>
                  </a:lnTo>
                  <a:lnTo>
                    <a:pt x="983818" y="851192"/>
                  </a:lnTo>
                  <a:lnTo>
                    <a:pt x="939419" y="866190"/>
                  </a:lnTo>
                  <a:lnTo>
                    <a:pt x="904417" y="891540"/>
                  </a:lnTo>
                  <a:lnTo>
                    <a:pt x="903732" y="900049"/>
                  </a:lnTo>
                  <a:lnTo>
                    <a:pt x="904036" y="902208"/>
                  </a:lnTo>
                  <a:lnTo>
                    <a:pt x="904925" y="904494"/>
                  </a:lnTo>
                  <a:lnTo>
                    <a:pt x="908329" y="910031"/>
                  </a:lnTo>
                  <a:lnTo>
                    <a:pt x="913257" y="913117"/>
                  </a:lnTo>
                  <a:lnTo>
                    <a:pt x="919492" y="912952"/>
                  </a:lnTo>
                  <a:lnTo>
                    <a:pt x="926820" y="908685"/>
                  </a:lnTo>
                  <a:lnTo>
                    <a:pt x="987120" y="880859"/>
                  </a:lnTo>
                  <a:lnTo>
                    <a:pt x="1032675" y="880833"/>
                  </a:lnTo>
                  <a:lnTo>
                    <a:pt x="1064933" y="894194"/>
                  </a:lnTo>
                  <a:lnTo>
                    <a:pt x="1085938" y="906780"/>
                  </a:lnTo>
                  <a:lnTo>
                    <a:pt x="1092022" y="911694"/>
                  </a:lnTo>
                  <a:lnTo>
                    <a:pt x="1097546" y="914184"/>
                  </a:lnTo>
                  <a:lnTo>
                    <a:pt x="1103134" y="913282"/>
                  </a:lnTo>
                  <a:lnTo>
                    <a:pt x="1109395" y="908050"/>
                  </a:lnTo>
                  <a:lnTo>
                    <a:pt x="1111542" y="899160"/>
                  </a:lnTo>
                  <a:close/>
                </a:path>
                <a:path w="4572000" h="3633470">
                  <a:moveTo>
                    <a:pt x="1142796" y="1087247"/>
                  </a:moveTo>
                  <a:lnTo>
                    <a:pt x="1142695" y="1075753"/>
                  </a:lnTo>
                  <a:lnTo>
                    <a:pt x="1142580" y="1069352"/>
                  </a:lnTo>
                  <a:lnTo>
                    <a:pt x="1142326" y="1062990"/>
                  </a:lnTo>
                  <a:lnTo>
                    <a:pt x="1142250" y="1060831"/>
                  </a:lnTo>
                  <a:lnTo>
                    <a:pt x="1128928" y="1024280"/>
                  </a:lnTo>
                  <a:lnTo>
                    <a:pt x="1100264" y="1002080"/>
                  </a:lnTo>
                  <a:lnTo>
                    <a:pt x="1100264" y="1062990"/>
                  </a:lnTo>
                  <a:lnTo>
                    <a:pt x="1062355" y="1062990"/>
                  </a:lnTo>
                  <a:lnTo>
                    <a:pt x="1063282" y="1052957"/>
                  </a:lnTo>
                  <a:lnTo>
                    <a:pt x="1067663" y="1044968"/>
                  </a:lnTo>
                  <a:lnTo>
                    <a:pt x="1074483" y="1039926"/>
                  </a:lnTo>
                  <a:lnTo>
                    <a:pt x="1082725" y="1038733"/>
                  </a:lnTo>
                  <a:lnTo>
                    <a:pt x="1090218" y="1041273"/>
                  </a:lnTo>
                  <a:lnTo>
                    <a:pt x="1095565" y="1046581"/>
                  </a:lnTo>
                  <a:lnTo>
                    <a:pt x="1098867" y="1054023"/>
                  </a:lnTo>
                  <a:lnTo>
                    <a:pt x="1100264" y="1062990"/>
                  </a:lnTo>
                  <a:lnTo>
                    <a:pt x="1100264" y="1002080"/>
                  </a:lnTo>
                  <a:lnTo>
                    <a:pt x="1053604" y="1002207"/>
                  </a:lnTo>
                  <a:lnTo>
                    <a:pt x="1020572" y="1044765"/>
                  </a:lnTo>
                  <a:lnTo>
                    <a:pt x="1016482" y="1075817"/>
                  </a:lnTo>
                  <a:lnTo>
                    <a:pt x="1022324" y="1106525"/>
                  </a:lnTo>
                  <a:lnTo>
                    <a:pt x="1037602" y="1131468"/>
                  </a:lnTo>
                  <a:lnTo>
                    <a:pt x="1058862" y="1148422"/>
                  </a:lnTo>
                  <a:lnTo>
                    <a:pt x="1082725" y="1155192"/>
                  </a:lnTo>
                  <a:lnTo>
                    <a:pt x="1102144" y="1151890"/>
                  </a:lnTo>
                  <a:lnTo>
                    <a:pt x="1117219" y="1143647"/>
                  </a:lnTo>
                  <a:lnTo>
                    <a:pt x="1128814" y="1132154"/>
                  </a:lnTo>
                  <a:lnTo>
                    <a:pt x="1137805" y="1119124"/>
                  </a:lnTo>
                  <a:lnTo>
                    <a:pt x="1131722" y="1114806"/>
                  </a:lnTo>
                  <a:lnTo>
                    <a:pt x="1112062" y="1100836"/>
                  </a:lnTo>
                  <a:lnTo>
                    <a:pt x="1102995" y="1107313"/>
                  </a:lnTo>
                  <a:lnTo>
                    <a:pt x="1097127" y="1111631"/>
                  </a:lnTo>
                  <a:lnTo>
                    <a:pt x="1091920" y="1114056"/>
                  </a:lnTo>
                  <a:lnTo>
                    <a:pt x="1061516" y="1088009"/>
                  </a:lnTo>
                  <a:lnTo>
                    <a:pt x="1106665" y="1087882"/>
                  </a:lnTo>
                  <a:lnTo>
                    <a:pt x="1142796" y="1087247"/>
                  </a:lnTo>
                  <a:close/>
                </a:path>
                <a:path w="4572000" h="3633470">
                  <a:moveTo>
                    <a:pt x="1144498" y="861288"/>
                  </a:moveTo>
                  <a:lnTo>
                    <a:pt x="1142365" y="852728"/>
                  </a:lnTo>
                  <a:lnTo>
                    <a:pt x="1137513" y="845375"/>
                  </a:lnTo>
                  <a:lnTo>
                    <a:pt x="1131468" y="840486"/>
                  </a:lnTo>
                  <a:lnTo>
                    <a:pt x="1105890" y="823087"/>
                  </a:lnTo>
                  <a:lnTo>
                    <a:pt x="1102258" y="820610"/>
                  </a:lnTo>
                  <a:lnTo>
                    <a:pt x="1070254" y="805205"/>
                  </a:lnTo>
                  <a:lnTo>
                    <a:pt x="1035989" y="795439"/>
                  </a:lnTo>
                  <a:lnTo>
                    <a:pt x="1000061" y="792480"/>
                  </a:lnTo>
                  <a:lnTo>
                    <a:pt x="971296" y="795769"/>
                  </a:lnTo>
                  <a:lnTo>
                    <a:pt x="942136" y="804481"/>
                  </a:lnTo>
                  <a:lnTo>
                    <a:pt x="912825" y="819200"/>
                  </a:lnTo>
                  <a:lnTo>
                    <a:pt x="883627" y="840486"/>
                  </a:lnTo>
                  <a:lnTo>
                    <a:pt x="876592" y="844677"/>
                  </a:lnTo>
                  <a:lnTo>
                    <a:pt x="871308" y="851662"/>
                  </a:lnTo>
                  <a:lnTo>
                    <a:pt x="870826" y="861568"/>
                  </a:lnTo>
                  <a:lnTo>
                    <a:pt x="871245" y="864108"/>
                  </a:lnTo>
                  <a:lnTo>
                    <a:pt x="872337" y="866648"/>
                  </a:lnTo>
                  <a:lnTo>
                    <a:pt x="876007" y="871347"/>
                  </a:lnTo>
                  <a:lnTo>
                    <a:pt x="881138" y="874395"/>
                  </a:lnTo>
                  <a:lnTo>
                    <a:pt x="887349" y="874395"/>
                  </a:lnTo>
                  <a:lnTo>
                    <a:pt x="894232" y="869950"/>
                  </a:lnTo>
                  <a:lnTo>
                    <a:pt x="950582" y="834885"/>
                  </a:lnTo>
                  <a:lnTo>
                    <a:pt x="1001369" y="823087"/>
                  </a:lnTo>
                  <a:lnTo>
                    <a:pt x="1045019" y="827405"/>
                  </a:lnTo>
                  <a:lnTo>
                    <a:pt x="1079957" y="840714"/>
                  </a:lnTo>
                  <a:lnTo>
                    <a:pt x="1104607" y="855827"/>
                  </a:lnTo>
                  <a:lnTo>
                    <a:pt x="1117422" y="865632"/>
                  </a:lnTo>
                  <a:lnTo>
                    <a:pt x="1122654" y="870242"/>
                  </a:lnTo>
                  <a:lnTo>
                    <a:pt x="1128991" y="873493"/>
                  </a:lnTo>
                  <a:lnTo>
                    <a:pt x="1135799" y="873874"/>
                  </a:lnTo>
                  <a:lnTo>
                    <a:pt x="1142441" y="869823"/>
                  </a:lnTo>
                  <a:lnTo>
                    <a:pt x="1144498" y="861288"/>
                  </a:lnTo>
                  <a:close/>
                </a:path>
                <a:path w="4572000" h="3633470">
                  <a:moveTo>
                    <a:pt x="1294384" y="1582801"/>
                  </a:moveTo>
                  <a:lnTo>
                    <a:pt x="1292415" y="1571180"/>
                  </a:lnTo>
                  <a:lnTo>
                    <a:pt x="1287081" y="1561693"/>
                  </a:lnTo>
                  <a:lnTo>
                    <a:pt x="1279156" y="1555305"/>
                  </a:lnTo>
                  <a:lnTo>
                    <a:pt x="1269492" y="1552956"/>
                  </a:lnTo>
                  <a:lnTo>
                    <a:pt x="1259814" y="1555305"/>
                  </a:lnTo>
                  <a:lnTo>
                    <a:pt x="1251902" y="1561693"/>
                  </a:lnTo>
                  <a:lnTo>
                    <a:pt x="1246568" y="1571180"/>
                  </a:lnTo>
                  <a:lnTo>
                    <a:pt x="1244625" y="1582801"/>
                  </a:lnTo>
                  <a:lnTo>
                    <a:pt x="1244625" y="1761236"/>
                  </a:lnTo>
                  <a:lnTo>
                    <a:pt x="1246568" y="1772869"/>
                  </a:lnTo>
                  <a:lnTo>
                    <a:pt x="1251902" y="1782356"/>
                  </a:lnTo>
                  <a:lnTo>
                    <a:pt x="1259814" y="1788744"/>
                  </a:lnTo>
                  <a:lnTo>
                    <a:pt x="1269492" y="1791081"/>
                  </a:lnTo>
                  <a:lnTo>
                    <a:pt x="1279156" y="1788744"/>
                  </a:lnTo>
                  <a:lnTo>
                    <a:pt x="1287081" y="1782356"/>
                  </a:lnTo>
                  <a:lnTo>
                    <a:pt x="1292415" y="1772869"/>
                  </a:lnTo>
                  <a:lnTo>
                    <a:pt x="1294384" y="1761236"/>
                  </a:lnTo>
                  <a:lnTo>
                    <a:pt x="1294384" y="1582801"/>
                  </a:lnTo>
                  <a:close/>
                </a:path>
                <a:path w="4572000" h="3633470">
                  <a:moveTo>
                    <a:pt x="1342644" y="2785745"/>
                  </a:moveTo>
                  <a:lnTo>
                    <a:pt x="1307871" y="2761310"/>
                  </a:lnTo>
                  <a:lnTo>
                    <a:pt x="1291463" y="2757919"/>
                  </a:lnTo>
                  <a:lnTo>
                    <a:pt x="1274191" y="2757932"/>
                  </a:lnTo>
                  <a:lnTo>
                    <a:pt x="1222806" y="2777921"/>
                  </a:lnTo>
                  <a:lnTo>
                    <a:pt x="1118692" y="2880995"/>
                  </a:lnTo>
                  <a:lnTo>
                    <a:pt x="1096035" y="2913240"/>
                  </a:lnTo>
                  <a:lnTo>
                    <a:pt x="1086370" y="2948330"/>
                  </a:lnTo>
                  <a:lnTo>
                    <a:pt x="1090041" y="2982099"/>
                  </a:lnTo>
                  <a:lnTo>
                    <a:pt x="1107427" y="3010408"/>
                  </a:lnTo>
                  <a:lnTo>
                    <a:pt x="1120686" y="3020758"/>
                  </a:lnTo>
                  <a:lnTo>
                    <a:pt x="1135849" y="3027616"/>
                  </a:lnTo>
                  <a:lnTo>
                    <a:pt x="1152245" y="3031007"/>
                  </a:lnTo>
                  <a:lnTo>
                    <a:pt x="1169504" y="3030982"/>
                  </a:lnTo>
                  <a:lnTo>
                    <a:pt x="1220939" y="3011055"/>
                  </a:lnTo>
                  <a:lnTo>
                    <a:pt x="1249032" y="2985008"/>
                  </a:lnTo>
                  <a:lnTo>
                    <a:pt x="1310233" y="2923019"/>
                  </a:lnTo>
                  <a:lnTo>
                    <a:pt x="1316863" y="2916301"/>
                  </a:lnTo>
                  <a:lnTo>
                    <a:pt x="1300492" y="2921927"/>
                  </a:lnTo>
                  <a:lnTo>
                    <a:pt x="1282738" y="2923019"/>
                  </a:lnTo>
                  <a:lnTo>
                    <a:pt x="1267142" y="2920466"/>
                  </a:lnTo>
                  <a:lnTo>
                    <a:pt x="1257274" y="2915158"/>
                  </a:lnTo>
                  <a:lnTo>
                    <a:pt x="1203947" y="2969133"/>
                  </a:lnTo>
                  <a:lnTo>
                    <a:pt x="1196606" y="2975419"/>
                  </a:lnTo>
                  <a:lnTo>
                    <a:pt x="1188669" y="2980169"/>
                  </a:lnTo>
                  <a:lnTo>
                    <a:pt x="1180376" y="2983369"/>
                  </a:lnTo>
                  <a:lnTo>
                    <a:pt x="1171981" y="2985008"/>
                  </a:lnTo>
                  <a:lnTo>
                    <a:pt x="1163713" y="2984982"/>
                  </a:lnTo>
                  <a:lnTo>
                    <a:pt x="1132166" y="2945409"/>
                  </a:lnTo>
                  <a:lnTo>
                    <a:pt x="1136789" y="2928582"/>
                  </a:lnTo>
                  <a:lnTo>
                    <a:pt x="1147648" y="2913126"/>
                  </a:lnTo>
                  <a:lnTo>
                    <a:pt x="1239812" y="2819781"/>
                  </a:lnTo>
                  <a:lnTo>
                    <a:pt x="1255077" y="2808744"/>
                  </a:lnTo>
                  <a:lnTo>
                    <a:pt x="1271778" y="2803944"/>
                  </a:lnTo>
                  <a:lnTo>
                    <a:pt x="1287919" y="2805569"/>
                  </a:lnTo>
                  <a:lnTo>
                    <a:pt x="1301496" y="2813824"/>
                  </a:lnTo>
                  <a:lnTo>
                    <a:pt x="1303020" y="2815348"/>
                  </a:lnTo>
                  <a:lnTo>
                    <a:pt x="1303528" y="2816352"/>
                  </a:lnTo>
                  <a:lnTo>
                    <a:pt x="1317866" y="2820098"/>
                  </a:lnTo>
                  <a:lnTo>
                    <a:pt x="1331988" y="2815488"/>
                  </a:lnTo>
                  <a:lnTo>
                    <a:pt x="1341424" y="2803944"/>
                  </a:lnTo>
                  <a:lnTo>
                    <a:pt x="1341653" y="2803664"/>
                  </a:lnTo>
                  <a:lnTo>
                    <a:pt x="1342644" y="2785745"/>
                  </a:lnTo>
                  <a:close/>
                </a:path>
                <a:path w="4572000" h="3633470">
                  <a:moveTo>
                    <a:pt x="1427937" y="1778965"/>
                  </a:moveTo>
                  <a:lnTo>
                    <a:pt x="1424051" y="1731810"/>
                  </a:lnTo>
                  <a:lnTo>
                    <a:pt x="1410754" y="1687588"/>
                  </a:lnTo>
                  <a:lnTo>
                    <a:pt x="1388732" y="1648434"/>
                  </a:lnTo>
                  <a:lnTo>
                    <a:pt x="1358646" y="1616456"/>
                  </a:lnTo>
                  <a:lnTo>
                    <a:pt x="1357757" y="1615440"/>
                  </a:lnTo>
                  <a:lnTo>
                    <a:pt x="1356868" y="1614678"/>
                  </a:lnTo>
                  <a:lnTo>
                    <a:pt x="1355852" y="1614043"/>
                  </a:lnTo>
                  <a:lnTo>
                    <a:pt x="1355598" y="1613789"/>
                  </a:lnTo>
                  <a:lnTo>
                    <a:pt x="1355471" y="1613662"/>
                  </a:lnTo>
                  <a:lnTo>
                    <a:pt x="1355344" y="1613789"/>
                  </a:lnTo>
                  <a:lnTo>
                    <a:pt x="1351788" y="1611122"/>
                  </a:lnTo>
                  <a:lnTo>
                    <a:pt x="1347470" y="1609725"/>
                  </a:lnTo>
                  <a:lnTo>
                    <a:pt x="1343025" y="1609725"/>
                  </a:lnTo>
                  <a:lnTo>
                    <a:pt x="1333182" y="1612112"/>
                  </a:lnTo>
                  <a:lnTo>
                    <a:pt x="1325143" y="1618615"/>
                  </a:lnTo>
                  <a:lnTo>
                    <a:pt x="1319733" y="1628267"/>
                  </a:lnTo>
                  <a:lnTo>
                    <a:pt x="1317752" y="1640078"/>
                  </a:lnTo>
                  <a:lnTo>
                    <a:pt x="1318475" y="1647380"/>
                  </a:lnTo>
                  <a:lnTo>
                    <a:pt x="1320571" y="1654060"/>
                  </a:lnTo>
                  <a:lnTo>
                    <a:pt x="1323848" y="1659877"/>
                  </a:lnTo>
                  <a:lnTo>
                    <a:pt x="1328166" y="1664589"/>
                  </a:lnTo>
                  <a:lnTo>
                    <a:pt x="1328039" y="1664589"/>
                  </a:lnTo>
                  <a:lnTo>
                    <a:pt x="1353908" y="1692694"/>
                  </a:lnTo>
                  <a:lnTo>
                    <a:pt x="1370711" y="1728304"/>
                  </a:lnTo>
                  <a:lnTo>
                    <a:pt x="1377505" y="1768411"/>
                  </a:lnTo>
                  <a:lnTo>
                    <a:pt x="1373378" y="1810004"/>
                  </a:lnTo>
                  <a:lnTo>
                    <a:pt x="1358392" y="1847837"/>
                  </a:lnTo>
                  <a:lnTo>
                    <a:pt x="1334846" y="1877364"/>
                  </a:lnTo>
                  <a:lnTo>
                    <a:pt x="1304848" y="1896681"/>
                  </a:lnTo>
                  <a:lnTo>
                    <a:pt x="1270508" y="1903857"/>
                  </a:lnTo>
                  <a:lnTo>
                    <a:pt x="1236065" y="1897481"/>
                  </a:lnTo>
                  <a:lnTo>
                    <a:pt x="1205776" y="1878863"/>
                  </a:lnTo>
                  <a:lnTo>
                    <a:pt x="1181798" y="1849869"/>
                  </a:lnTo>
                  <a:lnTo>
                    <a:pt x="1166253" y="1812417"/>
                  </a:lnTo>
                  <a:lnTo>
                    <a:pt x="1161415" y="1770900"/>
                  </a:lnTo>
                  <a:lnTo>
                    <a:pt x="1167549" y="1730629"/>
                  </a:lnTo>
                  <a:lnTo>
                    <a:pt x="1183754" y="1694662"/>
                  </a:lnTo>
                  <a:lnTo>
                    <a:pt x="1209167" y="1665986"/>
                  </a:lnTo>
                  <a:lnTo>
                    <a:pt x="1209116" y="1665859"/>
                  </a:lnTo>
                  <a:lnTo>
                    <a:pt x="1218780" y="1628521"/>
                  </a:lnTo>
                  <a:lnTo>
                    <a:pt x="1195578" y="1609979"/>
                  </a:lnTo>
                  <a:lnTo>
                    <a:pt x="1189621" y="1609979"/>
                  </a:lnTo>
                  <a:lnTo>
                    <a:pt x="1149502" y="1649361"/>
                  </a:lnTo>
                  <a:lnTo>
                    <a:pt x="1127467" y="1689252"/>
                  </a:lnTo>
                  <a:lnTo>
                    <a:pt x="1114463" y="1734197"/>
                  </a:lnTo>
                  <a:lnTo>
                    <a:pt x="1111135" y="1781962"/>
                  </a:lnTo>
                  <a:lnTo>
                    <a:pt x="1118120" y="1830324"/>
                  </a:lnTo>
                  <a:lnTo>
                    <a:pt x="1135253" y="1875218"/>
                  </a:lnTo>
                  <a:lnTo>
                    <a:pt x="1160729" y="1912480"/>
                  </a:lnTo>
                  <a:lnTo>
                    <a:pt x="1192911" y="1940712"/>
                  </a:lnTo>
                  <a:lnTo>
                    <a:pt x="1230210" y="1958505"/>
                  </a:lnTo>
                  <a:lnTo>
                    <a:pt x="1271016" y="1964436"/>
                  </a:lnTo>
                  <a:lnTo>
                    <a:pt x="1311681" y="1957603"/>
                  </a:lnTo>
                  <a:lnTo>
                    <a:pt x="1348676" y="1938959"/>
                  </a:lnTo>
                  <a:lnTo>
                    <a:pt x="1380401" y="1909991"/>
                  </a:lnTo>
                  <a:lnTo>
                    <a:pt x="1384427" y="1903857"/>
                  </a:lnTo>
                  <a:lnTo>
                    <a:pt x="1405293" y="1872145"/>
                  </a:lnTo>
                  <a:lnTo>
                    <a:pt x="1421765" y="1826895"/>
                  </a:lnTo>
                  <a:lnTo>
                    <a:pt x="1427937" y="1778965"/>
                  </a:lnTo>
                  <a:close/>
                </a:path>
                <a:path w="4572000" h="3633470">
                  <a:moveTo>
                    <a:pt x="1487995" y="2705163"/>
                  </a:moveTo>
                  <a:lnTo>
                    <a:pt x="1466342" y="2643378"/>
                  </a:lnTo>
                  <a:lnTo>
                    <a:pt x="1421155" y="2623286"/>
                  </a:lnTo>
                  <a:lnTo>
                    <a:pt x="1403858" y="2623439"/>
                  </a:lnTo>
                  <a:lnTo>
                    <a:pt x="1352524" y="2643949"/>
                  </a:lnTo>
                  <a:lnTo>
                    <a:pt x="1257465" y="2739517"/>
                  </a:lnTo>
                  <a:lnTo>
                    <a:pt x="1273797" y="2733713"/>
                  </a:lnTo>
                  <a:lnTo>
                    <a:pt x="1291551" y="2732443"/>
                  </a:lnTo>
                  <a:lnTo>
                    <a:pt x="1307172" y="2734843"/>
                  </a:lnTo>
                  <a:lnTo>
                    <a:pt x="1317117" y="2740025"/>
                  </a:lnTo>
                  <a:lnTo>
                    <a:pt x="1324483" y="2732443"/>
                  </a:lnTo>
                  <a:lnTo>
                    <a:pt x="1370076" y="2685542"/>
                  </a:lnTo>
                  <a:lnTo>
                    <a:pt x="1401953" y="2669413"/>
                  </a:lnTo>
                  <a:lnTo>
                    <a:pt x="1410500" y="2669413"/>
                  </a:lnTo>
                  <a:lnTo>
                    <a:pt x="1442186" y="2708554"/>
                  </a:lnTo>
                  <a:lnTo>
                    <a:pt x="1437703" y="2725394"/>
                  </a:lnTo>
                  <a:lnTo>
                    <a:pt x="1426972" y="2740914"/>
                  </a:lnTo>
                  <a:lnTo>
                    <a:pt x="1335659" y="2835021"/>
                  </a:lnTo>
                  <a:lnTo>
                    <a:pt x="1320457" y="2846184"/>
                  </a:lnTo>
                  <a:lnTo>
                    <a:pt x="1303794" y="2851137"/>
                  </a:lnTo>
                  <a:lnTo>
                    <a:pt x="1287627" y="2849689"/>
                  </a:lnTo>
                  <a:lnTo>
                    <a:pt x="1273937" y="2841625"/>
                  </a:lnTo>
                  <a:lnTo>
                    <a:pt x="1273048" y="2840863"/>
                  </a:lnTo>
                  <a:lnTo>
                    <a:pt x="1272413" y="2840101"/>
                  </a:lnTo>
                  <a:lnTo>
                    <a:pt x="1271778" y="2839085"/>
                  </a:lnTo>
                  <a:lnTo>
                    <a:pt x="1257414" y="2835541"/>
                  </a:lnTo>
                  <a:lnTo>
                    <a:pt x="1243330" y="2840291"/>
                  </a:lnTo>
                  <a:lnTo>
                    <a:pt x="1233779" y="2852204"/>
                  </a:lnTo>
                  <a:lnTo>
                    <a:pt x="1233017" y="2870073"/>
                  </a:lnTo>
                  <a:lnTo>
                    <a:pt x="1234922" y="2872613"/>
                  </a:lnTo>
                  <a:lnTo>
                    <a:pt x="1237056" y="2875026"/>
                  </a:lnTo>
                  <a:lnTo>
                    <a:pt x="1239367" y="2877185"/>
                  </a:lnTo>
                  <a:lnTo>
                    <a:pt x="1268006" y="2894025"/>
                  </a:lnTo>
                  <a:lnTo>
                    <a:pt x="1301788" y="2897035"/>
                  </a:lnTo>
                  <a:lnTo>
                    <a:pt x="1336598" y="2886659"/>
                  </a:lnTo>
                  <a:lnTo>
                    <a:pt x="1368298" y="2863342"/>
                  </a:lnTo>
                  <a:lnTo>
                    <a:pt x="1380134" y="2851137"/>
                  </a:lnTo>
                  <a:lnTo>
                    <a:pt x="1456309" y="2772664"/>
                  </a:lnTo>
                  <a:lnTo>
                    <a:pt x="1478661" y="2740291"/>
                  </a:lnTo>
                  <a:lnTo>
                    <a:pt x="1487995" y="2705163"/>
                  </a:lnTo>
                  <a:close/>
                </a:path>
                <a:path w="4572000" h="3633470">
                  <a:moveTo>
                    <a:pt x="1514284" y="839774"/>
                  </a:moveTo>
                  <a:lnTo>
                    <a:pt x="1492758" y="774446"/>
                  </a:lnTo>
                  <a:lnTo>
                    <a:pt x="1461389" y="751801"/>
                  </a:lnTo>
                  <a:lnTo>
                    <a:pt x="1461389" y="840486"/>
                  </a:lnTo>
                  <a:lnTo>
                    <a:pt x="1459471" y="851865"/>
                  </a:lnTo>
                  <a:lnTo>
                    <a:pt x="1454251" y="861148"/>
                  </a:lnTo>
                  <a:lnTo>
                    <a:pt x="1446542" y="867410"/>
                  </a:lnTo>
                  <a:lnTo>
                    <a:pt x="1437132" y="869696"/>
                  </a:lnTo>
                  <a:lnTo>
                    <a:pt x="1427734" y="867410"/>
                  </a:lnTo>
                  <a:lnTo>
                    <a:pt x="1420063" y="861148"/>
                  </a:lnTo>
                  <a:lnTo>
                    <a:pt x="1414894" y="851865"/>
                  </a:lnTo>
                  <a:lnTo>
                    <a:pt x="1413002" y="840486"/>
                  </a:lnTo>
                  <a:lnTo>
                    <a:pt x="1414894" y="829195"/>
                  </a:lnTo>
                  <a:lnTo>
                    <a:pt x="1420063" y="819950"/>
                  </a:lnTo>
                  <a:lnTo>
                    <a:pt x="1427734" y="813701"/>
                  </a:lnTo>
                  <a:lnTo>
                    <a:pt x="1437132" y="811403"/>
                  </a:lnTo>
                  <a:lnTo>
                    <a:pt x="1446542" y="813701"/>
                  </a:lnTo>
                  <a:lnTo>
                    <a:pt x="1454251" y="819950"/>
                  </a:lnTo>
                  <a:lnTo>
                    <a:pt x="1459471" y="829195"/>
                  </a:lnTo>
                  <a:lnTo>
                    <a:pt x="1461389" y="840486"/>
                  </a:lnTo>
                  <a:lnTo>
                    <a:pt x="1461389" y="751801"/>
                  </a:lnTo>
                  <a:lnTo>
                    <a:pt x="1452181" y="748499"/>
                  </a:lnTo>
                  <a:lnTo>
                    <a:pt x="1437132" y="746760"/>
                  </a:lnTo>
                  <a:lnTo>
                    <a:pt x="1422146" y="748499"/>
                  </a:lnTo>
                  <a:lnTo>
                    <a:pt x="1381633" y="774446"/>
                  </a:lnTo>
                  <a:lnTo>
                    <a:pt x="1359293" y="840486"/>
                  </a:lnTo>
                  <a:lnTo>
                    <a:pt x="1365148" y="875931"/>
                  </a:lnTo>
                  <a:lnTo>
                    <a:pt x="1381633" y="908050"/>
                  </a:lnTo>
                  <a:lnTo>
                    <a:pt x="1402499" y="951458"/>
                  </a:lnTo>
                  <a:lnTo>
                    <a:pt x="1419047" y="1007110"/>
                  </a:lnTo>
                  <a:lnTo>
                    <a:pt x="1430756" y="1056106"/>
                  </a:lnTo>
                  <a:lnTo>
                    <a:pt x="1437132" y="1079500"/>
                  </a:lnTo>
                  <a:lnTo>
                    <a:pt x="1443240" y="1055789"/>
                  </a:lnTo>
                  <a:lnTo>
                    <a:pt x="1455508" y="1007402"/>
                  </a:lnTo>
                  <a:lnTo>
                    <a:pt x="1472488" y="952207"/>
                  </a:lnTo>
                  <a:lnTo>
                    <a:pt x="1492758" y="908050"/>
                  </a:lnTo>
                  <a:lnTo>
                    <a:pt x="1508366" y="875131"/>
                  </a:lnTo>
                  <a:lnTo>
                    <a:pt x="1509268" y="869696"/>
                  </a:lnTo>
                  <a:lnTo>
                    <a:pt x="1514284" y="839774"/>
                  </a:lnTo>
                  <a:close/>
                </a:path>
                <a:path w="4572000" h="3633470">
                  <a:moveTo>
                    <a:pt x="1606296" y="1159764"/>
                  </a:moveTo>
                  <a:lnTo>
                    <a:pt x="1600060" y="1137285"/>
                  </a:lnTo>
                  <a:lnTo>
                    <a:pt x="1561846" y="999490"/>
                  </a:lnTo>
                  <a:lnTo>
                    <a:pt x="1474343" y="999490"/>
                  </a:lnTo>
                  <a:lnTo>
                    <a:pt x="1471841" y="1007402"/>
                  </a:lnTo>
                  <a:lnTo>
                    <a:pt x="1470164" y="1012799"/>
                  </a:lnTo>
                  <a:lnTo>
                    <a:pt x="1468107" y="1019530"/>
                  </a:lnTo>
                  <a:lnTo>
                    <a:pt x="1466088" y="1026287"/>
                  </a:lnTo>
                  <a:lnTo>
                    <a:pt x="1528191" y="1026287"/>
                  </a:lnTo>
                  <a:lnTo>
                    <a:pt x="1557782" y="1132967"/>
                  </a:lnTo>
                  <a:lnTo>
                    <a:pt x="1438529" y="1132967"/>
                  </a:lnTo>
                  <a:lnTo>
                    <a:pt x="1437855" y="1135253"/>
                  </a:lnTo>
                  <a:lnTo>
                    <a:pt x="1437513" y="1136650"/>
                  </a:lnTo>
                  <a:lnTo>
                    <a:pt x="1437132" y="1137285"/>
                  </a:lnTo>
                  <a:lnTo>
                    <a:pt x="1436751" y="1136777"/>
                  </a:lnTo>
                  <a:lnTo>
                    <a:pt x="1436116" y="1135253"/>
                  </a:lnTo>
                  <a:lnTo>
                    <a:pt x="1435481" y="1132967"/>
                  </a:lnTo>
                  <a:lnTo>
                    <a:pt x="1318006" y="1132967"/>
                  </a:lnTo>
                  <a:lnTo>
                    <a:pt x="1347597" y="1026287"/>
                  </a:lnTo>
                  <a:lnTo>
                    <a:pt x="1408938" y="1026287"/>
                  </a:lnTo>
                  <a:lnTo>
                    <a:pt x="1407007" y="1019530"/>
                  </a:lnTo>
                  <a:lnTo>
                    <a:pt x="1405026" y="1012799"/>
                  </a:lnTo>
                  <a:lnTo>
                    <a:pt x="1403007" y="1006106"/>
                  </a:lnTo>
                  <a:lnTo>
                    <a:pt x="1400937" y="999490"/>
                  </a:lnTo>
                  <a:lnTo>
                    <a:pt x="1313942" y="999490"/>
                  </a:lnTo>
                  <a:lnTo>
                    <a:pt x="1269492" y="1159764"/>
                  </a:lnTo>
                  <a:lnTo>
                    <a:pt x="1606296" y="1159764"/>
                  </a:lnTo>
                  <a:close/>
                </a:path>
                <a:path w="4572000" h="3633470">
                  <a:moveTo>
                    <a:pt x="1660906" y="226060"/>
                  </a:moveTo>
                  <a:lnTo>
                    <a:pt x="1648472" y="212090"/>
                  </a:lnTo>
                  <a:lnTo>
                    <a:pt x="1639125" y="201587"/>
                  </a:lnTo>
                  <a:lnTo>
                    <a:pt x="1610575" y="182664"/>
                  </a:lnTo>
                  <a:lnTo>
                    <a:pt x="1576641" y="170446"/>
                  </a:lnTo>
                  <a:lnTo>
                    <a:pt x="1538732" y="166116"/>
                  </a:lnTo>
                  <a:lnTo>
                    <a:pt x="1484376" y="175285"/>
                  </a:lnTo>
                  <a:lnTo>
                    <a:pt x="1439964" y="200253"/>
                  </a:lnTo>
                  <a:lnTo>
                    <a:pt x="1410017" y="237274"/>
                  </a:lnTo>
                  <a:lnTo>
                    <a:pt x="1399032" y="282575"/>
                  </a:lnTo>
                  <a:lnTo>
                    <a:pt x="1399159" y="289471"/>
                  </a:lnTo>
                  <a:lnTo>
                    <a:pt x="1399616" y="296786"/>
                  </a:lnTo>
                  <a:lnTo>
                    <a:pt x="1400467" y="303999"/>
                  </a:lnTo>
                  <a:lnTo>
                    <a:pt x="1401826" y="310515"/>
                  </a:lnTo>
                  <a:lnTo>
                    <a:pt x="1405470" y="340029"/>
                  </a:lnTo>
                  <a:lnTo>
                    <a:pt x="1410004" y="372110"/>
                  </a:lnTo>
                  <a:lnTo>
                    <a:pt x="1413840" y="398856"/>
                  </a:lnTo>
                  <a:lnTo>
                    <a:pt x="1417574" y="427355"/>
                  </a:lnTo>
                  <a:lnTo>
                    <a:pt x="1442593" y="384175"/>
                  </a:lnTo>
                  <a:lnTo>
                    <a:pt x="1457706" y="390906"/>
                  </a:lnTo>
                  <a:lnTo>
                    <a:pt x="1454721" y="384175"/>
                  </a:lnTo>
                  <a:lnTo>
                    <a:pt x="1449374" y="372110"/>
                  </a:lnTo>
                  <a:lnTo>
                    <a:pt x="1449412" y="371983"/>
                  </a:lnTo>
                  <a:lnTo>
                    <a:pt x="1447800" y="364236"/>
                  </a:lnTo>
                  <a:lnTo>
                    <a:pt x="1446911" y="356108"/>
                  </a:lnTo>
                  <a:lnTo>
                    <a:pt x="1446911" y="347726"/>
                  </a:lnTo>
                  <a:lnTo>
                    <a:pt x="1454480" y="304850"/>
                  </a:lnTo>
                  <a:lnTo>
                    <a:pt x="1475574" y="267614"/>
                  </a:lnTo>
                  <a:lnTo>
                    <a:pt x="1507744" y="238264"/>
                  </a:lnTo>
                  <a:lnTo>
                    <a:pt x="1548536" y="219011"/>
                  </a:lnTo>
                  <a:lnTo>
                    <a:pt x="1595501" y="212090"/>
                  </a:lnTo>
                  <a:lnTo>
                    <a:pt x="1612861" y="213017"/>
                  </a:lnTo>
                  <a:lnTo>
                    <a:pt x="1629625" y="215696"/>
                  </a:lnTo>
                  <a:lnTo>
                    <a:pt x="1645678" y="220078"/>
                  </a:lnTo>
                  <a:lnTo>
                    <a:pt x="1660906" y="226060"/>
                  </a:lnTo>
                  <a:close/>
                </a:path>
                <a:path w="4572000" h="3633470">
                  <a:moveTo>
                    <a:pt x="1741932" y="349250"/>
                  </a:moveTo>
                  <a:lnTo>
                    <a:pt x="1730933" y="303949"/>
                  </a:lnTo>
                  <a:lnTo>
                    <a:pt x="1700987" y="266928"/>
                  </a:lnTo>
                  <a:lnTo>
                    <a:pt x="1656575" y="241960"/>
                  </a:lnTo>
                  <a:lnTo>
                    <a:pt x="1602232" y="232791"/>
                  </a:lnTo>
                  <a:lnTo>
                    <a:pt x="1547825" y="241960"/>
                  </a:lnTo>
                  <a:lnTo>
                    <a:pt x="1503426" y="266928"/>
                  </a:lnTo>
                  <a:lnTo>
                    <a:pt x="1473492" y="303949"/>
                  </a:lnTo>
                  <a:lnTo>
                    <a:pt x="1462532" y="349250"/>
                  </a:lnTo>
                  <a:lnTo>
                    <a:pt x="1473492" y="394639"/>
                  </a:lnTo>
                  <a:lnTo>
                    <a:pt x="1503426" y="431698"/>
                  </a:lnTo>
                  <a:lnTo>
                    <a:pt x="1547825" y="456679"/>
                  </a:lnTo>
                  <a:lnTo>
                    <a:pt x="1602232" y="465836"/>
                  </a:lnTo>
                  <a:lnTo>
                    <a:pt x="1614487" y="465391"/>
                  </a:lnTo>
                  <a:lnTo>
                    <a:pt x="1626450" y="464058"/>
                  </a:lnTo>
                  <a:lnTo>
                    <a:pt x="1638084" y="461873"/>
                  </a:lnTo>
                  <a:lnTo>
                    <a:pt x="1649349" y="458851"/>
                  </a:lnTo>
                  <a:lnTo>
                    <a:pt x="1716405" y="484632"/>
                  </a:lnTo>
                  <a:lnTo>
                    <a:pt x="1706880" y="458851"/>
                  </a:lnTo>
                  <a:lnTo>
                    <a:pt x="1697736" y="434086"/>
                  </a:lnTo>
                  <a:lnTo>
                    <a:pt x="1716100" y="416661"/>
                  </a:lnTo>
                  <a:lnTo>
                    <a:pt x="1730019" y="396341"/>
                  </a:lnTo>
                  <a:lnTo>
                    <a:pt x="1738845" y="373697"/>
                  </a:lnTo>
                  <a:lnTo>
                    <a:pt x="1741932" y="349250"/>
                  </a:lnTo>
                  <a:close/>
                </a:path>
                <a:path w="4572000" h="3633470">
                  <a:moveTo>
                    <a:pt x="1791081" y="1760982"/>
                  </a:moveTo>
                  <a:lnTo>
                    <a:pt x="1788439" y="1745234"/>
                  </a:lnTo>
                  <a:lnTo>
                    <a:pt x="1781263" y="1732343"/>
                  </a:lnTo>
                  <a:lnTo>
                    <a:pt x="1770608" y="1723656"/>
                  </a:lnTo>
                  <a:lnTo>
                    <a:pt x="1757553" y="1720469"/>
                  </a:lnTo>
                  <a:lnTo>
                    <a:pt x="1744535" y="1723656"/>
                  </a:lnTo>
                  <a:lnTo>
                    <a:pt x="1733880" y="1732343"/>
                  </a:lnTo>
                  <a:lnTo>
                    <a:pt x="1726666" y="1745234"/>
                  </a:lnTo>
                  <a:lnTo>
                    <a:pt x="1724025" y="1760982"/>
                  </a:lnTo>
                  <a:lnTo>
                    <a:pt x="1726666" y="1776679"/>
                  </a:lnTo>
                  <a:lnTo>
                    <a:pt x="1733880" y="1789518"/>
                  </a:lnTo>
                  <a:lnTo>
                    <a:pt x="1744535" y="1798193"/>
                  </a:lnTo>
                  <a:lnTo>
                    <a:pt x="1757553" y="1801368"/>
                  </a:lnTo>
                  <a:lnTo>
                    <a:pt x="1770608" y="1798193"/>
                  </a:lnTo>
                  <a:lnTo>
                    <a:pt x="1781263" y="1789518"/>
                  </a:lnTo>
                  <a:lnTo>
                    <a:pt x="1788439" y="1776679"/>
                  </a:lnTo>
                  <a:lnTo>
                    <a:pt x="1791081" y="1760982"/>
                  </a:lnTo>
                  <a:close/>
                </a:path>
                <a:path w="4572000" h="3633470">
                  <a:moveTo>
                    <a:pt x="1827276" y="3283204"/>
                  </a:moveTo>
                  <a:lnTo>
                    <a:pt x="1822157" y="3269132"/>
                  </a:lnTo>
                  <a:lnTo>
                    <a:pt x="1801190" y="3249599"/>
                  </a:lnTo>
                  <a:lnTo>
                    <a:pt x="1739392" y="3201416"/>
                  </a:lnTo>
                  <a:lnTo>
                    <a:pt x="1710347" y="3225228"/>
                  </a:lnTo>
                  <a:lnTo>
                    <a:pt x="1686775" y="3256813"/>
                  </a:lnTo>
                  <a:lnTo>
                    <a:pt x="1670977" y="3296551"/>
                  </a:lnTo>
                  <a:lnTo>
                    <a:pt x="1665274" y="3344799"/>
                  </a:lnTo>
                  <a:lnTo>
                    <a:pt x="1671955" y="3401949"/>
                  </a:lnTo>
                  <a:lnTo>
                    <a:pt x="1720202" y="3369894"/>
                  </a:lnTo>
                  <a:lnTo>
                    <a:pt x="1770710" y="3335337"/>
                  </a:lnTo>
                  <a:lnTo>
                    <a:pt x="1810664" y="3304413"/>
                  </a:lnTo>
                  <a:lnTo>
                    <a:pt x="1827276" y="3283204"/>
                  </a:lnTo>
                  <a:close/>
                </a:path>
                <a:path w="4572000" h="3633470">
                  <a:moveTo>
                    <a:pt x="1832940" y="1690535"/>
                  </a:moveTo>
                  <a:lnTo>
                    <a:pt x="1790992" y="1658721"/>
                  </a:lnTo>
                  <a:lnTo>
                    <a:pt x="1757934" y="1653159"/>
                  </a:lnTo>
                  <a:lnTo>
                    <a:pt x="1746592" y="1654048"/>
                  </a:lnTo>
                  <a:lnTo>
                    <a:pt x="1707134" y="1666494"/>
                  </a:lnTo>
                  <a:lnTo>
                    <a:pt x="1687068" y="1690624"/>
                  </a:lnTo>
                  <a:lnTo>
                    <a:pt x="1687449" y="1694180"/>
                  </a:lnTo>
                  <a:lnTo>
                    <a:pt x="1688592" y="1698371"/>
                  </a:lnTo>
                  <a:lnTo>
                    <a:pt x="1693849" y="1704784"/>
                  </a:lnTo>
                  <a:lnTo>
                    <a:pt x="1701825" y="1705838"/>
                  </a:lnTo>
                  <a:lnTo>
                    <a:pt x="1710512" y="1703133"/>
                  </a:lnTo>
                  <a:lnTo>
                    <a:pt x="1717929" y="1698244"/>
                  </a:lnTo>
                  <a:lnTo>
                    <a:pt x="1743087" y="1688122"/>
                  </a:lnTo>
                  <a:lnTo>
                    <a:pt x="1770354" y="1687664"/>
                  </a:lnTo>
                  <a:lnTo>
                    <a:pt x="1794840" y="1693976"/>
                  </a:lnTo>
                  <a:lnTo>
                    <a:pt x="1811655" y="1704213"/>
                  </a:lnTo>
                  <a:lnTo>
                    <a:pt x="1819325" y="1706778"/>
                  </a:lnTo>
                  <a:lnTo>
                    <a:pt x="1825142" y="1705597"/>
                  </a:lnTo>
                  <a:lnTo>
                    <a:pt x="1829295" y="1701736"/>
                  </a:lnTo>
                  <a:lnTo>
                    <a:pt x="1831975" y="1696212"/>
                  </a:lnTo>
                  <a:lnTo>
                    <a:pt x="1832940" y="1690535"/>
                  </a:lnTo>
                  <a:close/>
                </a:path>
                <a:path w="4572000" h="3633470">
                  <a:moveTo>
                    <a:pt x="1851787" y="3584575"/>
                  </a:moveTo>
                  <a:lnTo>
                    <a:pt x="1833867" y="3533864"/>
                  </a:lnTo>
                  <a:lnTo>
                    <a:pt x="1814195" y="3478898"/>
                  </a:lnTo>
                  <a:lnTo>
                    <a:pt x="1794725" y="3427819"/>
                  </a:lnTo>
                  <a:lnTo>
                    <a:pt x="1777441" y="3388791"/>
                  </a:lnTo>
                  <a:lnTo>
                    <a:pt x="1758569" y="3367024"/>
                  </a:lnTo>
                  <a:lnTo>
                    <a:pt x="1743519" y="3371570"/>
                  </a:lnTo>
                  <a:lnTo>
                    <a:pt x="1723732" y="3384702"/>
                  </a:lnTo>
                  <a:lnTo>
                    <a:pt x="1700949" y="3402228"/>
                  </a:lnTo>
                  <a:lnTo>
                    <a:pt x="1676908" y="3419983"/>
                  </a:lnTo>
                  <a:lnTo>
                    <a:pt x="1694789" y="3460927"/>
                  </a:lnTo>
                  <a:lnTo>
                    <a:pt x="1720532" y="3500018"/>
                  </a:lnTo>
                  <a:lnTo>
                    <a:pt x="1754835" y="3535095"/>
                  </a:lnTo>
                  <a:lnTo>
                    <a:pt x="1798358" y="3564001"/>
                  </a:lnTo>
                  <a:lnTo>
                    <a:pt x="1851787" y="3584575"/>
                  </a:lnTo>
                  <a:close/>
                </a:path>
                <a:path w="4572000" h="3633470">
                  <a:moveTo>
                    <a:pt x="1870875" y="1644751"/>
                  </a:moveTo>
                  <a:lnTo>
                    <a:pt x="1842096" y="1614792"/>
                  </a:lnTo>
                  <a:lnTo>
                    <a:pt x="1790014" y="1594256"/>
                  </a:lnTo>
                  <a:lnTo>
                    <a:pt x="1755521" y="1590548"/>
                  </a:lnTo>
                  <a:lnTo>
                    <a:pt x="1732902" y="1592465"/>
                  </a:lnTo>
                  <a:lnTo>
                    <a:pt x="1684896" y="1608861"/>
                  </a:lnTo>
                  <a:lnTo>
                    <a:pt x="1652397" y="1630299"/>
                  </a:lnTo>
                  <a:lnTo>
                    <a:pt x="1646555" y="1643253"/>
                  </a:lnTo>
                  <a:lnTo>
                    <a:pt x="1646301" y="1645666"/>
                  </a:lnTo>
                  <a:lnTo>
                    <a:pt x="1646682" y="1648079"/>
                  </a:lnTo>
                  <a:lnTo>
                    <a:pt x="1647558" y="1650492"/>
                  </a:lnTo>
                  <a:lnTo>
                    <a:pt x="1651241" y="1656461"/>
                  </a:lnTo>
                  <a:lnTo>
                    <a:pt x="1656588" y="1659813"/>
                  </a:lnTo>
                  <a:lnTo>
                    <a:pt x="1663357" y="1659623"/>
                  </a:lnTo>
                  <a:lnTo>
                    <a:pt x="1671320" y="1654937"/>
                  </a:lnTo>
                  <a:lnTo>
                    <a:pt x="1736471" y="1624736"/>
                  </a:lnTo>
                  <a:lnTo>
                    <a:pt x="1785632" y="1624723"/>
                  </a:lnTo>
                  <a:lnTo>
                    <a:pt x="1820545" y="1639316"/>
                  </a:lnTo>
                  <a:lnTo>
                    <a:pt x="1843278" y="1653032"/>
                  </a:lnTo>
                  <a:lnTo>
                    <a:pt x="1849805" y="1658340"/>
                  </a:lnTo>
                  <a:lnTo>
                    <a:pt x="1855762" y="1661020"/>
                  </a:lnTo>
                  <a:lnTo>
                    <a:pt x="1861794" y="1660055"/>
                  </a:lnTo>
                  <a:lnTo>
                    <a:pt x="1868551" y="1654429"/>
                  </a:lnTo>
                  <a:lnTo>
                    <a:pt x="1870875" y="1644751"/>
                  </a:lnTo>
                  <a:close/>
                </a:path>
                <a:path w="4572000" h="3633470">
                  <a:moveTo>
                    <a:pt x="1906460" y="1603463"/>
                  </a:moveTo>
                  <a:lnTo>
                    <a:pt x="1904187" y="1594205"/>
                  </a:lnTo>
                  <a:lnTo>
                    <a:pt x="1898967" y="1586166"/>
                  </a:lnTo>
                  <a:lnTo>
                    <a:pt x="1892427" y="1580769"/>
                  </a:lnTo>
                  <a:lnTo>
                    <a:pt x="1864817" y="1561909"/>
                  </a:lnTo>
                  <a:lnTo>
                    <a:pt x="1860880" y="1559204"/>
                  </a:lnTo>
                  <a:lnTo>
                    <a:pt x="1826285" y="1542440"/>
                  </a:lnTo>
                  <a:lnTo>
                    <a:pt x="1789264" y="1531785"/>
                  </a:lnTo>
                  <a:lnTo>
                    <a:pt x="1750441" y="1528572"/>
                  </a:lnTo>
                  <a:lnTo>
                    <a:pt x="1719351" y="1532166"/>
                  </a:lnTo>
                  <a:lnTo>
                    <a:pt x="1687842" y="1541627"/>
                  </a:lnTo>
                  <a:lnTo>
                    <a:pt x="1656156" y="1557616"/>
                  </a:lnTo>
                  <a:lnTo>
                    <a:pt x="1624584" y="1580769"/>
                  </a:lnTo>
                  <a:lnTo>
                    <a:pt x="1616964" y="1585341"/>
                  </a:lnTo>
                  <a:lnTo>
                    <a:pt x="1611249" y="1592961"/>
                  </a:lnTo>
                  <a:lnTo>
                    <a:pt x="1610741" y="1603756"/>
                  </a:lnTo>
                  <a:lnTo>
                    <a:pt x="1611249" y="1606550"/>
                  </a:lnTo>
                  <a:lnTo>
                    <a:pt x="1612392" y="1609344"/>
                  </a:lnTo>
                  <a:lnTo>
                    <a:pt x="1616367" y="1614424"/>
                  </a:lnTo>
                  <a:lnTo>
                    <a:pt x="1621917" y="1617751"/>
                  </a:lnTo>
                  <a:lnTo>
                    <a:pt x="1628597" y="1617764"/>
                  </a:lnTo>
                  <a:lnTo>
                    <a:pt x="1636014" y="1612900"/>
                  </a:lnTo>
                  <a:lnTo>
                    <a:pt x="1696923" y="1574749"/>
                  </a:lnTo>
                  <a:lnTo>
                    <a:pt x="1751812" y="1561909"/>
                  </a:lnTo>
                  <a:lnTo>
                    <a:pt x="1798980" y="1566595"/>
                  </a:lnTo>
                  <a:lnTo>
                    <a:pt x="1836724" y="1581061"/>
                  </a:lnTo>
                  <a:lnTo>
                    <a:pt x="1863356" y="1597520"/>
                  </a:lnTo>
                  <a:lnTo>
                    <a:pt x="1877187" y="1608201"/>
                  </a:lnTo>
                  <a:lnTo>
                    <a:pt x="1882851" y="1613242"/>
                  </a:lnTo>
                  <a:lnTo>
                    <a:pt x="1889709" y="1616773"/>
                  </a:lnTo>
                  <a:lnTo>
                    <a:pt x="1897062" y="1617167"/>
                  </a:lnTo>
                  <a:lnTo>
                    <a:pt x="1904238" y="1612773"/>
                  </a:lnTo>
                  <a:lnTo>
                    <a:pt x="1906422" y="1603756"/>
                  </a:lnTo>
                  <a:lnTo>
                    <a:pt x="1906460" y="1603463"/>
                  </a:lnTo>
                  <a:close/>
                </a:path>
                <a:path w="4572000" h="3633470">
                  <a:moveTo>
                    <a:pt x="1969643" y="3233293"/>
                  </a:moveTo>
                  <a:lnTo>
                    <a:pt x="1911667" y="3195091"/>
                  </a:lnTo>
                  <a:lnTo>
                    <a:pt x="1843786" y="3176397"/>
                  </a:lnTo>
                  <a:lnTo>
                    <a:pt x="1821865" y="3175990"/>
                  </a:lnTo>
                  <a:lnTo>
                    <a:pt x="1799399" y="3178365"/>
                  </a:lnTo>
                  <a:lnTo>
                    <a:pt x="1776450" y="3183801"/>
                  </a:lnTo>
                  <a:lnTo>
                    <a:pt x="1753108" y="3192526"/>
                  </a:lnTo>
                  <a:lnTo>
                    <a:pt x="1839544" y="3265627"/>
                  </a:lnTo>
                  <a:lnTo>
                    <a:pt x="1882228" y="3300107"/>
                  </a:lnTo>
                  <a:lnTo>
                    <a:pt x="1916557" y="3324936"/>
                  </a:lnTo>
                  <a:lnTo>
                    <a:pt x="1936496" y="3333877"/>
                  </a:lnTo>
                  <a:lnTo>
                    <a:pt x="1947062" y="3326727"/>
                  </a:lnTo>
                  <a:lnTo>
                    <a:pt x="1954974" y="3302685"/>
                  </a:lnTo>
                  <a:lnTo>
                    <a:pt x="1961921" y="3269107"/>
                  </a:lnTo>
                  <a:lnTo>
                    <a:pt x="1969643" y="3233293"/>
                  </a:lnTo>
                  <a:close/>
                </a:path>
                <a:path w="4572000" h="3633470">
                  <a:moveTo>
                    <a:pt x="2044573" y="3486531"/>
                  </a:moveTo>
                  <a:lnTo>
                    <a:pt x="1949069" y="3476625"/>
                  </a:lnTo>
                  <a:lnTo>
                    <a:pt x="1909038" y="3473196"/>
                  </a:lnTo>
                  <a:lnTo>
                    <a:pt x="1874304" y="3471468"/>
                  </a:lnTo>
                  <a:lnTo>
                    <a:pt x="1848599" y="3472294"/>
                  </a:lnTo>
                  <a:lnTo>
                    <a:pt x="1835658" y="3476498"/>
                  </a:lnTo>
                  <a:lnTo>
                    <a:pt x="1832584" y="3489731"/>
                  </a:lnTo>
                  <a:lnTo>
                    <a:pt x="1841119" y="3516553"/>
                  </a:lnTo>
                  <a:lnTo>
                    <a:pt x="1855838" y="3551466"/>
                  </a:lnTo>
                  <a:lnTo>
                    <a:pt x="1871345" y="3588893"/>
                  </a:lnTo>
                  <a:lnTo>
                    <a:pt x="1911299" y="3589642"/>
                  </a:lnTo>
                  <a:lnTo>
                    <a:pt x="1950516" y="3581450"/>
                  </a:lnTo>
                  <a:lnTo>
                    <a:pt x="1987067" y="3562654"/>
                  </a:lnTo>
                  <a:lnTo>
                    <a:pt x="2019058" y="3531578"/>
                  </a:lnTo>
                  <a:lnTo>
                    <a:pt x="2044573" y="3486531"/>
                  </a:lnTo>
                  <a:close/>
                </a:path>
                <a:path w="4572000" h="3633470">
                  <a:moveTo>
                    <a:pt x="2057006" y="3431552"/>
                  </a:moveTo>
                  <a:lnTo>
                    <a:pt x="2055634" y="3387864"/>
                  </a:lnTo>
                  <a:lnTo>
                    <a:pt x="2044179" y="3341624"/>
                  </a:lnTo>
                  <a:lnTo>
                    <a:pt x="2020824" y="3293922"/>
                  </a:lnTo>
                  <a:lnTo>
                    <a:pt x="1983740" y="3245866"/>
                  </a:lnTo>
                  <a:lnTo>
                    <a:pt x="1967928" y="3305492"/>
                  </a:lnTo>
                  <a:lnTo>
                    <a:pt x="1952015" y="3368789"/>
                  </a:lnTo>
                  <a:lnTo>
                    <a:pt x="1941474" y="3422167"/>
                  </a:lnTo>
                  <a:lnTo>
                    <a:pt x="1941830" y="3451987"/>
                  </a:lnTo>
                  <a:lnTo>
                    <a:pt x="1953412" y="3461639"/>
                  </a:lnTo>
                  <a:lnTo>
                    <a:pt x="1979269" y="3466300"/>
                  </a:lnTo>
                  <a:lnTo>
                    <a:pt x="2050161" y="3471545"/>
                  </a:lnTo>
                  <a:lnTo>
                    <a:pt x="2057006" y="3431552"/>
                  </a:lnTo>
                  <a:close/>
                </a:path>
                <a:path w="4572000" h="3633470">
                  <a:moveTo>
                    <a:pt x="2270760" y="45339"/>
                  </a:moveTo>
                  <a:lnTo>
                    <a:pt x="2267788" y="27711"/>
                  </a:lnTo>
                  <a:lnTo>
                    <a:pt x="2259685" y="13296"/>
                  </a:lnTo>
                  <a:lnTo>
                    <a:pt x="2247658" y="3568"/>
                  </a:lnTo>
                  <a:lnTo>
                    <a:pt x="2232914" y="0"/>
                  </a:lnTo>
                  <a:lnTo>
                    <a:pt x="2206752" y="0"/>
                  </a:lnTo>
                  <a:lnTo>
                    <a:pt x="2206752" y="128905"/>
                  </a:lnTo>
                  <a:lnTo>
                    <a:pt x="2203640" y="147370"/>
                  </a:lnTo>
                  <a:lnTo>
                    <a:pt x="2195195" y="162471"/>
                  </a:lnTo>
                  <a:lnTo>
                    <a:pt x="2182634" y="172669"/>
                  </a:lnTo>
                  <a:lnTo>
                    <a:pt x="2167255" y="176403"/>
                  </a:lnTo>
                  <a:lnTo>
                    <a:pt x="2159647" y="175526"/>
                  </a:lnTo>
                  <a:lnTo>
                    <a:pt x="2152561" y="173012"/>
                  </a:lnTo>
                  <a:lnTo>
                    <a:pt x="2146122" y="169011"/>
                  </a:lnTo>
                  <a:lnTo>
                    <a:pt x="2140458" y="163703"/>
                  </a:lnTo>
                  <a:lnTo>
                    <a:pt x="2075815" y="204343"/>
                  </a:lnTo>
                  <a:lnTo>
                    <a:pt x="2075561" y="207391"/>
                  </a:lnTo>
                  <a:lnTo>
                    <a:pt x="2139315" y="247396"/>
                  </a:lnTo>
                  <a:lnTo>
                    <a:pt x="2145144" y="241655"/>
                  </a:lnTo>
                  <a:lnTo>
                    <a:pt x="2151888" y="237274"/>
                  </a:lnTo>
                  <a:lnTo>
                    <a:pt x="2159279" y="234530"/>
                  </a:lnTo>
                  <a:lnTo>
                    <a:pt x="2167255" y="233553"/>
                  </a:lnTo>
                  <a:lnTo>
                    <a:pt x="2182634" y="237299"/>
                  </a:lnTo>
                  <a:lnTo>
                    <a:pt x="2195195" y="247497"/>
                  </a:lnTo>
                  <a:lnTo>
                    <a:pt x="2203640" y="262597"/>
                  </a:lnTo>
                  <a:lnTo>
                    <a:pt x="2206752" y="281051"/>
                  </a:lnTo>
                  <a:lnTo>
                    <a:pt x="2203640" y="299567"/>
                  </a:lnTo>
                  <a:lnTo>
                    <a:pt x="2195195" y="314667"/>
                  </a:lnTo>
                  <a:lnTo>
                    <a:pt x="2182634" y="324827"/>
                  </a:lnTo>
                  <a:lnTo>
                    <a:pt x="2167255" y="328549"/>
                  </a:lnTo>
                  <a:lnTo>
                    <a:pt x="2152040" y="324942"/>
                  </a:lnTo>
                  <a:lnTo>
                    <a:pt x="2139594" y="315074"/>
                  </a:lnTo>
                  <a:lnTo>
                    <a:pt x="2131098" y="300431"/>
                  </a:lnTo>
                  <a:lnTo>
                    <a:pt x="2127758" y="282448"/>
                  </a:lnTo>
                  <a:lnTo>
                    <a:pt x="2078202" y="251206"/>
                  </a:lnTo>
                  <a:lnTo>
                    <a:pt x="2061083" y="240411"/>
                  </a:lnTo>
                  <a:lnTo>
                    <a:pt x="2055685" y="244995"/>
                  </a:lnTo>
                  <a:lnTo>
                    <a:pt x="2049691" y="248386"/>
                  </a:lnTo>
                  <a:lnTo>
                    <a:pt x="2043201" y="250494"/>
                  </a:lnTo>
                  <a:lnTo>
                    <a:pt x="2036318" y="251206"/>
                  </a:lnTo>
                  <a:lnTo>
                    <a:pt x="2020900" y="247472"/>
                  </a:lnTo>
                  <a:lnTo>
                    <a:pt x="2008314" y="237274"/>
                  </a:lnTo>
                  <a:lnTo>
                    <a:pt x="1999805" y="222173"/>
                  </a:lnTo>
                  <a:lnTo>
                    <a:pt x="1996694" y="203708"/>
                  </a:lnTo>
                  <a:lnTo>
                    <a:pt x="1999805" y="185204"/>
                  </a:lnTo>
                  <a:lnTo>
                    <a:pt x="2008314" y="170103"/>
                  </a:lnTo>
                  <a:lnTo>
                    <a:pt x="2020900" y="159943"/>
                  </a:lnTo>
                  <a:lnTo>
                    <a:pt x="2036318" y="156210"/>
                  </a:lnTo>
                  <a:lnTo>
                    <a:pt x="2044115" y="157137"/>
                  </a:lnTo>
                  <a:lnTo>
                    <a:pt x="2051431" y="159804"/>
                  </a:lnTo>
                  <a:lnTo>
                    <a:pt x="2058060" y="164033"/>
                  </a:lnTo>
                  <a:lnTo>
                    <a:pt x="2063877" y="169672"/>
                  </a:lnTo>
                  <a:lnTo>
                    <a:pt x="2085225" y="156210"/>
                  </a:lnTo>
                  <a:lnTo>
                    <a:pt x="2127758" y="129413"/>
                  </a:lnTo>
                  <a:lnTo>
                    <a:pt x="2127631" y="128905"/>
                  </a:lnTo>
                  <a:lnTo>
                    <a:pt x="2130742" y="110375"/>
                  </a:lnTo>
                  <a:lnTo>
                    <a:pt x="2139251" y="95237"/>
                  </a:lnTo>
                  <a:lnTo>
                    <a:pt x="2151837" y="85026"/>
                  </a:lnTo>
                  <a:lnTo>
                    <a:pt x="2167255" y="81280"/>
                  </a:lnTo>
                  <a:lnTo>
                    <a:pt x="2182634" y="85026"/>
                  </a:lnTo>
                  <a:lnTo>
                    <a:pt x="2195195" y="95237"/>
                  </a:lnTo>
                  <a:lnTo>
                    <a:pt x="2203640" y="110375"/>
                  </a:lnTo>
                  <a:lnTo>
                    <a:pt x="2206752" y="128905"/>
                  </a:lnTo>
                  <a:lnTo>
                    <a:pt x="2206752" y="0"/>
                  </a:lnTo>
                  <a:lnTo>
                    <a:pt x="1965706" y="0"/>
                  </a:lnTo>
                  <a:lnTo>
                    <a:pt x="1950948" y="3568"/>
                  </a:lnTo>
                  <a:lnTo>
                    <a:pt x="1938921" y="13296"/>
                  </a:lnTo>
                  <a:lnTo>
                    <a:pt x="1930819" y="27711"/>
                  </a:lnTo>
                  <a:lnTo>
                    <a:pt x="1927860" y="45339"/>
                  </a:lnTo>
                  <a:lnTo>
                    <a:pt x="1927860" y="366141"/>
                  </a:lnTo>
                  <a:lnTo>
                    <a:pt x="1930819" y="383781"/>
                  </a:lnTo>
                  <a:lnTo>
                    <a:pt x="1938921" y="398195"/>
                  </a:lnTo>
                  <a:lnTo>
                    <a:pt x="1950948" y="407924"/>
                  </a:lnTo>
                  <a:lnTo>
                    <a:pt x="1965706" y="411480"/>
                  </a:lnTo>
                  <a:lnTo>
                    <a:pt x="2232914" y="411480"/>
                  </a:lnTo>
                  <a:lnTo>
                    <a:pt x="2247658" y="407924"/>
                  </a:lnTo>
                  <a:lnTo>
                    <a:pt x="2259685" y="398195"/>
                  </a:lnTo>
                  <a:lnTo>
                    <a:pt x="2267788" y="383781"/>
                  </a:lnTo>
                  <a:lnTo>
                    <a:pt x="2270760" y="366141"/>
                  </a:lnTo>
                  <a:lnTo>
                    <a:pt x="2270760" y="328549"/>
                  </a:lnTo>
                  <a:lnTo>
                    <a:pt x="2270760" y="233553"/>
                  </a:lnTo>
                  <a:lnTo>
                    <a:pt x="2270760" y="176403"/>
                  </a:lnTo>
                  <a:lnTo>
                    <a:pt x="2270760" y="81280"/>
                  </a:lnTo>
                  <a:lnTo>
                    <a:pt x="2270760" y="45339"/>
                  </a:lnTo>
                  <a:close/>
                </a:path>
                <a:path w="4572000" h="3633470">
                  <a:moveTo>
                    <a:pt x="2563749" y="1740154"/>
                  </a:moveTo>
                  <a:lnTo>
                    <a:pt x="2451227" y="1740154"/>
                  </a:lnTo>
                  <a:lnTo>
                    <a:pt x="2451227" y="1784477"/>
                  </a:lnTo>
                  <a:lnTo>
                    <a:pt x="2563749" y="1784477"/>
                  </a:lnTo>
                  <a:lnTo>
                    <a:pt x="2563749" y="1740154"/>
                  </a:lnTo>
                  <a:close/>
                </a:path>
                <a:path w="4572000" h="3633470">
                  <a:moveTo>
                    <a:pt x="2563749" y="1684020"/>
                  </a:moveTo>
                  <a:lnTo>
                    <a:pt x="2451227" y="1684020"/>
                  </a:lnTo>
                  <a:lnTo>
                    <a:pt x="2451227" y="1728216"/>
                  </a:lnTo>
                  <a:lnTo>
                    <a:pt x="2563749" y="1728216"/>
                  </a:lnTo>
                  <a:lnTo>
                    <a:pt x="2563749" y="1684020"/>
                  </a:lnTo>
                  <a:close/>
                </a:path>
                <a:path w="4572000" h="3633470">
                  <a:moveTo>
                    <a:pt x="2563749" y="1627759"/>
                  </a:moveTo>
                  <a:lnTo>
                    <a:pt x="2451227" y="1627759"/>
                  </a:lnTo>
                  <a:lnTo>
                    <a:pt x="2451227" y="1672082"/>
                  </a:lnTo>
                  <a:lnTo>
                    <a:pt x="2563749" y="1672082"/>
                  </a:lnTo>
                  <a:lnTo>
                    <a:pt x="2563749" y="1627759"/>
                  </a:lnTo>
                  <a:close/>
                </a:path>
                <a:path w="4572000" h="3633470">
                  <a:moveTo>
                    <a:pt x="2563749" y="1571625"/>
                  </a:moveTo>
                  <a:lnTo>
                    <a:pt x="2451227" y="1571625"/>
                  </a:lnTo>
                  <a:lnTo>
                    <a:pt x="2451227" y="1615821"/>
                  </a:lnTo>
                  <a:lnTo>
                    <a:pt x="2563749" y="1615821"/>
                  </a:lnTo>
                  <a:lnTo>
                    <a:pt x="2563749" y="1571625"/>
                  </a:lnTo>
                  <a:close/>
                </a:path>
                <a:path w="4572000" h="3633470">
                  <a:moveTo>
                    <a:pt x="2563749" y="1515364"/>
                  </a:moveTo>
                  <a:lnTo>
                    <a:pt x="2451227" y="1515364"/>
                  </a:lnTo>
                  <a:lnTo>
                    <a:pt x="2451227" y="1559687"/>
                  </a:lnTo>
                  <a:lnTo>
                    <a:pt x="2563749" y="1559687"/>
                  </a:lnTo>
                  <a:lnTo>
                    <a:pt x="2563749" y="1515364"/>
                  </a:lnTo>
                  <a:close/>
                </a:path>
                <a:path w="4572000" h="3633470">
                  <a:moveTo>
                    <a:pt x="2599944" y="1511554"/>
                  </a:moveTo>
                  <a:lnTo>
                    <a:pt x="2598318" y="1501775"/>
                  </a:lnTo>
                  <a:lnTo>
                    <a:pt x="2597556" y="1497164"/>
                  </a:lnTo>
                  <a:lnTo>
                    <a:pt x="2591028" y="1485417"/>
                  </a:lnTo>
                  <a:lnTo>
                    <a:pt x="2581351" y="1477505"/>
                  </a:lnTo>
                  <a:lnTo>
                    <a:pt x="2578862" y="1476908"/>
                  </a:lnTo>
                  <a:lnTo>
                    <a:pt x="2578862" y="1501775"/>
                  </a:lnTo>
                  <a:lnTo>
                    <a:pt x="2578862" y="1800225"/>
                  </a:lnTo>
                  <a:lnTo>
                    <a:pt x="2438146" y="1800225"/>
                  </a:lnTo>
                  <a:lnTo>
                    <a:pt x="2438146" y="1501775"/>
                  </a:lnTo>
                  <a:lnTo>
                    <a:pt x="2578862" y="1501775"/>
                  </a:lnTo>
                  <a:lnTo>
                    <a:pt x="2578862" y="1476908"/>
                  </a:lnTo>
                  <a:lnTo>
                    <a:pt x="2569464" y="1474597"/>
                  </a:lnTo>
                  <a:lnTo>
                    <a:pt x="2530983" y="1474597"/>
                  </a:lnTo>
                  <a:lnTo>
                    <a:pt x="2530983" y="1455166"/>
                  </a:lnTo>
                  <a:lnTo>
                    <a:pt x="2527427" y="1450848"/>
                  </a:lnTo>
                  <a:lnTo>
                    <a:pt x="2489581" y="1450848"/>
                  </a:lnTo>
                  <a:lnTo>
                    <a:pt x="2486025" y="1455166"/>
                  </a:lnTo>
                  <a:lnTo>
                    <a:pt x="2486025" y="1474597"/>
                  </a:lnTo>
                  <a:lnTo>
                    <a:pt x="2447544" y="1474597"/>
                  </a:lnTo>
                  <a:lnTo>
                    <a:pt x="2435644" y="1477505"/>
                  </a:lnTo>
                  <a:lnTo>
                    <a:pt x="2425966" y="1485417"/>
                  </a:lnTo>
                  <a:lnTo>
                    <a:pt x="2419439" y="1497164"/>
                  </a:lnTo>
                  <a:lnTo>
                    <a:pt x="2417064" y="1511554"/>
                  </a:lnTo>
                  <a:lnTo>
                    <a:pt x="2417064" y="1788795"/>
                  </a:lnTo>
                  <a:lnTo>
                    <a:pt x="2419439" y="1803196"/>
                  </a:lnTo>
                  <a:lnTo>
                    <a:pt x="2425966" y="1814944"/>
                  </a:lnTo>
                  <a:lnTo>
                    <a:pt x="2435644" y="1822856"/>
                  </a:lnTo>
                  <a:lnTo>
                    <a:pt x="2447544" y="1825752"/>
                  </a:lnTo>
                  <a:lnTo>
                    <a:pt x="2569464" y="1825752"/>
                  </a:lnTo>
                  <a:lnTo>
                    <a:pt x="2581351" y="1822856"/>
                  </a:lnTo>
                  <a:lnTo>
                    <a:pt x="2591028" y="1814944"/>
                  </a:lnTo>
                  <a:lnTo>
                    <a:pt x="2597556" y="1803196"/>
                  </a:lnTo>
                  <a:lnTo>
                    <a:pt x="2598039" y="1800225"/>
                  </a:lnTo>
                  <a:lnTo>
                    <a:pt x="2599944" y="1788795"/>
                  </a:lnTo>
                  <a:lnTo>
                    <a:pt x="2599944" y="1511554"/>
                  </a:lnTo>
                  <a:close/>
                </a:path>
                <a:path w="4572000" h="3633470">
                  <a:moveTo>
                    <a:pt x="2625852" y="2498852"/>
                  </a:moveTo>
                  <a:lnTo>
                    <a:pt x="2622677" y="2480068"/>
                  </a:lnTo>
                  <a:lnTo>
                    <a:pt x="2614066" y="2464727"/>
                  </a:lnTo>
                  <a:lnTo>
                    <a:pt x="2601303" y="2454389"/>
                  </a:lnTo>
                  <a:lnTo>
                    <a:pt x="2585720" y="2450592"/>
                  </a:lnTo>
                  <a:lnTo>
                    <a:pt x="2563495" y="2450592"/>
                  </a:lnTo>
                  <a:lnTo>
                    <a:pt x="2563495" y="2587625"/>
                  </a:lnTo>
                  <a:lnTo>
                    <a:pt x="2563495" y="2760980"/>
                  </a:lnTo>
                  <a:lnTo>
                    <a:pt x="2507488" y="2710561"/>
                  </a:lnTo>
                  <a:lnTo>
                    <a:pt x="2507488" y="2721610"/>
                  </a:lnTo>
                  <a:lnTo>
                    <a:pt x="2504605" y="2738805"/>
                  </a:lnTo>
                  <a:lnTo>
                    <a:pt x="2496756" y="2752852"/>
                  </a:lnTo>
                  <a:lnTo>
                    <a:pt x="2485085" y="2762339"/>
                  </a:lnTo>
                  <a:lnTo>
                    <a:pt x="2470785" y="2765806"/>
                  </a:lnTo>
                  <a:lnTo>
                    <a:pt x="2352294" y="2765806"/>
                  </a:lnTo>
                  <a:lnTo>
                    <a:pt x="2337955" y="2762339"/>
                  </a:lnTo>
                  <a:lnTo>
                    <a:pt x="2326259" y="2752852"/>
                  </a:lnTo>
                  <a:lnTo>
                    <a:pt x="2318359" y="2738805"/>
                  </a:lnTo>
                  <a:lnTo>
                    <a:pt x="2315464" y="2721610"/>
                  </a:lnTo>
                  <a:lnTo>
                    <a:pt x="2315464" y="2626995"/>
                  </a:lnTo>
                  <a:lnTo>
                    <a:pt x="2318359" y="2609824"/>
                  </a:lnTo>
                  <a:lnTo>
                    <a:pt x="2326259" y="2595829"/>
                  </a:lnTo>
                  <a:lnTo>
                    <a:pt x="2337955" y="2586393"/>
                  </a:lnTo>
                  <a:lnTo>
                    <a:pt x="2352294" y="2582926"/>
                  </a:lnTo>
                  <a:lnTo>
                    <a:pt x="2470785" y="2582926"/>
                  </a:lnTo>
                  <a:lnTo>
                    <a:pt x="2485085" y="2586393"/>
                  </a:lnTo>
                  <a:lnTo>
                    <a:pt x="2496756" y="2595829"/>
                  </a:lnTo>
                  <a:lnTo>
                    <a:pt x="2504605" y="2609824"/>
                  </a:lnTo>
                  <a:lnTo>
                    <a:pt x="2507488" y="2626995"/>
                  </a:lnTo>
                  <a:lnTo>
                    <a:pt x="2507488" y="2638171"/>
                  </a:lnTo>
                  <a:lnTo>
                    <a:pt x="2563495" y="2587625"/>
                  </a:lnTo>
                  <a:lnTo>
                    <a:pt x="2563495" y="2450592"/>
                  </a:lnTo>
                  <a:lnTo>
                    <a:pt x="2301748" y="2450592"/>
                  </a:lnTo>
                  <a:lnTo>
                    <a:pt x="2286152" y="2454389"/>
                  </a:lnTo>
                  <a:lnTo>
                    <a:pt x="2273389" y="2464727"/>
                  </a:lnTo>
                  <a:lnTo>
                    <a:pt x="2264778" y="2480068"/>
                  </a:lnTo>
                  <a:lnTo>
                    <a:pt x="2261616" y="2498852"/>
                  </a:lnTo>
                  <a:lnTo>
                    <a:pt x="2261616" y="2839720"/>
                  </a:lnTo>
                  <a:lnTo>
                    <a:pt x="2264778" y="2858516"/>
                  </a:lnTo>
                  <a:lnTo>
                    <a:pt x="2273389" y="2873857"/>
                  </a:lnTo>
                  <a:lnTo>
                    <a:pt x="2286152" y="2884195"/>
                  </a:lnTo>
                  <a:lnTo>
                    <a:pt x="2301748" y="2887980"/>
                  </a:lnTo>
                  <a:lnTo>
                    <a:pt x="2585720" y="2887980"/>
                  </a:lnTo>
                  <a:lnTo>
                    <a:pt x="2601303" y="2884195"/>
                  </a:lnTo>
                  <a:lnTo>
                    <a:pt x="2614066" y="2873857"/>
                  </a:lnTo>
                  <a:lnTo>
                    <a:pt x="2622677" y="2858516"/>
                  </a:lnTo>
                  <a:lnTo>
                    <a:pt x="2625852" y="2839720"/>
                  </a:lnTo>
                  <a:lnTo>
                    <a:pt x="2625852" y="2765806"/>
                  </a:lnTo>
                  <a:lnTo>
                    <a:pt x="2625852" y="2760980"/>
                  </a:lnTo>
                  <a:lnTo>
                    <a:pt x="2625852" y="2587625"/>
                  </a:lnTo>
                  <a:lnTo>
                    <a:pt x="2625852" y="2582926"/>
                  </a:lnTo>
                  <a:lnTo>
                    <a:pt x="2625852" y="2498852"/>
                  </a:lnTo>
                  <a:close/>
                </a:path>
                <a:path w="4572000" h="3633470">
                  <a:moveTo>
                    <a:pt x="2696083" y="3302381"/>
                  </a:moveTo>
                  <a:lnTo>
                    <a:pt x="2640457" y="3217164"/>
                  </a:lnTo>
                  <a:lnTo>
                    <a:pt x="2584704" y="3302381"/>
                  </a:lnTo>
                  <a:lnTo>
                    <a:pt x="2612517" y="3302381"/>
                  </a:lnTo>
                  <a:lnTo>
                    <a:pt x="2612517" y="3488055"/>
                  </a:lnTo>
                  <a:lnTo>
                    <a:pt x="2668270" y="3488055"/>
                  </a:lnTo>
                  <a:lnTo>
                    <a:pt x="2668270" y="3302381"/>
                  </a:lnTo>
                  <a:lnTo>
                    <a:pt x="2696083" y="3302381"/>
                  </a:lnTo>
                  <a:close/>
                </a:path>
                <a:path w="4572000" h="3633470">
                  <a:moveTo>
                    <a:pt x="2707513" y="252476"/>
                  </a:moveTo>
                  <a:lnTo>
                    <a:pt x="2705062" y="237820"/>
                  </a:lnTo>
                  <a:lnTo>
                    <a:pt x="2698381" y="225869"/>
                  </a:lnTo>
                  <a:lnTo>
                    <a:pt x="2688488" y="217830"/>
                  </a:lnTo>
                  <a:lnTo>
                    <a:pt x="2676398" y="214884"/>
                  </a:lnTo>
                  <a:lnTo>
                    <a:pt x="2664218" y="217830"/>
                  </a:lnTo>
                  <a:lnTo>
                    <a:pt x="2654300" y="225869"/>
                  </a:lnTo>
                  <a:lnTo>
                    <a:pt x="2647607" y="237820"/>
                  </a:lnTo>
                  <a:lnTo>
                    <a:pt x="2645156" y="252476"/>
                  </a:lnTo>
                  <a:lnTo>
                    <a:pt x="2647607" y="267068"/>
                  </a:lnTo>
                  <a:lnTo>
                    <a:pt x="2654300" y="278980"/>
                  </a:lnTo>
                  <a:lnTo>
                    <a:pt x="2664218" y="287007"/>
                  </a:lnTo>
                  <a:lnTo>
                    <a:pt x="2676398" y="289941"/>
                  </a:lnTo>
                  <a:lnTo>
                    <a:pt x="2688488" y="287007"/>
                  </a:lnTo>
                  <a:lnTo>
                    <a:pt x="2698381" y="278980"/>
                  </a:lnTo>
                  <a:lnTo>
                    <a:pt x="2705062" y="267068"/>
                  </a:lnTo>
                  <a:lnTo>
                    <a:pt x="2707513" y="252476"/>
                  </a:lnTo>
                  <a:close/>
                </a:path>
                <a:path w="4572000" h="3633470">
                  <a:moveTo>
                    <a:pt x="2788920" y="3493135"/>
                  </a:moveTo>
                  <a:lnTo>
                    <a:pt x="2761107" y="3493135"/>
                  </a:lnTo>
                  <a:lnTo>
                    <a:pt x="2761107" y="3307461"/>
                  </a:lnTo>
                  <a:lnTo>
                    <a:pt x="2705354" y="3307461"/>
                  </a:lnTo>
                  <a:lnTo>
                    <a:pt x="2705354" y="3493135"/>
                  </a:lnTo>
                  <a:lnTo>
                    <a:pt x="2677541" y="3493135"/>
                  </a:lnTo>
                  <a:lnTo>
                    <a:pt x="2733167" y="3578352"/>
                  </a:lnTo>
                  <a:lnTo>
                    <a:pt x="2788920" y="3493135"/>
                  </a:lnTo>
                  <a:close/>
                </a:path>
                <a:path w="4572000" h="3633470">
                  <a:moveTo>
                    <a:pt x="2876423" y="398780"/>
                  </a:moveTo>
                  <a:lnTo>
                    <a:pt x="2837815" y="330200"/>
                  </a:lnTo>
                  <a:lnTo>
                    <a:pt x="2791206" y="247396"/>
                  </a:lnTo>
                  <a:lnTo>
                    <a:pt x="2744724" y="330200"/>
                  </a:lnTo>
                  <a:lnTo>
                    <a:pt x="2718181" y="294259"/>
                  </a:lnTo>
                  <a:lnTo>
                    <a:pt x="2641473" y="398780"/>
                  </a:lnTo>
                  <a:lnTo>
                    <a:pt x="2876423" y="398780"/>
                  </a:lnTo>
                  <a:close/>
                </a:path>
                <a:path w="4572000" h="3633470">
                  <a:moveTo>
                    <a:pt x="2924556" y="150876"/>
                  </a:moveTo>
                  <a:lnTo>
                    <a:pt x="2890266" y="150876"/>
                  </a:lnTo>
                  <a:lnTo>
                    <a:pt x="2890266" y="192151"/>
                  </a:lnTo>
                  <a:lnTo>
                    <a:pt x="2890266" y="432689"/>
                  </a:lnTo>
                  <a:lnTo>
                    <a:pt x="2615946" y="432689"/>
                  </a:lnTo>
                  <a:lnTo>
                    <a:pt x="2615946" y="192151"/>
                  </a:lnTo>
                  <a:lnTo>
                    <a:pt x="2890266" y="192151"/>
                  </a:lnTo>
                  <a:lnTo>
                    <a:pt x="2890266" y="150876"/>
                  </a:lnTo>
                  <a:lnTo>
                    <a:pt x="2581656" y="150876"/>
                  </a:lnTo>
                  <a:lnTo>
                    <a:pt x="2581656" y="473964"/>
                  </a:lnTo>
                  <a:lnTo>
                    <a:pt x="2924556" y="473964"/>
                  </a:lnTo>
                  <a:lnTo>
                    <a:pt x="2924556" y="432689"/>
                  </a:lnTo>
                  <a:lnTo>
                    <a:pt x="2924556" y="192151"/>
                  </a:lnTo>
                  <a:lnTo>
                    <a:pt x="2924556" y="150876"/>
                  </a:lnTo>
                  <a:close/>
                </a:path>
                <a:path w="4572000" h="3633470">
                  <a:moveTo>
                    <a:pt x="3006775" y="1232573"/>
                  </a:moveTo>
                  <a:lnTo>
                    <a:pt x="2984881" y="1174877"/>
                  </a:lnTo>
                  <a:lnTo>
                    <a:pt x="2950794" y="1151940"/>
                  </a:lnTo>
                  <a:lnTo>
                    <a:pt x="2901950" y="1124712"/>
                  </a:lnTo>
                  <a:lnTo>
                    <a:pt x="2896235" y="1116291"/>
                  </a:lnTo>
                  <a:lnTo>
                    <a:pt x="2897124" y="1104633"/>
                  </a:lnTo>
                  <a:lnTo>
                    <a:pt x="2901912" y="1092200"/>
                  </a:lnTo>
                  <a:lnTo>
                    <a:pt x="2915335" y="1067587"/>
                  </a:lnTo>
                  <a:lnTo>
                    <a:pt x="2923311" y="1046276"/>
                  </a:lnTo>
                  <a:lnTo>
                    <a:pt x="2929521" y="1017130"/>
                  </a:lnTo>
                  <a:lnTo>
                    <a:pt x="2931668" y="979805"/>
                  </a:lnTo>
                  <a:lnTo>
                    <a:pt x="2926791" y="946886"/>
                  </a:lnTo>
                  <a:lnTo>
                    <a:pt x="2912961" y="917003"/>
                  </a:lnTo>
                  <a:lnTo>
                    <a:pt x="2889948" y="894943"/>
                  </a:lnTo>
                  <a:lnTo>
                    <a:pt x="2857500" y="885444"/>
                  </a:lnTo>
                  <a:lnTo>
                    <a:pt x="2825051" y="894943"/>
                  </a:lnTo>
                  <a:lnTo>
                    <a:pt x="2802026" y="917003"/>
                  </a:lnTo>
                  <a:lnTo>
                    <a:pt x="2788196" y="946886"/>
                  </a:lnTo>
                  <a:lnTo>
                    <a:pt x="2783332" y="979805"/>
                  </a:lnTo>
                  <a:lnTo>
                    <a:pt x="2785465" y="1017130"/>
                  </a:lnTo>
                  <a:lnTo>
                    <a:pt x="2791676" y="1046276"/>
                  </a:lnTo>
                  <a:lnTo>
                    <a:pt x="2799651" y="1067587"/>
                  </a:lnTo>
                  <a:lnTo>
                    <a:pt x="2813075" y="1092200"/>
                  </a:lnTo>
                  <a:lnTo>
                    <a:pt x="2817876" y="1104633"/>
                  </a:lnTo>
                  <a:lnTo>
                    <a:pt x="2818752" y="1116291"/>
                  </a:lnTo>
                  <a:lnTo>
                    <a:pt x="2813050" y="1124712"/>
                  </a:lnTo>
                  <a:lnTo>
                    <a:pt x="2764193" y="1151940"/>
                  </a:lnTo>
                  <a:lnTo>
                    <a:pt x="2744876" y="1163637"/>
                  </a:lnTo>
                  <a:lnTo>
                    <a:pt x="2730119" y="1174877"/>
                  </a:lnTo>
                  <a:lnTo>
                    <a:pt x="2715450" y="1195425"/>
                  </a:lnTo>
                  <a:lnTo>
                    <a:pt x="2709189" y="1215326"/>
                  </a:lnTo>
                  <a:lnTo>
                    <a:pt x="2708211" y="1232573"/>
                  </a:lnTo>
                  <a:lnTo>
                    <a:pt x="2709418" y="1245108"/>
                  </a:lnTo>
                  <a:lnTo>
                    <a:pt x="3005582" y="1245108"/>
                  </a:lnTo>
                  <a:lnTo>
                    <a:pt x="3006775" y="1232573"/>
                  </a:lnTo>
                  <a:close/>
                </a:path>
                <a:path w="4572000" h="3633470">
                  <a:moveTo>
                    <a:pt x="3054858" y="3501771"/>
                  </a:moveTo>
                  <a:lnTo>
                    <a:pt x="3046387" y="3506266"/>
                  </a:lnTo>
                  <a:lnTo>
                    <a:pt x="3037421" y="3509568"/>
                  </a:lnTo>
                  <a:lnTo>
                    <a:pt x="3028023" y="3511613"/>
                  </a:lnTo>
                  <a:lnTo>
                    <a:pt x="3018282" y="3512312"/>
                  </a:lnTo>
                  <a:lnTo>
                    <a:pt x="2993428" y="3507702"/>
                  </a:lnTo>
                  <a:lnTo>
                    <a:pt x="2971685" y="3494773"/>
                  </a:lnTo>
                  <a:lnTo>
                    <a:pt x="2954248" y="3474974"/>
                  </a:lnTo>
                  <a:lnTo>
                    <a:pt x="2942336" y="3449701"/>
                  </a:lnTo>
                  <a:lnTo>
                    <a:pt x="2866898" y="3292856"/>
                  </a:lnTo>
                  <a:lnTo>
                    <a:pt x="2853893" y="3320211"/>
                  </a:lnTo>
                  <a:lnTo>
                    <a:pt x="2844241" y="3349841"/>
                  </a:lnTo>
                  <a:lnTo>
                    <a:pt x="2838221" y="3381387"/>
                  </a:lnTo>
                  <a:lnTo>
                    <a:pt x="2836164" y="3414522"/>
                  </a:lnTo>
                  <a:lnTo>
                    <a:pt x="2841574" y="3467735"/>
                  </a:lnTo>
                  <a:lnTo>
                    <a:pt x="2856979" y="3516172"/>
                  </a:lnTo>
                  <a:lnTo>
                    <a:pt x="2881033" y="3558273"/>
                  </a:lnTo>
                  <a:lnTo>
                    <a:pt x="2912453" y="3592449"/>
                  </a:lnTo>
                  <a:lnTo>
                    <a:pt x="2949918" y="3617112"/>
                  </a:lnTo>
                  <a:lnTo>
                    <a:pt x="2992120" y="3630676"/>
                  </a:lnTo>
                  <a:lnTo>
                    <a:pt x="3049727" y="3512312"/>
                  </a:lnTo>
                  <a:lnTo>
                    <a:pt x="3054858" y="3501771"/>
                  </a:lnTo>
                  <a:close/>
                </a:path>
                <a:path w="4572000" h="3633470">
                  <a:moveTo>
                    <a:pt x="3084449" y="3414522"/>
                  </a:moveTo>
                  <a:lnTo>
                    <a:pt x="3079242" y="3383572"/>
                  </a:lnTo>
                  <a:lnTo>
                    <a:pt x="3065081" y="3358299"/>
                  </a:lnTo>
                  <a:lnTo>
                    <a:pt x="3044050" y="3341268"/>
                  </a:lnTo>
                  <a:lnTo>
                    <a:pt x="3018282" y="3335020"/>
                  </a:lnTo>
                  <a:lnTo>
                    <a:pt x="2992501" y="3341268"/>
                  </a:lnTo>
                  <a:lnTo>
                    <a:pt x="2971482" y="3358299"/>
                  </a:lnTo>
                  <a:lnTo>
                    <a:pt x="2957309" y="3383572"/>
                  </a:lnTo>
                  <a:lnTo>
                    <a:pt x="2952115" y="3414522"/>
                  </a:lnTo>
                  <a:lnTo>
                    <a:pt x="2957309" y="3445484"/>
                  </a:lnTo>
                  <a:lnTo>
                    <a:pt x="2971482" y="3470757"/>
                  </a:lnTo>
                  <a:lnTo>
                    <a:pt x="2992501" y="3487788"/>
                  </a:lnTo>
                  <a:lnTo>
                    <a:pt x="3018282" y="3494024"/>
                  </a:lnTo>
                  <a:lnTo>
                    <a:pt x="3044050" y="3487788"/>
                  </a:lnTo>
                  <a:lnTo>
                    <a:pt x="3065081" y="3470757"/>
                  </a:lnTo>
                  <a:lnTo>
                    <a:pt x="3079242" y="3445484"/>
                  </a:lnTo>
                  <a:lnTo>
                    <a:pt x="3084449" y="3414522"/>
                  </a:lnTo>
                  <a:close/>
                </a:path>
                <a:path w="4572000" h="3633470">
                  <a:moveTo>
                    <a:pt x="3101340" y="2219960"/>
                  </a:moveTo>
                  <a:lnTo>
                    <a:pt x="3098165" y="2201176"/>
                  </a:lnTo>
                  <a:lnTo>
                    <a:pt x="3089554" y="2185835"/>
                  </a:lnTo>
                  <a:lnTo>
                    <a:pt x="3076791" y="2175497"/>
                  </a:lnTo>
                  <a:lnTo>
                    <a:pt x="3061208" y="2171700"/>
                  </a:lnTo>
                  <a:lnTo>
                    <a:pt x="3033395" y="2171700"/>
                  </a:lnTo>
                  <a:lnTo>
                    <a:pt x="3033395" y="2308606"/>
                  </a:lnTo>
                  <a:lnTo>
                    <a:pt x="3030093" y="2328291"/>
                  </a:lnTo>
                  <a:lnTo>
                    <a:pt x="3021088" y="2344356"/>
                  </a:lnTo>
                  <a:lnTo>
                    <a:pt x="3007728" y="2355189"/>
                  </a:lnTo>
                  <a:lnTo>
                    <a:pt x="2991358" y="2359152"/>
                  </a:lnTo>
                  <a:lnTo>
                    <a:pt x="2983293" y="2358237"/>
                  </a:lnTo>
                  <a:lnTo>
                    <a:pt x="2975800" y="2355570"/>
                  </a:lnTo>
                  <a:lnTo>
                    <a:pt x="2968955" y="2351341"/>
                  </a:lnTo>
                  <a:lnTo>
                    <a:pt x="2962910" y="2345690"/>
                  </a:lnTo>
                  <a:lnTo>
                    <a:pt x="2894330" y="2388870"/>
                  </a:lnTo>
                  <a:lnTo>
                    <a:pt x="2894076" y="2392045"/>
                  </a:lnTo>
                  <a:lnTo>
                    <a:pt x="2961767" y="2434717"/>
                  </a:lnTo>
                  <a:lnTo>
                    <a:pt x="2967926" y="2428557"/>
                  </a:lnTo>
                  <a:lnTo>
                    <a:pt x="2975038" y="2423922"/>
                  </a:lnTo>
                  <a:lnTo>
                    <a:pt x="2982912" y="2421001"/>
                  </a:lnTo>
                  <a:lnTo>
                    <a:pt x="2991358" y="2419985"/>
                  </a:lnTo>
                  <a:lnTo>
                    <a:pt x="3007728" y="2423960"/>
                  </a:lnTo>
                  <a:lnTo>
                    <a:pt x="3021088" y="2434780"/>
                  </a:lnTo>
                  <a:lnTo>
                    <a:pt x="3030093" y="2450846"/>
                  </a:lnTo>
                  <a:lnTo>
                    <a:pt x="3033395" y="2470531"/>
                  </a:lnTo>
                  <a:lnTo>
                    <a:pt x="3030093" y="2490152"/>
                  </a:lnTo>
                  <a:lnTo>
                    <a:pt x="3021088" y="2506180"/>
                  </a:lnTo>
                  <a:lnTo>
                    <a:pt x="3007728" y="2516987"/>
                  </a:lnTo>
                  <a:lnTo>
                    <a:pt x="2991358" y="2520950"/>
                  </a:lnTo>
                  <a:lnTo>
                    <a:pt x="2975229" y="2517114"/>
                  </a:lnTo>
                  <a:lnTo>
                    <a:pt x="2962021" y="2506637"/>
                  </a:lnTo>
                  <a:lnTo>
                    <a:pt x="2952991" y="2491054"/>
                  </a:lnTo>
                  <a:lnTo>
                    <a:pt x="2949448" y="2471928"/>
                  </a:lnTo>
                  <a:lnTo>
                    <a:pt x="2896692" y="2438654"/>
                  </a:lnTo>
                  <a:lnTo>
                    <a:pt x="2878582" y="2427224"/>
                  </a:lnTo>
                  <a:lnTo>
                    <a:pt x="2872879" y="2432075"/>
                  </a:lnTo>
                  <a:lnTo>
                    <a:pt x="2866529" y="2435656"/>
                  </a:lnTo>
                  <a:lnTo>
                    <a:pt x="2859621" y="2437892"/>
                  </a:lnTo>
                  <a:lnTo>
                    <a:pt x="2852293" y="2438654"/>
                  </a:lnTo>
                  <a:lnTo>
                    <a:pt x="2835910" y="2434691"/>
                  </a:lnTo>
                  <a:lnTo>
                    <a:pt x="2822549" y="2423884"/>
                  </a:lnTo>
                  <a:lnTo>
                    <a:pt x="2813545" y="2407856"/>
                  </a:lnTo>
                  <a:lnTo>
                    <a:pt x="2810256" y="2388235"/>
                  </a:lnTo>
                  <a:lnTo>
                    <a:pt x="2813545" y="2368550"/>
                  </a:lnTo>
                  <a:lnTo>
                    <a:pt x="2822549" y="2352484"/>
                  </a:lnTo>
                  <a:lnTo>
                    <a:pt x="2835910" y="2341664"/>
                  </a:lnTo>
                  <a:lnTo>
                    <a:pt x="2852293" y="2337689"/>
                  </a:lnTo>
                  <a:lnTo>
                    <a:pt x="2860624" y="2338692"/>
                  </a:lnTo>
                  <a:lnTo>
                    <a:pt x="2868371" y="2341537"/>
                  </a:lnTo>
                  <a:lnTo>
                    <a:pt x="2875381" y="2346058"/>
                  </a:lnTo>
                  <a:lnTo>
                    <a:pt x="2881503" y="2352040"/>
                  </a:lnTo>
                  <a:lnTo>
                    <a:pt x="2904299" y="2337689"/>
                  </a:lnTo>
                  <a:lnTo>
                    <a:pt x="2949321" y="2309368"/>
                  </a:lnTo>
                  <a:lnTo>
                    <a:pt x="2949321" y="2308606"/>
                  </a:lnTo>
                  <a:lnTo>
                    <a:pt x="2952610" y="2288997"/>
                  </a:lnTo>
                  <a:lnTo>
                    <a:pt x="2961614" y="2272969"/>
                  </a:lnTo>
                  <a:lnTo>
                    <a:pt x="2974975" y="2262162"/>
                  </a:lnTo>
                  <a:lnTo>
                    <a:pt x="2991358" y="2258187"/>
                  </a:lnTo>
                  <a:lnTo>
                    <a:pt x="3007728" y="2262162"/>
                  </a:lnTo>
                  <a:lnTo>
                    <a:pt x="3021088" y="2272969"/>
                  </a:lnTo>
                  <a:lnTo>
                    <a:pt x="3030093" y="2288997"/>
                  </a:lnTo>
                  <a:lnTo>
                    <a:pt x="3033395" y="2308606"/>
                  </a:lnTo>
                  <a:lnTo>
                    <a:pt x="3033395" y="2171700"/>
                  </a:lnTo>
                  <a:lnTo>
                    <a:pt x="2777236" y="2171700"/>
                  </a:lnTo>
                  <a:lnTo>
                    <a:pt x="2761640" y="2175497"/>
                  </a:lnTo>
                  <a:lnTo>
                    <a:pt x="2748877" y="2185835"/>
                  </a:lnTo>
                  <a:lnTo>
                    <a:pt x="2740266" y="2201176"/>
                  </a:lnTo>
                  <a:lnTo>
                    <a:pt x="2737104" y="2219960"/>
                  </a:lnTo>
                  <a:lnTo>
                    <a:pt x="2737104" y="2560828"/>
                  </a:lnTo>
                  <a:lnTo>
                    <a:pt x="2740266" y="2579624"/>
                  </a:lnTo>
                  <a:lnTo>
                    <a:pt x="2748877" y="2594965"/>
                  </a:lnTo>
                  <a:lnTo>
                    <a:pt x="2761640" y="2605303"/>
                  </a:lnTo>
                  <a:lnTo>
                    <a:pt x="2777236" y="2609088"/>
                  </a:lnTo>
                  <a:lnTo>
                    <a:pt x="3061208" y="2609088"/>
                  </a:lnTo>
                  <a:lnTo>
                    <a:pt x="3076791" y="2605303"/>
                  </a:lnTo>
                  <a:lnTo>
                    <a:pt x="3089554" y="2594965"/>
                  </a:lnTo>
                  <a:lnTo>
                    <a:pt x="3098165" y="2579624"/>
                  </a:lnTo>
                  <a:lnTo>
                    <a:pt x="3101340" y="2560828"/>
                  </a:lnTo>
                  <a:lnTo>
                    <a:pt x="3101340" y="2520950"/>
                  </a:lnTo>
                  <a:lnTo>
                    <a:pt x="3101340" y="2419985"/>
                  </a:lnTo>
                  <a:lnTo>
                    <a:pt x="3101340" y="2359152"/>
                  </a:lnTo>
                  <a:lnTo>
                    <a:pt x="3101340" y="2258187"/>
                  </a:lnTo>
                  <a:lnTo>
                    <a:pt x="3101340" y="2219960"/>
                  </a:lnTo>
                  <a:close/>
                </a:path>
                <a:path w="4572000" h="3633470">
                  <a:moveTo>
                    <a:pt x="3181858" y="3318891"/>
                  </a:moveTo>
                  <a:lnTo>
                    <a:pt x="3180715" y="3316732"/>
                  </a:lnTo>
                  <a:lnTo>
                    <a:pt x="3160484" y="3278111"/>
                  </a:lnTo>
                  <a:lnTo>
                    <a:pt x="3132340" y="3244088"/>
                  </a:lnTo>
                  <a:lnTo>
                    <a:pt x="3098508" y="3218154"/>
                  </a:lnTo>
                  <a:lnTo>
                    <a:pt x="3060128" y="3201632"/>
                  </a:lnTo>
                  <a:lnTo>
                    <a:pt x="3018282" y="3195828"/>
                  </a:lnTo>
                  <a:lnTo>
                    <a:pt x="2976219" y="3201682"/>
                  </a:lnTo>
                  <a:lnTo>
                    <a:pt x="2937662" y="3218357"/>
                  </a:lnTo>
                  <a:lnTo>
                    <a:pt x="2903728" y="3244532"/>
                  </a:lnTo>
                  <a:lnTo>
                    <a:pt x="2875534" y="3278886"/>
                  </a:lnTo>
                  <a:lnTo>
                    <a:pt x="2937129" y="3407029"/>
                  </a:lnTo>
                  <a:lnTo>
                    <a:pt x="2943199" y="3376650"/>
                  </a:lnTo>
                  <a:lnTo>
                    <a:pt x="2956522" y="3350806"/>
                  </a:lnTo>
                  <a:lnTo>
                    <a:pt x="2975699" y="3331210"/>
                  </a:lnTo>
                  <a:lnTo>
                    <a:pt x="2999359" y="3319526"/>
                  </a:lnTo>
                  <a:lnTo>
                    <a:pt x="2999359" y="3318891"/>
                  </a:lnTo>
                  <a:lnTo>
                    <a:pt x="3001137" y="3318891"/>
                  </a:lnTo>
                  <a:lnTo>
                    <a:pt x="3006725" y="3317494"/>
                  </a:lnTo>
                  <a:lnTo>
                    <a:pt x="3012440" y="3316732"/>
                  </a:lnTo>
                  <a:lnTo>
                    <a:pt x="3024124" y="3316732"/>
                  </a:lnTo>
                  <a:lnTo>
                    <a:pt x="3029839" y="3317494"/>
                  </a:lnTo>
                  <a:lnTo>
                    <a:pt x="3035427" y="3318891"/>
                  </a:lnTo>
                  <a:lnTo>
                    <a:pt x="3181858" y="3318891"/>
                  </a:lnTo>
                  <a:close/>
                </a:path>
                <a:path w="4572000" h="3633470">
                  <a:moveTo>
                    <a:pt x="3200400" y="3414522"/>
                  </a:moveTo>
                  <a:lnTo>
                    <a:pt x="3199574" y="3393656"/>
                  </a:lnTo>
                  <a:lnTo>
                    <a:pt x="3197136" y="3373374"/>
                  </a:lnTo>
                  <a:lnTo>
                    <a:pt x="3193161" y="3353765"/>
                  </a:lnTo>
                  <a:lnTo>
                    <a:pt x="3187700" y="3334893"/>
                  </a:lnTo>
                  <a:lnTo>
                    <a:pt x="3065272" y="3334893"/>
                  </a:lnTo>
                  <a:lnTo>
                    <a:pt x="3079432" y="3350095"/>
                  </a:lnTo>
                  <a:lnTo>
                    <a:pt x="3090278" y="3368903"/>
                  </a:lnTo>
                  <a:lnTo>
                    <a:pt x="3097238" y="3390620"/>
                  </a:lnTo>
                  <a:lnTo>
                    <a:pt x="3099689" y="3414522"/>
                  </a:lnTo>
                  <a:lnTo>
                    <a:pt x="3098838" y="3428720"/>
                  </a:lnTo>
                  <a:lnTo>
                    <a:pt x="3096387" y="3442258"/>
                  </a:lnTo>
                  <a:lnTo>
                    <a:pt x="3092399" y="3455009"/>
                  </a:lnTo>
                  <a:lnTo>
                    <a:pt x="3086989" y="3466846"/>
                  </a:lnTo>
                  <a:lnTo>
                    <a:pt x="3087243" y="3467100"/>
                  </a:lnTo>
                  <a:lnTo>
                    <a:pt x="3006598" y="3632454"/>
                  </a:lnTo>
                  <a:lnTo>
                    <a:pt x="3018282" y="3633216"/>
                  </a:lnTo>
                  <a:lnTo>
                    <a:pt x="3060039" y="3627450"/>
                  </a:lnTo>
                  <a:lnTo>
                    <a:pt x="3098368" y="3610991"/>
                  </a:lnTo>
                  <a:lnTo>
                    <a:pt x="3132188" y="3585172"/>
                  </a:lnTo>
                  <a:lnTo>
                    <a:pt x="3160382" y="3551313"/>
                  </a:lnTo>
                  <a:lnTo>
                    <a:pt x="3181883" y="3510699"/>
                  </a:lnTo>
                  <a:lnTo>
                    <a:pt x="3195586" y="3464674"/>
                  </a:lnTo>
                  <a:lnTo>
                    <a:pt x="3200400" y="3414522"/>
                  </a:lnTo>
                  <a:close/>
                </a:path>
                <a:path w="4572000" h="3633470">
                  <a:moveTo>
                    <a:pt x="3435096" y="764667"/>
                  </a:moveTo>
                  <a:lnTo>
                    <a:pt x="3432124" y="747039"/>
                  </a:lnTo>
                  <a:lnTo>
                    <a:pt x="3424047" y="732624"/>
                  </a:lnTo>
                  <a:lnTo>
                    <a:pt x="3412045" y="722896"/>
                  </a:lnTo>
                  <a:lnTo>
                    <a:pt x="3397377" y="719328"/>
                  </a:lnTo>
                  <a:lnTo>
                    <a:pt x="3342640" y="719328"/>
                  </a:lnTo>
                  <a:lnTo>
                    <a:pt x="3342640" y="794385"/>
                  </a:lnTo>
                  <a:lnTo>
                    <a:pt x="3342563" y="997077"/>
                  </a:lnTo>
                  <a:lnTo>
                    <a:pt x="3318052" y="1032916"/>
                  </a:lnTo>
                  <a:lnTo>
                    <a:pt x="3303003" y="1035812"/>
                  </a:lnTo>
                  <a:lnTo>
                    <a:pt x="3287699" y="1032764"/>
                  </a:lnTo>
                  <a:lnTo>
                    <a:pt x="3275177" y="1024458"/>
                  </a:lnTo>
                  <a:lnTo>
                    <a:pt x="3266732" y="1012139"/>
                  </a:lnTo>
                  <a:lnTo>
                    <a:pt x="3263646" y="997077"/>
                  </a:lnTo>
                  <a:lnTo>
                    <a:pt x="3266732" y="982027"/>
                  </a:lnTo>
                  <a:lnTo>
                    <a:pt x="3275177" y="969721"/>
                  </a:lnTo>
                  <a:lnTo>
                    <a:pt x="3287699" y="961402"/>
                  </a:lnTo>
                  <a:lnTo>
                    <a:pt x="3303003" y="958342"/>
                  </a:lnTo>
                  <a:lnTo>
                    <a:pt x="3308350" y="958342"/>
                  </a:lnTo>
                  <a:lnTo>
                    <a:pt x="3313303" y="959358"/>
                  </a:lnTo>
                  <a:lnTo>
                    <a:pt x="3317875" y="961263"/>
                  </a:lnTo>
                  <a:lnTo>
                    <a:pt x="3317875" y="958342"/>
                  </a:lnTo>
                  <a:lnTo>
                    <a:pt x="3317875" y="855599"/>
                  </a:lnTo>
                  <a:lnTo>
                    <a:pt x="3232658" y="877443"/>
                  </a:lnTo>
                  <a:lnTo>
                    <a:pt x="3232658" y="1014603"/>
                  </a:lnTo>
                  <a:lnTo>
                    <a:pt x="3232277" y="1016635"/>
                  </a:lnTo>
                  <a:lnTo>
                    <a:pt x="3232531" y="1017778"/>
                  </a:lnTo>
                  <a:lnTo>
                    <a:pt x="3232658" y="1019937"/>
                  </a:lnTo>
                  <a:lnTo>
                    <a:pt x="3229546" y="1034999"/>
                  </a:lnTo>
                  <a:lnTo>
                    <a:pt x="3221101" y="1047305"/>
                  </a:lnTo>
                  <a:lnTo>
                    <a:pt x="3208540" y="1055624"/>
                  </a:lnTo>
                  <a:lnTo>
                    <a:pt x="3193161" y="1058672"/>
                  </a:lnTo>
                  <a:lnTo>
                    <a:pt x="3177844" y="1055624"/>
                  </a:lnTo>
                  <a:lnTo>
                    <a:pt x="3165322" y="1047305"/>
                  </a:lnTo>
                  <a:lnTo>
                    <a:pt x="3156877" y="1034999"/>
                  </a:lnTo>
                  <a:lnTo>
                    <a:pt x="3153791" y="1019937"/>
                  </a:lnTo>
                  <a:lnTo>
                    <a:pt x="3156877" y="1004887"/>
                  </a:lnTo>
                  <a:lnTo>
                    <a:pt x="3165322" y="992581"/>
                  </a:lnTo>
                  <a:lnTo>
                    <a:pt x="3177844" y="984262"/>
                  </a:lnTo>
                  <a:lnTo>
                    <a:pt x="3193161" y="981202"/>
                  </a:lnTo>
                  <a:lnTo>
                    <a:pt x="3198368" y="981202"/>
                  </a:lnTo>
                  <a:lnTo>
                    <a:pt x="3203321" y="982218"/>
                  </a:lnTo>
                  <a:lnTo>
                    <a:pt x="3207766" y="983996"/>
                  </a:lnTo>
                  <a:lnTo>
                    <a:pt x="3207766" y="981202"/>
                  </a:lnTo>
                  <a:lnTo>
                    <a:pt x="3207766" y="827913"/>
                  </a:lnTo>
                  <a:lnTo>
                    <a:pt x="3208401" y="825373"/>
                  </a:lnTo>
                  <a:lnTo>
                    <a:pt x="3209798" y="823468"/>
                  </a:lnTo>
                  <a:lnTo>
                    <a:pt x="3211068" y="819912"/>
                  </a:lnTo>
                  <a:lnTo>
                    <a:pt x="3213862" y="817245"/>
                  </a:lnTo>
                  <a:lnTo>
                    <a:pt x="3322701" y="789305"/>
                  </a:lnTo>
                  <a:lnTo>
                    <a:pt x="3325749" y="789305"/>
                  </a:lnTo>
                  <a:lnTo>
                    <a:pt x="3326638" y="788797"/>
                  </a:lnTo>
                  <a:lnTo>
                    <a:pt x="3327527" y="788543"/>
                  </a:lnTo>
                  <a:lnTo>
                    <a:pt x="3337941" y="788543"/>
                  </a:lnTo>
                  <a:lnTo>
                    <a:pt x="3342640" y="794385"/>
                  </a:lnTo>
                  <a:lnTo>
                    <a:pt x="3342640" y="719328"/>
                  </a:lnTo>
                  <a:lnTo>
                    <a:pt x="3131439" y="719328"/>
                  </a:lnTo>
                  <a:lnTo>
                    <a:pt x="3116757" y="722896"/>
                  </a:lnTo>
                  <a:lnTo>
                    <a:pt x="3104769" y="732624"/>
                  </a:lnTo>
                  <a:lnTo>
                    <a:pt x="3096679" y="747039"/>
                  </a:lnTo>
                  <a:lnTo>
                    <a:pt x="3093720" y="764667"/>
                  </a:lnTo>
                  <a:lnTo>
                    <a:pt x="3093720" y="1085469"/>
                  </a:lnTo>
                  <a:lnTo>
                    <a:pt x="3096679" y="1103109"/>
                  </a:lnTo>
                  <a:lnTo>
                    <a:pt x="3104769" y="1117523"/>
                  </a:lnTo>
                  <a:lnTo>
                    <a:pt x="3116757" y="1127252"/>
                  </a:lnTo>
                  <a:lnTo>
                    <a:pt x="3131439" y="1130808"/>
                  </a:lnTo>
                  <a:lnTo>
                    <a:pt x="3397377" y="1130808"/>
                  </a:lnTo>
                  <a:lnTo>
                    <a:pt x="3412045" y="1127252"/>
                  </a:lnTo>
                  <a:lnTo>
                    <a:pt x="3424047" y="1117523"/>
                  </a:lnTo>
                  <a:lnTo>
                    <a:pt x="3432124" y="1103109"/>
                  </a:lnTo>
                  <a:lnTo>
                    <a:pt x="3435096" y="1085469"/>
                  </a:lnTo>
                  <a:lnTo>
                    <a:pt x="3435096" y="1058672"/>
                  </a:lnTo>
                  <a:lnTo>
                    <a:pt x="3435096" y="1035812"/>
                  </a:lnTo>
                  <a:lnTo>
                    <a:pt x="3435096" y="788543"/>
                  </a:lnTo>
                  <a:lnTo>
                    <a:pt x="3435096" y="764667"/>
                  </a:lnTo>
                  <a:close/>
                </a:path>
                <a:path w="4572000" h="3633470">
                  <a:moveTo>
                    <a:pt x="3626485" y="601599"/>
                  </a:moveTo>
                  <a:lnTo>
                    <a:pt x="3603625" y="601599"/>
                  </a:lnTo>
                  <a:lnTo>
                    <a:pt x="3603625" y="491109"/>
                  </a:lnTo>
                  <a:lnTo>
                    <a:pt x="3557905" y="491109"/>
                  </a:lnTo>
                  <a:lnTo>
                    <a:pt x="3557905" y="601599"/>
                  </a:lnTo>
                  <a:lnTo>
                    <a:pt x="3535172" y="601599"/>
                  </a:lnTo>
                  <a:lnTo>
                    <a:pt x="3580765" y="652272"/>
                  </a:lnTo>
                  <a:lnTo>
                    <a:pt x="3626485" y="601599"/>
                  </a:lnTo>
                  <a:close/>
                </a:path>
                <a:path w="4572000" h="3633470">
                  <a:moveTo>
                    <a:pt x="3644163" y="440766"/>
                  </a:moveTo>
                  <a:lnTo>
                    <a:pt x="3643693" y="438251"/>
                  </a:lnTo>
                  <a:lnTo>
                    <a:pt x="3643198" y="435584"/>
                  </a:lnTo>
                  <a:lnTo>
                    <a:pt x="3639667" y="430161"/>
                  </a:lnTo>
                  <a:lnTo>
                    <a:pt x="3592944" y="408889"/>
                  </a:lnTo>
                  <a:lnTo>
                    <a:pt x="3577590" y="407670"/>
                  </a:lnTo>
                  <a:lnTo>
                    <a:pt x="3567595" y="408470"/>
                  </a:lnTo>
                  <a:lnTo>
                    <a:pt x="3525418" y="423837"/>
                  </a:lnTo>
                  <a:lnTo>
                    <a:pt x="3514852" y="440944"/>
                  </a:lnTo>
                  <a:lnTo>
                    <a:pt x="3515233" y="444119"/>
                  </a:lnTo>
                  <a:lnTo>
                    <a:pt x="3516122" y="447802"/>
                  </a:lnTo>
                  <a:lnTo>
                    <a:pt x="3520833" y="453517"/>
                  </a:lnTo>
                  <a:lnTo>
                    <a:pt x="3527907" y="454456"/>
                  </a:lnTo>
                  <a:lnTo>
                    <a:pt x="3535642" y="452043"/>
                  </a:lnTo>
                  <a:lnTo>
                    <a:pt x="3542284" y="447675"/>
                  </a:lnTo>
                  <a:lnTo>
                    <a:pt x="3564559" y="438658"/>
                  </a:lnTo>
                  <a:lnTo>
                    <a:pt x="3588715" y="438251"/>
                  </a:lnTo>
                  <a:lnTo>
                    <a:pt x="3610406" y="443890"/>
                  </a:lnTo>
                  <a:lnTo>
                    <a:pt x="3625342" y="453009"/>
                  </a:lnTo>
                  <a:lnTo>
                    <a:pt x="3632149" y="455256"/>
                  </a:lnTo>
                  <a:lnTo>
                    <a:pt x="3637305" y="454202"/>
                  </a:lnTo>
                  <a:lnTo>
                    <a:pt x="3640975" y="450748"/>
                  </a:lnTo>
                  <a:lnTo>
                    <a:pt x="3643376" y="445770"/>
                  </a:lnTo>
                  <a:lnTo>
                    <a:pt x="3644163" y="440766"/>
                  </a:lnTo>
                  <a:close/>
                </a:path>
                <a:path w="4572000" h="3633470">
                  <a:moveTo>
                    <a:pt x="3661410" y="1769872"/>
                  </a:moveTo>
                  <a:lnTo>
                    <a:pt x="3637915" y="1797939"/>
                  </a:lnTo>
                  <a:lnTo>
                    <a:pt x="3624542" y="1780349"/>
                  </a:lnTo>
                  <a:lnTo>
                    <a:pt x="3614204" y="1766722"/>
                  </a:lnTo>
                  <a:lnTo>
                    <a:pt x="3585540" y="1743468"/>
                  </a:lnTo>
                  <a:lnTo>
                    <a:pt x="3553269" y="1728863"/>
                  </a:lnTo>
                  <a:lnTo>
                    <a:pt x="3518789" y="1723644"/>
                  </a:lnTo>
                  <a:lnTo>
                    <a:pt x="3509708" y="1723885"/>
                  </a:lnTo>
                  <a:lnTo>
                    <a:pt x="3438626" y="1751126"/>
                  </a:lnTo>
                  <a:lnTo>
                    <a:pt x="3403701" y="1788058"/>
                  </a:lnTo>
                  <a:lnTo>
                    <a:pt x="3380003" y="1836153"/>
                  </a:lnTo>
                  <a:lnTo>
                    <a:pt x="3369818" y="1892046"/>
                  </a:lnTo>
                  <a:lnTo>
                    <a:pt x="3369564" y="1892046"/>
                  </a:lnTo>
                  <a:lnTo>
                    <a:pt x="3369564" y="1905762"/>
                  </a:lnTo>
                  <a:lnTo>
                    <a:pt x="3416173" y="1905762"/>
                  </a:lnTo>
                  <a:lnTo>
                    <a:pt x="3416300" y="1897380"/>
                  </a:lnTo>
                  <a:lnTo>
                    <a:pt x="3422878" y="1858429"/>
                  </a:lnTo>
                  <a:lnTo>
                    <a:pt x="3439058" y="1824850"/>
                  </a:lnTo>
                  <a:lnTo>
                    <a:pt x="3463188" y="1799069"/>
                  </a:lnTo>
                  <a:lnTo>
                    <a:pt x="3493643" y="1783461"/>
                  </a:lnTo>
                  <a:lnTo>
                    <a:pt x="3525863" y="1780349"/>
                  </a:lnTo>
                  <a:lnTo>
                    <a:pt x="3556508" y="1789277"/>
                  </a:lnTo>
                  <a:lnTo>
                    <a:pt x="3583330" y="1809115"/>
                  </a:lnTo>
                  <a:lnTo>
                    <a:pt x="3604133" y="1838706"/>
                  </a:lnTo>
                  <a:lnTo>
                    <a:pt x="3577971" y="1870075"/>
                  </a:lnTo>
                  <a:lnTo>
                    <a:pt x="3661410" y="1870075"/>
                  </a:lnTo>
                  <a:lnTo>
                    <a:pt x="3661410" y="1797939"/>
                  </a:lnTo>
                  <a:lnTo>
                    <a:pt x="3661410" y="1769872"/>
                  </a:lnTo>
                  <a:close/>
                </a:path>
                <a:path w="4572000" h="3633470">
                  <a:moveTo>
                    <a:pt x="3663696" y="1901698"/>
                  </a:moveTo>
                  <a:lnTo>
                    <a:pt x="3617087" y="1901698"/>
                  </a:lnTo>
                  <a:lnTo>
                    <a:pt x="3617087" y="1911096"/>
                  </a:lnTo>
                  <a:lnTo>
                    <a:pt x="3616960" y="1911096"/>
                  </a:lnTo>
                  <a:lnTo>
                    <a:pt x="3610318" y="1950059"/>
                  </a:lnTo>
                  <a:lnTo>
                    <a:pt x="3570033" y="2009419"/>
                  </a:lnTo>
                  <a:lnTo>
                    <a:pt x="3507384" y="2028139"/>
                  </a:lnTo>
                  <a:lnTo>
                    <a:pt x="3476752" y="2019211"/>
                  </a:lnTo>
                  <a:lnTo>
                    <a:pt x="3465030" y="2010537"/>
                  </a:lnTo>
                  <a:lnTo>
                    <a:pt x="3449917" y="1999373"/>
                  </a:lnTo>
                  <a:lnTo>
                    <a:pt x="3429127" y="1969770"/>
                  </a:lnTo>
                  <a:lnTo>
                    <a:pt x="3455289" y="1938401"/>
                  </a:lnTo>
                  <a:lnTo>
                    <a:pt x="3371850" y="1938401"/>
                  </a:lnTo>
                  <a:lnTo>
                    <a:pt x="3371850" y="2038604"/>
                  </a:lnTo>
                  <a:lnTo>
                    <a:pt x="3395345" y="2010537"/>
                  </a:lnTo>
                  <a:lnTo>
                    <a:pt x="3419043" y="2041766"/>
                  </a:lnTo>
                  <a:lnTo>
                    <a:pt x="3447707" y="2065020"/>
                  </a:lnTo>
                  <a:lnTo>
                    <a:pt x="3479977" y="2079625"/>
                  </a:lnTo>
                  <a:lnTo>
                    <a:pt x="3514471" y="2084832"/>
                  </a:lnTo>
                  <a:lnTo>
                    <a:pt x="3523538" y="2084603"/>
                  </a:lnTo>
                  <a:lnTo>
                    <a:pt x="3594862" y="2057209"/>
                  </a:lnTo>
                  <a:lnTo>
                    <a:pt x="3622230" y="2028139"/>
                  </a:lnTo>
                  <a:lnTo>
                    <a:pt x="3653561" y="1971560"/>
                  </a:lnTo>
                  <a:lnTo>
                    <a:pt x="3663569" y="1915287"/>
                  </a:lnTo>
                  <a:lnTo>
                    <a:pt x="3663696" y="1915287"/>
                  </a:lnTo>
                  <a:lnTo>
                    <a:pt x="3663696" y="1901698"/>
                  </a:lnTo>
                  <a:close/>
                </a:path>
                <a:path w="4572000" h="3633470">
                  <a:moveTo>
                    <a:pt x="3677818" y="400215"/>
                  </a:moveTo>
                  <a:lnTo>
                    <a:pt x="3632085" y="363588"/>
                  </a:lnTo>
                  <a:lnTo>
                    <a:pt x="3575431" y="352171"/>
                  </a:lnTo>
                  <a:lnTo>
                    <a:pt x="3555428" y="353834"/>
                  </a:lnTo>
                  <a:lnTo>
                    <a:pt x="3512896" y="368376"/>
                  </a:lnTo>
                  <a:lnTo>
                    <a:pt x="3479419" y="392811"/>
                  </a:lnTo>
                  <a:lnTo>
                    <a:pt x="3478911" y="398907"/>
                  </a:lnTo>
                  <a:lnTo>
                    <a:pt x="3478657" y="400939"/>
                  </a:lnTo>
                  <a:lnTo>
                    <a:pt x="3479038" y="403098"/>
                  </a:lnTo>
                  <a:lnTo>
                    <a:pt x="3479800" y="405384"/>
                  </a:lnTo>
                  <a:lnTo>
                    <a:pt x="3483064" y="410679"/>
                  </a:lnTo>
                  <a:lnTo>
                    <a:pt x="3487813" y="413639"/>
                  </a:lnTo>
                  <a:lnTo>
                    <a:pt x="3493808" y="413461"/>
                  </a:lnTo>
                  <a:lnTo>
                    <a:pt x="3500882" y="409321"/>
                  </a:lnTo>
                  <a:lnTo>
                    <a:pt x="3558641" y="382473"/>
                  </a:lnTo>
                  <a:lnTo>
                    <a:pt x="3602228" y="382460"/>
                  </a:lnTo>
                  <a:lnTo>
                    <a:pt x="3633165" y="395401"/>
                  </a:lnTo>
                  <a:lnTo>
                    <a:pt x="3653282" y="407543"/>
                  </a:lnTo>
                  <a:lnTo>
                    <a:pt x="3659111" y="412280"/>
                  </a:lnTo>
                  <a:lnTo>
                    <a:pt x="3664420" y="414655"/>
                  </a:lnTo>
                  <a:lnTo>
                    <a:pt x="3669779" y="413804"/>
                  </a:lnTo>
                  <a:lnTo>
                    <a:pt x="3675761" y="408813"/>
                  </a:lnTo>
                  <a:lnTo>
                    <a:pt x="3677818" y="400215"/>
                  </a:lnTo>
                  <a:close/>
                </a:path>
                <a:path w="4572000" h="3633470">
                  <a:moveTo>
                    <a:pt x="3702558" y="488061"/>
                  </a:moveTo>
                  <a:lnTo>
                    <a:pt x="3656838" y="437388"/>
                  </a:lnTo>
                  <a:lnTo>
                    <a:pt x="3611245" y="488061"/>
                  </a:lnTo>
                  <a:lnTo>
                    <a:pt x="3633978" y="488061"/>
                  </a:lnTo>
                  <a:lnTo>
                    <a:pt x="3633978" y="598551"/>
                  </a:lnTo>
                  <a:lnTo>
                    <a:pt x="3679698" y="598551"/>
                  </a:lnTo>
                  <a:lnTo>
                    <a:pt x="3679698" y="488061"/>
                  </a:lnTo>
                  <a:lnTo>
                    <a:pt x="3702558" y="488061"/>
                  </a:lnTo>
                  <a:close/>
                </a:path>
                <a:path w="4572000" h="3633470">
                  <a:moveTo>
                    <a:pt x="3709352" y="363588"/>
                  </a:moveTo>
                  <a:lnTo>
                    <a:pt x="3707307" y="355346"/>
                  </a:lnTo>
                  <a:lnTo>
                    <a:pt x="3702697" y="348221"/>
                  </a:lnTo>
                  <a:lnTo>
                    <a:pt x="3696970" y="343408"/>
                  </a:lnTo>
                  <a:lnTo>
                    <a:pt x="3672522" y="326732"/>
                  </a:lnTo>
                  <a:lnTo>
                    <a:pt x="3668953" y="324294"/>
                  </a:lnTo>
                  <a:lnTo>
                    <a:pt x="3638258" y="309448"/>
                  </a:lnTo>
                  <a:lnTo>
                    <a:pt x="3605415" y="300012"/>
                  </a:lnTo>
                  <a:lnTo>
                    <a:pt x="3570986" y="297180"/>
                  </a:lnTo>
                  <a:lnTo>
                    <a:pt x="3543452" y="300367"/>
                  </a:lnTo>
                  <a:lnTo>
                    <a:pt x="3515512" y="308775"/>
                  </a:lnTo>
                  <a:lnTo>
                    <a:pt x="3487432" y="322935"/>
                  </a:lnTo>
                  <a:lnTo>
                    <a:pt x="3459480" y="343408"/>
                  </a:lnTo>
                  <a:lnTo>
                    <a:pt x="3452749" y="347599"/>
                  </a:lnTo>
                  <a:lnTo>
                    <a:pt x="3447669" y="354330"/>
                  </a:lnTo>
                  <a:lnTo>
                    <a:pt x="3447161" y="363855"/>
                  </a:lnTo>
                  <a:lnTo>
                    <a:pt x="3447542" y="366395"/>
                  </a:lnTo>
                  <a:lnTo>
                    <a:pt x="3448685" y="368808"/>
                  </a:lnTo>
                  <a:lnTo>
                    <a:pt x="3452190" y="373341"/>
                  </a:lnTo>
                  <a:lnTo>
                    <a:pt x="3457105" y="376301"/>
                  </a:lnTo>
                  <a:lnTo>
                    <a:pt x="3463061" y="376301"/>
                  </a:lnTo>
                  <a:lnTo>
                    <a:pt x="3469640" y="371983"/>
                  </a:lnTo>
                  <a:lnTo>
                    <a:pt x="3523615" y="338137"/>
                  </a:lnTo>
                  <a:lnTo>
                    <a:pt x="3572268" y="326732"/>
                  </a:lnTo>
                  <a:lnTo>
                    <a:pt x="3614102" y="330885"/>
                  </a:lnTo>
                  <a:lnTo>
                    <a:pt x="3647579" y="343712"/>
                  </a:lnTo>
                  <a:lnTo>
                    <a:pt x="3671227" y="358305"/>
                  </a:lnTo>
                  <a:lnTo>
                    <a:pt x="3683508" y="367792"/>
                  </a:lnTo>
                  <a:lnTo>
                    <a:pt x="3688461" y="372224"/>
                  </a:lnTo>
                  <a:lnTo>
                    <a:pt x="3694531" y="375348"/>
                  </a:lnTo>
                  <a:lnTo>
                    <a:pt x="3701059" y="375729"/>
                  </a:lnTo>
                  <a:lnTo>
                    <a:pt x="3707384" y="371856"/>
                  </a:lnTo>
                  <a:lnTo>
                    <a:pt x="3709301" y="363855"/>
                  </a:lnTo>
                  <a:lnTo>
                    <a:pt x="3709352" y="363588"/>
                  </a:lnTo>
                  <a:close/>
                </a:path>
                <a:path w="4572000" h="3633470">
                  <a:moveTo>
                    <a:pt x="3765550" y="994283"/>
                  </a:moveTo>
                  <a:lnTo>
                    <a:pt x="3763924" y="984707"/>
                  </a:lnTo>
                  <a:lnTo>
                    <a:pt x="3759492" y="976871"/>
                  </a:lnTo>
                  <a:lnTo>
                    <a:pt x="3752951" y="971588"/>
                  </a:lnTo>
                  <a:lnTo>
                    <a:pt x="3744976" y="969645"/>
                  </a:lnTo>
                  <a:lnTo>
                    <a:pt x="3736987" y="971588"/>
                  </a:lnTo>
                  <a:lnTo>
                    <a:pt x="3730447" y="976871"/>
                  </a:lnTo>
                  <a:lnTo>
                    <a:pt x="3726015" y="984707"/>
                  </a:lnTo>
                  <a:lnTo>
                    <a:pt x="3724402" y="994283"/>
                  </a:lnTo>
                  <a:lnTo>
                    <a:pt x="3726015" y="1003871"/>
                  </a:lnTo>
                  <a:lnTo>
                    <a:pt x="3730447" y="1011707"/>
                  </a:lnTo>
                  <a:lnTo>
                    <a:pt x="3736987" y="1016990"/>
                  </a:lnTo>
                  <a:lnTo>
                    <a:pt x="3744976" y="1018921"/>
                  </a:lnTo>
                  <a:lnTo>
                    <a:pt x="3752951" y="1016990"/>
                  </a:lnTo>
                  <a:lnTo>
                    <a:pt x="3759492" y="1011707"/>
                  </a:lnTo>
                  <a:lnTo>
                    <a:pt x="3763924" y="1003871"/>
                  </a:lnTo>
                  <a:lnTo>
                    <a:pt x="3765550" y="994283"/>
                  </a:lnTo>
                  <a:close/>
                </a:path>
                <a:path w="4572000" h="3633470">
                  <a:moveTo>
                    <a:pt x="3891915" y="2506218"/>
                  </a:moveTo>
                  <a:lnTo>
                    <a:pt x="3873360" y="2462403"/>
                  </a:lnTo>
                  <a:lnTo>
                    <a:pt x="3864292" y="2419121"/>
                  </a:lnTo>
                  <a:lnTo>
                    <a:pt x="3867975" y="2373185"/>
                  </a:lnTo>
                  <a:lnTo>
                    <a:pt x="3887724" y="2321433"/>
                  </a:lnTo>
                  <a:lnTo>
                    <a:pt x="3880980" y="2315070"/>
                  </a:lnTo>
                  <a:lnTo>
                    <a:pt x="3875151" y="2310955"/>
                  </a:lnTo>
                  <a:lnTo>
                    <a:pt x="3867213" y="2308187"/>
                  </a:lnTo>
                  <a:lnTo>
                    <a:pt x="3854196" y="2305812"/>
                  </a:lnTo>
                  <a:lnTo>
                    <a:pt x="3829621" y="2313470"/>
                  </a:lnTo>
                  <a:lnTo>
                    <a:pt x="3811930" y="2331148"/>
                  </a:lnTo>
                  <a:lnTo>
                    <a:pt x="3801148" y="2354643"/>
                  </a:lnTo>
                  <a:lnTo>
                    <a:pt x="3797300" y="2379726"/>
                  </a:lnTo>
                  <a:lnTo>
                    <a:pt x="3798913" y="2407615"/>
                  </a:lnTo>
                  <a:lnTo>
                    <a:pt x="3803573" y="2429357"/>
                  </a:lnTo>
                  <a:lnTo>
                    <a:pt x="3809581" y="2445245"/>
                  </a:lnTo>
                  <a:lnTo>
                    <a:pt x="3815207" y="2455545"/>
                  </a:lnTo>
                  <a:lnTo>
                    <a:pt x="3819702" y="2463558"/>
                  </a:lnTo>
                  <a:lnTo>
                    <a:pt x="3823284" y="2472817"/>
                  </a:lnTo>
                  <a:lnTo>
                    <a:pt x="3823932" y="2481516"/>
                  </a:lnTo>
                  <a:lnTo>
                    <a:pt x="3819652" y="2487803"/>
                  </a:lnTo>
                  <a:lnTo>
                    <a:pt x="3782898" y="2508110"/>
                  </a:lnTo>
                  <a:lnTo>
                    <a:pt x="3768369" y="2516860"/>
                  </a:lnTo>
                  <a:lnTo>
                    <a:pt x="3757295" y="2525268"/>
                  </a:lnTo>
                  <a:lnTo>
                    <a:pt x="3746182" y="2539301"/>
                  </a:lnTo>
                  <a:lnTo>
                    <a:pt x="3741178" y="2552001"/>
                  </a:lnTo>
                  <a:lnTo>
                    <a:pt x="3739997" y="2563622"/>
                  </a:lnTo>
                  <a:lnTo>
                    <a:pt x="3740023" y="2577592"/>
                  </a:lnTo>
                  <a:lnTo>
                    <a:pt x="3760508" y="2577693"/>
                  </a:lnTo>
                  <a:lnTo>
                    <a:pt x="3783914" y="2578138"/>
                  </a:lnTo>
                  <a:lnTo>
                    <a:pt x="3804412" y="2578227"/>
                  </a:lnTo>
                  <a:lnTo>
                    <a:pt x="3819906" y="2553284"/>
                  </a:lnTo>
                  <a:lnTo>
                    <a:pt x="3839108" y="2535898"/>
                  </a:lnTo>
                  <a:lnTo>
                    <a:pt x="3862844" y="2521674"/>
                  </a:lnTo>
                  <a:lnTo>
                    <a:pt x="3891915" y="2506218"/>
                  </a:lnTo>
                  <a:close/>
                </a:path>
                <a:path w="4572000" h="3633470">
                  <a:moveTo>
                    <a:pt x="3952367" y="904621"/>
                  </a:moveTo>
                  <a:lnTo>
                    <a:pt x="3951084" y="897013"/>
                  </a:lnTo>
                  <a:lnTo>
                    <a:pt x="3947617" y="890803"/>
                  </a:lnTo>
                  <a:lnTo>
                    <a:pt x="3942448" y="886612"/>
                  </a:lnTo>
                  <a:lnTo>
                    <a:pt x="3936111" y="885063"/>
                  </a:lnTo>
                  <a:lnTo>
                    <a:pt x="3917569" y="885063"/>
                  </a:lnTo>
                  <a:lnTo>
                    <a:pt x="3917569" y="969137"/>
                  </a:lnTo>
                  <a:lnTo>
                    <a:pt x="3917569" y="994791"/>
                  </a:lnTo>
                  <a:lnTo>
                    <a:pt x="3917569" y="1051052"/>
                  </a:lnTo>
                  <a:lnTo>
                    <a:pt x="3917569" y="1081913"/>
                  </a:lnTo>
                  <a:lnTo>
                    <a:pt x="3917569" y="1107440"/>
                  </a:lnTo>
                  <a:lnTo>
                    <a:pt x="3915664" y="1109726"/>
                  </a:lnTo>
                  <a:lnTo>
                    <a:pt x="3894328" y="1109726"/>
                  </a:lnTo>
                  <a:lnTo>
                    <a:pt x="3892423" y="1107440"/>
                  </a:lnTo>
                  <a:lnTo>
                    <a:pt x="3892423" y="1081913"/>
                  </a:lnTo>
                  <a:lnTo>
                    <a:pt x="3894328" y="1079627"/>
                  </a:lnTo>
                  <a:lnTo>
                    <a:pt x="3915664" y="1079627"/>
                  </a:lnTo>
                  <a:lnTo>
                    <a:pt x="3917569" y="1081913"/>
                  </a:lnTo>
                  <a:lnTo>
                    <a:pt x="3917569" y="1051052"/>
                  </a:lnTo>
                  <a:lnTo>
                    <a:pt x="3915664" y="1053338"/>
                  </a:lnTo>
                  <a:lnTo>
                    <a:pt x="3894328" y="1053338"/>
                  </a:lnTo>
                  <a:lnTo>
                    <a:pt x="3892423" y="1051052"/>
                  </a:lnTo>
                  <a:lnTo>
                    <a:pt x="3892512" y="1025423"/>
                  </a:lnTo>
                  <a:lnTo>
                    <a:pt x="3894328" y="1023239"/>
                  </a:lnTo>
                  <a:lnTo>
                    <a:pt x="3915664" y="1023239"/>
                  </a:lnTo>
                  <a:lnTo>
                    <a:pt x="3917467" y="1025423"/>
                  </a:lnTo>
                  <a:lnTo>
                    <a:pt x="3917569" y="1051052"/>
                  </a:lnTo>
                  <a:lnTo>
                    <a:pt x="3917569" y="994791"/>
                  </a:lnTo>
                  <a:lnTo>
                    <a:pt x="3915664" y="996950"/>
                  </a:lnTo>
                  <a:lnTo>
                    <a:pt x="3894328" y="996950"/>
                  </a:lnTo>
                  <a:lnTo>
                    <a:pt x="3892423" y="994791"/>
                  </a:lnTo>
                  <a:lnTo>
                    <a:pt x="3892423" y="969137"/>
                  </a:lnTo>
                  <a:lnTo>
                    <a:pt x="3894328" y="966978"/>
                  </a:lnTo>
                  <a:lnTo>
                    <a:pt x="3915664" y="966978"/>
                  </a:lnTo>
                  <a:lnTo>
                    <a:pt x="3917569" y="969137"/>
                  </a:lnTo>
                  <a:lnTo>
                    <a:pt x="3917569" y="885063"/>
                  </a:lnTo>
                  <a:lnTo>
                    <a:pt x="3877437" y="885063"/>
                  </a:lnTo>
                  <a:lnTo>
                    <a:pt x="3877437" y="969137"/>
                  </a:lnTo>
                  <a:lnTo>
                    <a:pt x="3877437" y="994791"/>
                  </a:lnTo>
                  <a:lnTo>
                    <a:pt x="3877437" y="1051052"/>
                  </a:lnTo>
                  <a:lnTo>
                    <a:pt x="3877437" y="1081913"/>
                  </a:lnTo>
                  <a:lnTo>
                    <a:pt x="3877437" y="1107440"/>
                  </a:lnTo>
                  <a:lnTo>
                    <a:pt x="3875532" y="1109726"/>
                  </a:lnTo>
                  <a:lnTo>
                    <a:pt x="3854196" y="1109726"/>
                  </a:lnTo>
                  <a:lnTo>
                    <a:pt x="3852291" y="1107440"/>
                  </a:lnTo>
                  <a:lnTo>
                    <a:pt x="3852291" y="1081913"/>
                  </a:lnTo>
                  <a:lnTo>
                    <a:pt x="3854196" y="1079627"/>
                  </a:lnTo>
                  <a:lnTo>
                    <a:pt x="3875532" y="1079627"/>
                  </a:lnTo>
                  <a:lnTo>
                    <a:pt x="3877437" y="1081913"/>
                  </a:lnTo>
                  <a:lnTo>
                    <a:pt x="3877437" y="1051052"/>
                  </a:lnTo>
                  <a:lnTo>
                    <a:pt x="3875532" y="1053338"/>
                  </a:lnTo>
                  <a:lnTo>
                    <a:pt x="3854196" y="1053338"/>
                  </a:lnTo>
                  <a:lnTo>
                    <a:pt x="3852291" y="1051052"/>
                  </a:lnTo>
                  <a:lnTo>
                    <a:pt x="3852380" y="1025423"/>
                  </a:lnTo>
                  <a:lnTo>
                    <a:pt x="3854196" y="1023239"/>
                  </a:lnTo>
                  <a:lnTo>
                    <a:pt x="3875532" y="1023239"/>
                  </a:lnTo>
                  <a:lnTo>
                    <a:pt x="3877335" y="1025423"/>
                  </a:lnTo>
                  <a:lnTo>
                    <a:pt x="3877437" y="1051052"/>
                  </a:lnTo>
                  <a:lnTo>
                    <a:pt x="3877437" y="994791"/>
                  </a:lnTo>
                  <a:lnTo>
                    <a:pt x="3875532" y="996950"/>
                  </a:lnTo>
                  <a:lnTo>
                    <a:pt x="3854196" y="996950"/>
                  </a:lnTo>
                  <a:lnTo>
                    <a:pt x="3852291" y="994791"/>
                  </a:lnTo>
                  <a:lnTo>
                    <a:pt x="3852291" y="969137"/>
                  </a:lnTo>
                  <a:lnTo>
                    <a:pt x="3854196" y="966978"/>
                  </a:lnTo>
                  <a:lnTo>
                    <a:pt x="3875532" y="966978"/>
                  </a:lnTo>
                  <a:lnTo>
                    <a:pt x="3877437" y="969137"/>
                  </a:lnTo>
                  <a:lnTo>
                    <a:pt x="3877437" y="885063"/>
                  </a:lnTo>
                  <a:lnTo>
                    <a:pt x="3837305" y="885063"/>
                  </a:lnTo>
                  <a:lnTo>
                    <a:pt x="3837305" y="969137"/>
                  </a:lnTo>
                  <a:lnTo>
                    <a:pt x="3837305" y="994791"/>
                  </a:lnTo>
                  <a:lnTo>
                    <a:pt x="3837305" y="1051052"/>
                  </a:lnTo>
                  <a:lnTo>
                    <a:pt x="3837305" y="1081913"/>
                  </a:lnTo>
                  <a:lnTo>
                    <a:pt x="3837305" y="1107440"/>
                  </a:lnTo>
                  <a:lnTo>
                    <a:pt x="3835527" y="1109726"/>
                  </a:lnTo>
                  <a:lnTo>
                    <a:pt x="3814064" y="1109726"/>
                  </a:lnTo>
                  <a:lnTo>
                    <a:pt x="3812286" y="1107440"/>
                  </a:lnTo>
                  <a:lnTo>
                    <a:pt x="3812286" y="1081913"/>
                  </a:lnTo>
                  <a:lnTo>
                    <a:pt x="3814064" y="1079627"/>
                  </a:lnTo>
                  <a:lnTo>
                    <a:pt x="3835527" y="1079627"/>
                  </a:lnTo>
                  <a:lnTo>
                    <a:pt x="3837305" y="1081913"/>
                  </a:lnTo>
                  <a:lnTo>
                    <a:pt x="3837305" y="1051052"/>
                  </a:lnTo>
                  <a:lnTo>
                    <a:pt x="3835527" y="1053338"/>
                  </a:lnTo>
                  <a:lnTo>
                    <a:pt x="3814064" y="1053338"/>
                  </a:lnTo>
                  <a:lnTo>
                    <a:pt x="3812286" y="1051052"/>
                  </a:lnTo>
                  <a:lnTo>
                    <a:pt x="3812286" y="1028065"/>
                  </a:lnTo>
                  <a:lnTo>
                    <a:pt x="3812362" y="1025423"/>
                  </a:lnTo>
                  <a:lnTo>
                    <a:pt x="3814064" y="1023239"/>
                  </a:lnTo>
                  <a:lnTo>
                    <a:pt x="3835527" y="1023239"/>
                  </a:lnTo>
                  <a:lnTo>
                    <a:pt x="3837216" y="1025423"/>
                  </a:lnTo>
                  <a:lnTo>
                    <a:pt x="3837305" y="1051052"/>
                  </a:lnTo>
                  <a:lnTo>
                    <a:pt x="3837305" y="994791"/>
                  </a:lnTo>
                  <a:lnTo>
                    <a:pt x="3835527" y="996950"/>
                  </a:lnTo>
                  <a:lnTo>
                    <a:pt x="3814064" y="996950"/>
                  </a:lnTo>
                  <a:lnTo>
                    <a:pt x="3812286" y="994791"/>
                  </a:lnTo>
                  <a:lnTo>
                    <a:pt x="3812286" y="969137"/>
                  </a:lnTo>
                  <a:lnTo>
                    <a:pt x="3814064" y="966978"/>
                  </a:lnTo>
                  <a:lnTo>
                    <a:pt x="3835527" y="966978"/>
                  </a:lnTo>
                  <a:lnTo>
                    <a:pt x="3837305" y="969137"/>
                  </a:lnTo>
                  <a:lnTo>
                    <a:pt x="3837305" y="885063"/>
                  </a:lnTo>
                  <a:lnTo>
                    <a:pt x="3792347" y="885063"/>
                  </a:lnTo>
                  <a:lnTo>
                    <a:pt x="3792347" y="1082421"/>
                  </a:lnTo>
                  <a:lnTo>
                    <a:pt x="3792347" y="1094994"/>
                  </a:lnTo>
                  <a:lnTo>
                    <a:pt x="3788029" y="1100074"/>
                  </a:lnTo>
                  <a:lnTo>
                    <a:pt x="3746627" y="1100074"/>
                  </a:lnTo>
                  <a:lnTo>
                    <a:pt x="3743833" y="1106805"/>
                  </a:lnTo>
                  <a:lnTo>
                    <a:pt x="3737991" y="1111123"/>
                  </a:lnTo>
                  <a:lnTo>
                    <a:pt x="3731387" y="1111123"/>
                  </a:lnTo>
                  <a:lnTo>
                    <a:pt x="3724427" y="1109459"/>
                  </a:lnTo>
                  <a:lnTo>
                    <a:pt x="3718776" y="1104900"/>
                  </a:lnTo>
                  <a:lnTo>
                    <a:pt x="3714991" y="1098169"/>
                  </a:lnTo>
                  <a:lnTo>
                    <a:pt x="3713607" y="1089914"/>
                  </a:lnTo>
                  <a:lnTo>
                    <a:pt x="3714991" y="1081620"/>
                  </a:lnTo>
                  <a:lnTo>
                    <a:pt x="3718776" y="1074889"/>
                  </a:lnTo>
                  <a:lnTo>
                    <a:pt x="3724427" y="1070368"/>
                  </a:lnTo>
                  <a:lnTo>
                    <a:pt x="3731387" y="1068705"/>
                  </a:lnTo>
                  <a:lnTo>
                    <a:pt x="3737102" y="1068705"/>
                  </a:lnTo>
                  <a:lnTo>
                    <a:pt x="3742309" y="1072007"/>
                  </a:lnTo>
                  <a:lnTo>
                    <a:pt x="3745357" y="1077341"/>
                  </a:lnTo>
                  <a:lnTo>
                    <a:pt x="3788029" y="1077341"/>
                  </a:lnTo>
                  <a:lnTo>
                    <a:pt x="3792347" y="1082421"/>
                  </a:lnTo>
                  <a:lnTo>
                    <a:pt x="3792347" y="885063"/>
                  </a:lnTo>
                  <a:lnTo>
                    <a:pt x="3773297" y="885063"/>
                  </a:lnTo>
                  <a:lnTo>
                    <a:pt x="3773297" y="994283"/>
                  </a:lnTo>
                  <a:lnTo>
                    <a:pt x="3771061" y="1007440"/>
                  </a:lnTo>
                  <a:lnTo>
                    <a:pt x="3764991" y="1018184"/>
                  </a:lnTo>
                  <a:lnTo>
                    <a:pt x="3755987" y="1025423"/>
                  </a:lnTo>
                  <a:lnTo>
                    <a:pt x="3744976" y="1028065"/>
                  </a:lnTo>
                  <a:lnTo>
                    <a:pt x="3733952" y="1025423"/>
                  </a:lnTo>
                  <a:lnTo>
                    <a:pt x="3724948" y="1018184"/>
                  </a:lnTo>
                  <a:lnTo>
                    <a:pt x="3718877" y="1007440"/>
                  </a:lnTo>
                  <a:lnTo>
                    <a:pt x="3716655" y="994283"/>
                  </a:lnTo>
                  <a:lnTo>
                    <a:pt x="3718877" y="981138"/>
                  </a:lnTo>
                  <a:lnTo>
                    <a:pt x="3724948" y="970394"/>
                  </a:lnTo>
                  <a:lnTo>
                    <a:pt x="3733952" y="963155"/>
                  </a:lnTo>
                  <a:lnTo>
                    <a:pt x="3744976" y="960501"/>
                  </a:lnTo>
                  <a:lnTo>
                    <a:pt x="3755987" y="963155"/>
                  </a:lnTo>
                  <a:lnTo>
                    <a:pt x="3764991" y="970394"/>
                  </a:lnTo>
                  <a:lnTo>
                    <a:pt x="3771061" y="981138"/>
                  </a:lnTo>
                  <a:lnTo>
                    <a:pt x="3773297" y="994283"/>
                  </a:lnTo>
                  <a:lnTo>
                    <a:pt x="3773297" y="885063"/>
                  </a:lnTo>
                  <a:lnTo>
                    <a:pt x="3706368" y="885063"/>
                  </a:lnTo>
                  <a:lnTo>
                    <a:pt x="3699992" y="886612"/>
                  </a:lnTo>
                  <a:lnTo>
                    <a:pt x="3694785" y="890803"/>
                  </a:lnTo>
                  <a:lnTo>
                    <a:pt x="3691267" y="897013"/>
                  </a:lnTo>
                  <a:lnTo>
                    <a:pt x="3689985" y="904621"/>
                  </a:lnTo>
                  <a:lnTo>
                    <a:pt x="3689985" y="1166876"/>
                  </a:lnTo>
                  <a:lnTo>
                    <a:pt x="3691267" y="1174496"/>
                  </a:lnTo>
                  <a:lnTo>
                    <a:pt x="3694785" y="1180706"/>
                  </a:lnTo>
                  <a:lnTo>
                    <a:pt x="3699992" y="1184897"/>
                  </a:lnTo>
                  <a:lnTo>
                    <a:pt x="3706368" y="1186434"/>
                  </a:lnTo>
                  <a:lnTo>
                    <a:pt x="3936111" y="1186434"/>
                  </a:lnTo>
                  <a:lnTo>
                    <a:pt x="3942448" y="1184897"/>
                  </a:lnTo>
                  <a:lnTo>
                    <a:pt x="3947617" y="1180706"/>
                  </a:lnTo>
                  <a:lnTo>
                    <a:pt x="3951084" y="1174496"/>
                  </a:lnTo>
                  <a:lnTo>
                    <a:pt x="3952367" y="1166876"/>
                  </a:lnTo>
                  <a:lnTo>
                    <a:pt x="3952367" y="1111123"/>
                  </a:lnTo>
                  <a:lnTo>
                    <a:pt x="3952367" y="1109726"/>
                  </a:lnTo>
                  <a:lnTo>
                    <a:pt x="3952367" y="960501"/>
                  </a:lnTo>
                  <a:lnTo>
                    <a:pt x="3952367" y="904621"/>
                  </a:lnTo>
                  <a:close/>
                </a:path>
                <a:path w="4572000" h="3633470">
                  <a:moveTo>
                    <a:pt x="3997452" y="870458"/>
                  </a:moveTo>
                  <a:lnTo>
                    <a:pt x="3995839" y="860882"/>
                  </a:lnTo>
                  <a:lnTo>
                    <a:pt x="3991445" y="853046"/>
                  </a:lnTo>
                  <a:lnTo>
                    <a:pt x="3984904" y="847763"/>
                  </a:lnTo>
                  <a:lnTo>
                    <a:pt x="3976878" y="845820"/>
                  </a:lnTo>
                  <a:lnTo>
                    <a:pt x="3975989" y="845820"/>
                  </a:lnTo>
                  <a:lnTo>
                    <a:pt x="3975989" y="923798"/>
                  </a:lnTo>
                  <a:lnTo>
                    <a:pt x="3975989" y="965454"/>
                  </a:lnTo>
                  <a:lnTo>
                    <a:pt x="3972941" y="969137"/>
                  </a:lnTo>
                  <a:lnTo>
                    <a:pt x="3964940" y="969137"/>
                  </a:lnTo>
                  <a:lnTo>
                    <a:pt x="3964940" y="1104519"/>
                  </a:lnTo>
                  <a:lnTo>
                    <a:pt x="3972941" y="1104519"/>
                  </a:lnTo>
                  <a:lnTo>
                    <a:pt x="3975989" y="1108202"/>
                  </a:lnTo>
                  <a:lnTo>
                    <a:pt x="3975989" y="1149858"/>
                  </a:lnTo>
                  <a:lnTo>
                    <a:pt x="3972941" y="1153414"/>
                  </a:lnTo>
                  <a:lnTo>
                    <a:pt x="3964940" y="1153414"/>
                  </a:lnTo>
                  <a:lnTo>
                    <a:pt x="3964940" y="1181227"/>
                  </a:lnTo>
                  <a:lnTo>
                    <a:pt x="3963530" y="1189494"/>
                  </a:lnTo>
                  <a:lnTo>
                    <a:pt x="3959707" y="1196276"/>
                  </a:lnTo>
                  <a:lnTo>
                    <a:pt x="3954056" y="1200873"/>
                  </a:lnTo>
                  <a:lnTo>
                    <a:pt x="3947160" y="1202563"/>
                  </a:lnTo>
                  <a:lnTo>
                    <a:pt x="3695319" y="1202563"/>
                  </a:lnTo>
                  <a:lnTo>
                    <a:pt x="3688334" y="1200873"/>
                  </a:lnTo>
                  <a:lnTo>
                    <a:pt x="3682644" y="1196276"/>
                  </a:lnTo>
                  <a:lnTo>
                    <a:pt x="3678809" y="1189494"/>
                  </a:lnTo>
                  <a:lnTo>
                    <a:pt x="3677412" y="1181227"/>
                  </a:lnTo>
                  <a:lnTo>
                    <a:pt x="3677412" y="894588"/>
                  </a:lnTo>
                  <a:lnTo>
                    <a:pt x="3678809" y="886345"/>
                  </a:lnTo>
                  <a:lnTo>
                    <a:pt x="3682644" y="879602"/>
                  </a:lnTo>
                  <a:lnTo>
                    <a:pt x="3688334" y="875055"/>
                  </a:lnTo>
                  <a:lnTo>
                    <a:pt x="3695319" y="873379"/>
                  </a:lnTo>
                  <a:lnTo>
                    <a:pt x="3947160" y="873379"/>
                  </a:lnTo>
                  <a:lnTo>
                    <a:pt x="3954056" y="875055"/>
                  </a:lnTo>
                  <a:lnTo>
                    <a:pt x="3959707" y="879602"/>
                  </a:lnTo>
                  <a:lnTo>
                    <a:pt x="3963530" y="886345"/>
                  </a:lnTo>
                  <a:lnTo>
                    <a:pt x="3964940" y="894588"/>
                  </a:lnTo>
                  <a:lnTo>
                    <a:pt x="3964940" y="920242"/>
                  </a:lnTo>
                  <a:lnTo>
                    <a:pt x="3972941" y="920242"/>
                  </a:lnTo>
                  <a:lnTo>
                    <a:pt x="3975989" y="923798"/>
                  </a:lnTo>
                  <a:lnTo>
                    <a:pt x="3975989" y="845820"/>
                  </a:lnTo>
                  <a:lnTo>
                    <a:pt x="3675126" y="845820"/>
                  </a:lnTo>
                  <a:lnTo>
                    <a:pt x="3667087" y="847763"/>
                  </a:lnTo>
                  <a:lnTo>
                    <a:pt x="3660546" y="853046"/>
                  </a:lnTo>
                  <a:lnTo>
                    <a:pt x="3656152" y="860882"/>
                  </a:lnTo>
                  <a:lnTo>
                    <a:pt x="3654552" y="870458"/>
                  </a:lnTo>
                  <a:lnTo>
                    <a:pt x="3654552" y="1210564"/>
                  </a:lnTo>
                  <a:lnTo>
                    <a:pt x="3658997" y="1218692"/>
                  </a:lnTo>
                  <a:lnTo>
                    <a:pt x="3665474" y="1222756"/>
                  </a:lnTo>
                  <a:lnTo>
                    <a:pt x="3672967" y="1258824"/>
                  </a:lnTo>
                  <a:lnTo>
                    <a:pt x="3737102" y="1258824"/>
                  </a:lnTo>
                  <a:lnTo>
                    <a:pt x="3744087" y="1225677"/>
                  </a:lnTo>
                  <a:lnTo>
                    <a:pt x="3909314" y="1225677"/>
                  </a:lnTo>
                  <a:lnTo>
                    <a:pt x="3916172" y="1258824"/>
                  </a:lnTo>
                  <a:lnTo>
                    <a:pt x="3980307" y="1258824"/>
                  </a:lnTo>
                  <a:lnTo>
                    <a:pt x="3987228" y="1225677"/>
                  </a:lnTo>
                  <a:lnTo>
                    <a:pt x="3988054" y="1221740"/>
                  </a:lnTo>
                  <a:lnTo>
                    <a:pt x="3993769" y="1217422"/>
                  </a:lnTo>
                  <a:lnTo>
                    <a:pt x="3997452" y="1209802"/>
                  </a:lnTo>
                  <a:lnTo>
                    <a:pt x="3997452" y="1202563"/>
                  </a:lnTo>
                  <a:lnTo>
                    <a:pt x="3997452" y="873379"/>
                  </a:lnTo>
                  <a:lnTo>
                    <a:pt x="3997452" y="870458"/>
                  </a:lnTo>
                  <a:close/>
                </a:path>
                <a:path w="4572000" h="3633470">
                  <a:moveTo>
                    <a:pt x="4035425" y="1627886"/>
                  </a:moveTo>
                  <a:lnTo>
                    <a:pt x="4029887" y="1609877"/>
                  </a:lnTo>
                  <a:lnTo>
                    <a:pt x="4025709" y="1591144"/>
                  </a:lnTo>
                  <a:lnTo>
                    <a:pt x="4022953" y="1571764"/>
                  </a:lnTo>
                  <a:lnTo>
                    <a:pt x="4021709" y="1551813"/>
                  </a:lnTo>
                  <a:lnTo>
                    <a:pt x="3959479" y="1551813"/>
                  </a:lnTo>
                  <a:lnTo>
                    <a:pt x="3962514" y="1581772"/>
                  </a:lnTo>
                  <a:lnTo>
                    <a:pt x="3969499" y="1610017"/>
                  </a:lnTo>
                  <a:lnTo>
                    <a:pt x="3980065" y="1636064"/>
                  </a:lnTo>
                  <a:lnTo>
                    <a:pt x="3993896" y="1659509"/>
                  </a:lnTo>
                  <a:lnTo>
                    <a:pt x="4003510" y="1650301"/>
                  </a:lnTo>
                  <a:lnTo>
                    <a:pt x="4013657" y="1641944"/>
                  </a:lnTo>
                  <a:lnTo>
                    <a:pt x="4024299" y="1634464"/>
                  </a:lnTo>
                  <a:lnTo>
                    <a:pt x="4035425" y="1627886"/>
                  </a:lnTo>
                  <a:close/>
                </a:path>
                <a:path w="4572000" h="3633470">
                  <a:moveTo>
                    <a:pt x="4038600" y="1454277"/>
                  </a:moveTo>
                  <a:lnTo>
                    <a:pt x="4027640" y="1448117"/>
                  </a:lnTo>
                  <a:lnTo>
                    <a:pt x="4017111" y="1441094"/>
                  </a:lnTo>
                  <a:lnTo>
                    <a:pt x="4007040" y="1433233"/>
                  </a:lnTo>
                  <a:lnTo>
                    <a:pt x="3997452" y="1424559"/>
                  </a:lnTo>
                  <a:lnTo>
                    <a:pt x="3981920" y="1449171"/>
                  </a:lnTo>
                  <a:lnTo>
                    <a:pt x="3970109" y="1476883"/>
                  </a:lnTo>
                  <a:lnTo>
                    <a:pt x="3962438" y="1507185"/>
                  </a:lnTo>
                  <a:lnTo>
                    <a:pt x="3959352" y="1539494"/>
                  </a:lnTo>
                  <a:lnTo>
                    <a:pt x="4021709" y="1539494"/>
                  </a:lnTo>
                  <a:lnTo>
                    <a:pt x="4023093" y="1516964"/>
                  </a:lnTo>
                  <a:lnTo>
                    <a:pt x="4026433" y="1495171"/>
                  </a:lnTo>
                  <a:lnTo>
                    <a:pt x="4031627" y="1474241"/>
                  </a:lnTo>
                  <a:lnTo>
                    <a:pt x="4038600" y="1454277"/>
                  </a:lnTo>
                  <a:close/>
                </a:path>
                <a:path w="4572000" h="3633470">
                  <a:moveTo>
                    <a:pt x="4078097" y="2613507"/>
                  </a:moveTo>
                  <a:lnTo>
                    <a:pt x="4059047" y="2563622"/>
                  </a:lnTo>
                  <a:lnTo>
                    <a:pt x="3986911" y="2520188"/>
                  </a:lnTo>
                  <a:lnTo>
                    <a:pt x="3981894" y="2512872"/>
                  </a:lnTo>
                  <a:lnTo>
                    <a:pt x="3982631" y="2502789"/>
                  </a:lnTo>
                  <a:lnTo>
                    <a:pt x="3986784" y="2492044"/>
                  </a:lnTo>
                  <a:lnTo>
                    <a:pt x="3991991" y="2482723"/>
                  </a:lnTo>
                  <a:lnTo>
                    <a:pt x="3998506" y="2470759"/>
                  </a:lnTo>
                  <a:lnTo>
                    <a:pt x="4005478" y="2452357"/>
                  </a:lnTo>
                  <a:lnTo>
                    <a:pt x="4010876" y="2427173"/>
                  </a:lnTo>
                  <a:lnTo>
                    <a:pt x="4012692" y="2394839"/>
                  </a:lnTo>
                  <a:lnTo>
                    <a:pt x="4008463" y="2366391"/>
                  </a:lnTo>
                  <a:lnTo>
                    <a:pt x="3996423" y="2340533"/>
                  </a:lnTo>
                  <a:lnTo>
                    <a:pt x="3976395" y="2321420"/>
                  </a:lnTo>
                  <a:lnTo>
                    <a:pt x="3948176" y="2313178"/>
                  </a:lnTo>
                  <a:lnTo>
                    <a:pt x="3919855" y="2321433"/>
                  </a:lnTo>
                  <a:lnTo>
                    <a:pt x="3899801" y="2340533"/>
                  </a:lnTo>
                  <a:lnTo>
                    <a:pt x="3887749" y="2366391"/>
                  </a:lnTo>
                  <a:lnTo>
                    <a:pt x="3883533" y="2394839"/>
                  </a:lnTo>
                  <a:lnTo>
                    <a:pt x="3885400" y="2427173"/>
                  </a:lnTo>
                  <a:lnTo>
                    <a:pt x="3890835" y="2452357"/>
                  </a:lnTo>
                  <a:lnTo>
                    <a:pt x="3897782" y="2470759"/>
                  </a:lnTo>
                  <a:lnTo>
                    <a:pt x="3904234" y="2482723"/>
                  </a:lnTo>
                  <a:lnTo>
                    <a:pt x="3909428" y="2492044"/>
                  </a:lnTo>
                  <a:lnTo>
                    <a:pt x="3913581" y="2502789"/>
                  </a:lnTo>
                  <a:lnTo>
                    <a:pt x="3914317" y="2512872"/>
                  </a:lnTo>
                  <a:lnTo>
                    <a:pt x="3909314" y="2520188"/>
                  </a:lnTo>
                  <a:lnTo>
                    <a:pt x="3866858" y="2543772"/>
                  </a:lnTo>
                  <a:lnTo>
                    <a:pt x="3850017" y="2553893"/>
                  </a:lnTo>
                  <a:lnTo>
                    <a:pt x="3837178" y="2563622"/>
                  </a:lnTo>
                  <a:lnTo>
                    <a:pt x="3824401" y="2581376"/>
                  </a:lnTo>
                  <a:lnTo>
                    <a:pt x="3818966" y="2598597"/>
                  </a:lnTo>
                  <a:lnTo>
                    <a:pt x="3818115" y="2613507"/>
                  </a:lnTo>
                  <a:lnTo>
                    <a:pt x="3819144" y="2624328"/>
                  </a:lnTo>
                  <a:lnTo>
                    <a:pt x="3991127" y="2624251"/>
                  </a:lnTo>
                  <a:lnTo>
                    <a:pt x="4077081" y="2624328"/>
                  </a:lnTo>
                  <a:lnTo>
                    <a:pt x="4077081" y="2624201"/>
                  </a:lnTo>
                  <a:lnTo>
                    <a:pt x="4078097" y="2613507"/>
                  </a:lnTo>
                  <a:close/>
                </a:path>
                <a:path w="4572000" h="3633470">
                  <a:moveTo>
                    <a:pt x="4078732" y="3362579"/>
                  </a:moveTo>
                  <a:lnTo>
                    <a:pt x="4013454" y="3431667"/>
                  </a:lnTo>
                  <a:lnTo>
                    <a:pt x="3968750" y="3400171"/>
                  </a:lnTo>
                  <a:lnTo>
                    <a:pt x="3969512" y="3433445"/>
                  </a:lnTo>
                  <a:lnTo>
                    <a:pt x="4078732" y="3521964"/>
                  </a:lnTo>
                  <a:lnTo>
                    <a:pt x="4078160" y="3445560"/>
                  </a:lnTo>
                  <a:lnTo>
                    <a:pt x="4078160" y="3431667"/>
                  </a:lnTo>
                  <a:lnTo>
                    <a:pt x="4078224" y="3400171"/>
                  </a:lnTo>
                  <a:lnTo>
                    <a:pt x="4078732" y="3362579"/>
                  </a:lnTo>
                  <a:close/>
                </a:path>
                <a:path w="4572000" h="3633470">
                  <a:moveTo>
                    <a:pt x="4081526" y="3174238"/>
                  </a:moveTo>
                  <a:lnTo>
                    <a:pt x="4013835" y="3101340"/>
                  </a:lnTo>
                  <a:lnTo>
                    <a:pt x="3904488" y="3180588"/>
                  </a:lnTo>
                  <a:lnTo>
                    <a:pt x="3973576" y="3255264"/>
                  </a:lnTo>
                  <a:lnTo>
                    <a:pt x="4081526" y="3174238"/>
                  </a:lnTo>
                  <a:close/>
                </a:path>
                <a:path w="4572000" h="3633470">
                  <a:moveTo>
                    <a:pt x="4082288" y="3340481"/>
                  </a:moveTo>
                  <a:lnTo>
                    <a:pt x="3972941" y="3261360"/>
                  </a:lnTo>
                  <a:lnTo>
                    <a:pt x="3905250" y="3334258"/>
                  </a:lnTo>
                  <a:lnTo>
                    <a:pt x="4013200" y="3415157"/>
                  </a:lnTo>
                  <a:lnTo>
                    <a:pt x="4082288" y="3340481"/>
                  </a:lnTo>
                  <a:close/>
                </a:path>
                <a:path w="4572000" h="3633470">
                  <a:moveTo>
                    <a:pt x="4099179" y="1721739"/>
                  </a:moveTo>
                  <a:lnTo>
                    <a:pt x="4081310" y="1704949"/>
                  </a:lnTo>
                  <a:lnTo>
                    <a:pt x="4065397" y="1685582"/>
                  </a:lnTo>
                  <a:lnTo>
                    <a:pt x="4051668" y="1663877"/>
                  </a:lnTo>
                  <a:lnTo>
                    <a:pt x="4040378" y="1640078"/>
                  </a:lnTo>
                  <a:lnTo>
                    <a:pt x="4029900" y="1646174"/>
                  </a:lnTo>
                  <a:lnTo>
                    <a:pt x="4019880" y="1653146"/>
                  </a:lnTo>
                  <a:lnTo>
                    <a:pt x="4010355" y="1660956"/>
                  </a:lnTo>
                  <a:lnTo>
                    <a:pt x="4001389" y="1669542"/>
                  </a:lnTo>
                  <a:lnTo>
                    <a:pt x="4021264" y="1690293"/>
                  </a:lnTo>
                  <a:lnTo>
                    <a:pt x="4044010" y="1706600"/>
                  </a:lnTo>
                  <a:lnTo>
                    <a:pt x="4069156" y="1717916"/>
                  </a:lnTo>
                  <a:lnTo>
                    <a:pt x="4096258" y="1723644"/>
                  </a:lnTo>
                  <a:lnTo>
                    <a:pt x="4097274" y="1723136"/>
                  </a:lnTo>
                  <a:lnTo>
                    <a:pt x="4098290" y="1722501"/>
                  </a:lnTo>
                  <a:lnTo>
                    <a:pt x="4099179" y="1721739"/>
                  </a:lnTo>
                  <a:close/>
                </a:path>
                <a:path w="4572000" h="3633470">
                  <a:moveTo>
                    <a:pt x="4099179" y="1368298"/>
                  </a:moveTo>
                  <a:lnTo>
                    <a:pt x="4045940" y="1381290"/>
                  </a:lnTo>
                  <a:lnTo>
                    <a:pt x="4005453" y="1414780"/>
                  </a:lnTo>
                  <a:lnTo>
                    <a:pt x="4014279" y="1422730"/>
                  </a:lnTo>
                  <a:lnTo>
                    <a:pt x="4023576" y="1429969"/>
                  </a:lnTo>
                  <a:lnTo>
                    <a:pt x="4033304" y="1436433"/>
                  </a:lnTo>
                  <a:lnTo>
                    <a:pt x="4043426" y="1442085"/>
                  </a:lnTo>
                  <a:lnTo>
                    <a:pt x="4054564" y="1420787"/>
                  </a:lnTo>
                  <a:lnTo>
                    <a:pt x="4067670" y="1401241"/>
                  </a:lnTo>
                  <a:lnTo>
                    <a:pt x="4082605" y="1383677"/>
                  </a:lnTo>
                  <a:lnTo>
                    <a:pt x="4099179" y="1368298"/>
                  </a:lnTo>
                  <a:close/>
                </a:path>
                <a:path w="4572000" h="3633470">
                  <a:moveTo>
                    <a:pt x="4104259" y="1622298"/>
                  </a:moveTo>
                  <a:lnTo>
                    <a:pt x="4090301" y="1623390"/>
                  </a:lnTo>
                  <a:lnTo>
                    <a:pt x="4076700" y="1625879"/>
                  </a:lnTo>
                  <a:lnTo>
                    <a:pt x="4063466" y="1629714"/>
                  </a:lnTo>
                  <a:lnTo>
                    <a:pt x="4050665" y="1634871"/>
                  </a:lnTo>
                  <a:lnTo>
                    <a:pt x="4061028" y="1656486"/>
                  </a:lnTo>
                  <a:lnTo>
                    <a:pt x="4073550" y="1676247"/>
                  </a:lnTo>
                  <a:lnTo>
                    <a:pt x="4088015" y="1693951"/>
                  </a:lnTo>
                  <a:lnTo>
                    <a:pt x="4104259" y="1709420"/>
                  </a:lnTo>
                  <a:lnTo>
                    <a:pt x="4104259" y="1622298"/>
                  </a:lnTo>
                  <a:close/>
                </a:path>
                <a:path w="4572000" h="3633470">
                  <a:moveTo>
                    <a:pt x="4104259" y="1551813"/>
                  </a:moveTo>
                  <a:lnTo>
                    <a:pt x="4033012" y="1551813"/>
                  </a:lnTo>
                  <a:lnTo>
                    <a:pt x="4034193" y="1570431"/>
                  </a:lnTo>
                  <a:lnTo>
                    <a:pt x="4036758" y="1588490"/>
                  </a:lnTo>
                  <a:lnTo>
                    <a:pt x="4040644" y="1605927"/>
                  </a:lnTo>
                  <a:lnTo>
                    <a:pt x="4045839" y="1622679"/>
                  </a:lnTo>
                  <a:lnTo>
                    <a:pt x="4059732" y="1617002"/>
                  </a:lnTo>
                  <a:lnTo>
                    <a:pt x="4074134" y="1612760"/>
                  </a:lnTo>
                  <a:lnTo>
                    <a:pt x="4088993" y="1610017"/>
                  </a:lnTo>
                  <a:lnTo>
                    <a:pt x="4104259" y="1608836"/>
                  </a:lnTo>
                  <a:lnTo>
                    <a:pt x="4104259" y="1551813"/>
                  </a:lnTo>
                  <a:close/>
                </a:path>
                <a:path w="4572000" h="3633470">
                  <a:moveTo>
                    <a:pt x="4104259" y="1471549"/>
                  </a:moveTo>
                  <a:lnTo>
                    <a:pt x="4089920" y="1470533"/>
                  </a:lnTo>
                  <a:lnTo>
                    <a:pt x="4075925" y="1468094"/>
                  </a:lnTo>
                  <a:lnTo>
                    <a:pt x="4062323" y="1464271"/>
                  </a:lnTo>
                  <a:lnTo>
                    <a:pt x="4049141" y="1459103"/>
                  </a:lnTo>
                  <a:lnTo>
                    <a:pt x="4042448" y="1477899"/>
                  </a:lnTo>
                  <a:lnTo>
                    <a:pt x="4037482" y="1497634"/>
                  </a:lnTo>
                  <a:lnTo>
                    <a:pt x="4034282" y="1518208"/>
                  </a:lnTo>
                  <a:lnTo>
                    <a:pt x="4032885" y="1539494"/>
                  </a:lnTo>
                  <a:lnTo>
                    <a:pt x="4104259" y="1539494"/>
                  </a:lnTo>
                  <a:lnTo>
                    <a:pt x="4104259" y="1471549"/>
                  </a:lnTo>
                  <a:close/>
                </a:path>
                <a:path w="4572000" h="3633470">
                  <a:moveTo>
                    <a:pt x="4104259" y="1380617"/>
                  </a:moveTo>
                  <a:lnTo>
                    <a:pt x="4089412" y="1394548"/>
                  </a:lnTo>
                  <a:lnTo>
                    <a:pt x="4076027" y="1410335"/>
                  </a:lnTo>
                  <a:lnTo>
                    <a:pt x="4064216" y="1427848"/>
                  </a:lnTo>
                  <a:lnTo>
                    <a:pt x="4054094" y="1446911"/>
                  </a:lnTo>
                  <a:lnTo>
                    <a:pt x="4066108" y="1451508"/>
                  </a:lnTo>
                  <a:lnTo>
                    <a:pt x="4078503" y="1454937"/>
                  </a:lnTo>
                  <a:lnTo>
                    <a:pt x="4091241" y="1457147"/>
                  </a:lnTo>
                  <a:lnTo>
                    <a:pt x="4104259" y="1458087"/>
                  </a:lnTo>
                  <a:lnTo>
                    <a:pt x="4104259" y="1380617"/>
                  </a:lnTo>
                  <a:close/>
                </a:path>
                <a:path w="4572000" h="3633470">
                  <a:moveTo>
                    <a:pt x="4155833" y="2563622"/>
                  </a:moveTo>
                  <a:lnTo>
                    <a:pt x="4138549" y="2525268"/>
                  </a:lnTo>
                  <a:lnTo>
                    <a:pt x="4076319" y="2487803"/>
                  </a:lnTo>
                  <a:lnTo>
                    <a:pt x="4071950" y="2481516"/>
                  </a:lnTo>
                  <a:lnTo>
                    <a:pt x="4072572" y="2472817"/>
                  </a:lnTo>
                  <a:lnTo>
                    <a:pt x="4076128" y="2463558"/>
                  </a:lnTo>
                  <a:lnTo>
                    <a:pt x="4080637" y="2455545"/>
                  </a:lnTo>
                  <a:lnTo>
                    <a:pt x="4086250" y="2445245"/>
                  </a:lnTo>
                  <a:lnTo>
                    <a:pt x="4092257" y="2429357"/>
                  </a:lnTo>
                  <a:lnTo>
                    <a:pt x="4096918" y="2407615"/>
                  </a:lnTo>
                  <a:lnTo>
                    <a:pt x="4098544" y="2379726"/>
                  </a:lnTo>
                  <a:lnTo>
                    <a:pt x="4094683" y="2354643"/>
                  </a:lnTo>
                  <a:lnTo>
                    <a:pt x="4083901" y="2331148"/>
                  </a:lnTo>
                  <a:lnTo>
                    <a:pt x="4066209" y="2313470"/>
                  </a:lnTo>
                  <a:lnTo>
                    <a:pt x="4041648" y="2305812"/>
                  </a:lnTo>
                  <a:lnTo>
                    <a:pt x="4028617" y="2308187"/>
                  </a:lnTo>
                  <a:lnTo>
                    <a:pt x="4020693" y="2310955"/>
                  </a:lnTo>
                  <a:lnTo>
                    <a:pt x="4014851" y="2315070"/>
                  </a:lnTo>
                  <a:lnTo>
                    <a:pt x="4008120" y="2321433"/>
                  </a:lnTo>
                  <a:lnTo>
                    <a:pt x="4027855" y="2373185"/>
                  </a:lnTo>
                  <a:lnTo>
                    <a:pt x="4031551" y="2419121"/>
                  </a:lnTo>
                  <a:lnTo>
                    <a:pt x="4022471" y="2462403"/>
                  </a:lnTo>
                  <a:lnTo>
                    <a:pt x="4003929" y="2506218"/>
                  </a:lnTo>
                  <a:lnTo>
                    <a:pt x="4032986" y="2521674"/>
                  </a:lnTo>
                  <a:lnTo>
                    <a:pt x="4056723" y="2535898"/>
                  </a:lnTo>
                  <a:lnTo>
                    <a:pt x="4075938" y="2553284"/>
                  </a:lnTo>
                  <a:lnTo>
                    <a:pt x="4091432" y="2578227"/>
                  </a:lnTo>
                  <a:lnTo>
                    <a:pt x="4111917" y="2578138"/>
                  </a:lnTo>
                  <a:lnTo>
                    <a:pt x="4135323" y="2577693"/>
                  </a:lnTo>
                  <a:lnTo>
                    <a:pt x="4155821" y="2577592"/>
                  </a:lnTo>
                  <a:lnTo>
                    <a:pt x="4155833" y="2563622"/>
                  </a:lnTo>
                  <a:close/>
                </a:path>
                <a:path w="4572000" h="3633470">
                  <a:moveTo>
                    <a:pt x="4165981" y="1446403"/>
                  </a:moveTo>
                  <a:lnTo>
                    <a:pt x="4155592" y="1427048"/>
                  </a:lnTo>
                  <a:lnTo>
                    <a:pt x="4143451" y="1409293"/>
                  </a:lnTo>
                  <a:lnTo>
                    <a:pt x="4129697" y="1393291"/>
                  </a:lnTo>
                  <a:lnTo>
                    <a:pt x="4114546" y="1379220"/>
                  </a:lnTo>
                  <a:lnTo>
                    <a:pt x="4114546" y="1458087"/>
                  </a:lnTo>
                  <a:lnTo>
                    <a:pt x="4127919" y="1457121"/>
                  </a:lnTo>
                  <a:lnTo>
                    <a:pt x="4140974" y="1454823"/>
                  </a:lnTo>
                  <a:lnTo>
                    <a:pt x="4153674" y="1451229"/>
                  </a:lnTo>
                  <a:lnTo>
                    <a:pt x="4165981" y="1446403"/>
                  </a:lnTo>
                  <a:close/>
                </a:path>
                <a:path w="4572000" h="3633470">
                  <a:moveTo>
                    <a:pt x="4169283" y="1635379"/>
                  </a:moveTo>
                  <a:lnTo>
                    <a:pt x="4156265" y="1630032"/>
                  </a:lnTo>
                  <a:lnTo>
                    <a:pt x="4142765" y="1626031"/>
                  </a:lnTo>
                  <a:lnTo>
                    <a:pt x="4128846" y="1623441"/>
                  </a:lnTo>
                  <a:lnTo>
                    <a:pt x="4114546" y="1622298"/>
                  </a:lnTo>
                  <a:lnTo>
                    <a:pt x="4114546" y="1710817"/>
                  </a:lnTo>
                  <a:lnTo>
                    <a:pt x="4131145" y="1695284"/>
                  </a:lnTo>
                  <a:lnTo>
                    <a:pt x="4145953" y="1677390"/>
                  </a:lnTo>
                  <a:lnTo>
                    <a:pt x="4158742" y="1657350"/>
                  </a:lnTo>
                  <a:lnTo>
                    <a:pt x="4169283" y="1635379"/>
                  </a:lnTo>
                  <a:close/>
                </a:path>
                <a:path w="4572000" h="3633470">
                  <a:moveTo>
                    <a:pt x="4187317" y="1551813"/>
                  </a:moveTo>
                  <a:lnTo>
                    <a:pt x="4114546" y="1551813"/>
                  </a:lnTo>
                  <a:lnTo>
                    <a:pt x="4114546" y="1608836"/>
                  </a:lnTo>
                  <a:lnTo>
                    <a:pt x="4130179" y="1610004"/>
                  </a:lnTo>
                  <a:lnTo>
                    <a:pt x="4145343" y="1612823"/>
                  </a:lnTo>
                  <a:lnTo>
                    <a:pt x="4160050" y="1617256"/>
                  </a:lnTo>
                  <a:lnTo>
                    <a:pt x="4174236" y="1623187"/>
                  </a:lnTo>
                  <a:lnTo>
                    <a:pt x="4179506" y="1606321"/>
                  </a:lnTo>
                  <a:lnTo>
                    <a:pt x="4183481" y="1588744"/>
                  </a:lnTo>
                  <a:lnTo>
                    <a:pt x="4186110" y="1570545"/>
                  </a:lnTo>
                  <a:lnTo>
                    <a:pt x="4187317" y="1551813"/>
                  </a:lnTo>
                  <a:close/>
                </a:path>
                <a:path w="4572000" h="3633470">
                  <a:moveTo>
                    <a:pt x="4187317" y="1539494"/>
                  </a:moveTo>
                  <a:lnTo>
                    <a:pt x="4185894" y="1518094"/>
                  </a:lnTo>
                  <a:lnTo>
                    <a:pt x="4182643" y="1497380"/>
                  </a:lnTo>
                  <a:lnTo>
                    <a:pt x="4177627" y="1477505"/>
                  </a:lnTo>
                  <a:lnTo>
                    <a:pt x="4170934" y="1458595"/>
                  </a:lnTo>
                  <a:lnTo>
                    <a:pt x="4157459" y="1463941"/>
                  </a:lnTo>
                  <a:lnTo>
                    <a:pt x="4143540" y="1467929"/>
                  </a:lnTo>
                  <a:lnTo>
                    <a:pt x="4129227" y="1470494"/>
                  </a:lnTo>
                  <a:lnTo>
                    <a:pt x="4114546" y="1471549"/>
                  </a:lnTo>
                  <a:lnTo>
                    <a:pt x="4114546" y="1539494"/>
                  </a:lnTo>
                  <a:lnTo>
                    <a:pt x="4187317" y="1539494"/>
                  </a:lnTo>
                  <a:close/>
                </a:path>
                <a:path w="4572000" h="3633470">
                  <a:moveTo>
                    <a:pt x="4204589" y="3400171"/>
                  </a:moveTo>
                  <a:lnTo>
                    <a:pt x="4159885" y="3431667"/>
                  </a:lnTo>
                  <a:lnTo>
                    <a:pt x="4094607" y="3362579"/>
                  </a:lnTo>
                  <a:lnTo>
                    <a:pt x="4095051" y="3400171"/>
                  </a:lnTo>
                  <a:lnTo>
                    <a:pt x="4095127" y="3445560"/>
                  </a:lnTo>
                  <a:lnTo>
                    <a:pt x="4094607" y="3521964"/>
                  </a:lnTo>
                  <a:lnTo>
                    <a:pt x="4203827" y="3433445"/>
                  </a:lnTo>
                  <a:lnTo>
                    <a:pt x="4203865" y="3431667"/>
                  </a:lnTo>
                  <a:lnTo>
                    <a:pt x="4204589" y="3400171"/>
                  </a:lnTo>
                  <a:close/>
                </a:path>
                <a:path w="4572000" h="3633470">
                  <a:moveTo>
                    <a:pt x="4213479" y="1414780"/>
                  </a:moveTo>
                  <a:lnTo>
                    <a:pt x="4194619" y="1396212"/>
                  </a:lnTo>
                  <a:lnTo>
                    <a:pt x="4173372" y="1381556"/>
                  </a:lnTo>
                  <a:lnTo>
                    <a:pt x="4150068" y="1371257"/>
                  </a:lnTo>
                  <a:lnTo>
                    <a:pt x="4125087" y="1365758"/>
                  </a:lnTo>
                  <a:lnTo>
                    <a:pt x="4120515" y="1368298"/>
                  </a:lnTo>
                  <a:lnTo>
                    <a:pt x="4137152" y="1383538"/>
                  </a:lnTo>
                  <a:lnTo>
                    <a:pt x="4152138" y="1400937"/>
                  </a:lnTo>
                  <a:lnTo>
                    <a:pt x="4165295" y="1420342"/>
                  </a:lnTo>
                  <a:lnTo>
                    <a:pt x="4176522" y="1441577"/>
                  </a:lnTo>
                  <a:lnTo>
                    <a:pt x="4186339" y="1435963"/>
                  </a:lnTo>
                  <a:lnTo>
                    <a:pt x="4195800" y="1429613"/>
                  </a:lnTo>
                  <a:lnTo>
                    <a:pt x="4204855" y="1422539"/>
                  </a:lnTo>
                  <a:lnTo>
                    <a:pt x="4213479" y="1414780"/>
                  </a:lnTo>
                  <a:close/>
                </a:path>
                <a:path w="4572000" h="3633470">
                  <a:moveTo>
                    <a:pt x="4217543" y="1669542"/>
                  </a:moveTo>
                  <a:lnTo>
                    <a:pt x="4208780" y="1661147"/>
                  </a:lnTo>
                  <a:lnTo>
                    <a:pt x="4199521" y="1653514"/>
                  </a:lnTo>
                  <a:lnTo>
                    <a:pt x="4189806" y="1646682"/>
                  </a:lnTo>
                  <a:lnTo>
                    <a:pt x="4179697" y="1640713"/>
                  </a:lnTo>
                  <a:lnTo>
                    <a:pt x="4168317" y="1664347"/>
                  </a:lnTo>
                  <a:lnTo>
                    <a:pt x="4154551" y="1685899"/>
                  </a:lnTo>
                  <a:lnTo>
                    <a:pt x="4138574" y="1705114"/>
                  </a:lnTo>
                  <a:lnTo>
                    <a:pt x="4120642" y="1721739"/>
                  </a:lnTo>
                  <a:lnTo>
                    <a:pt x="4123563" y="1723390"/>
                  </a:lnTo>
                  <a:lnTo>
                    <a:pt x="4150385" y="1717611"/>
                  </a:lnTo>
                  <a:lnTo>
                    <a:pt x="4175315" y="1706333"/>
                  </a:lnTo>
                  <a:lnTo>
                    <a:pt x="4197845" y="1690128"/>
                  </a:lnTo>
                  <a:lnTo>
                    <a:pt x="4217543" y="1669542"/>
                  </a:lnTo>
                  <a:close/>
                </a:path>
                <a:path w="4572000" h="3633470">
                  <a:moveTo>
                    <a:pt x="4250690" y="2061337"/>
                  </a:moveTo>
                  <a:lnTo>
                    <a:pt x="4229100" y="2061337"/>
                  </a:lnTo>
                  <a:lnTo>
                    <a:pt x="4229100" y="2128393"/>
                  </a:lnTo>
                  <a:lnTo>
                    <a:pt x="4250690" y="2128393"/>
                  </a:lnTo>
                  <a:lnTo>
                    <a:pt x="4250690" y="2061337"/>
                  </a:lnTo>
                  <a:close/>
                </a:path>
                <a:path w="4572000" h="3633470">
                  <a:moveTo>
                    <a:pt x="4250690" y="1890776"/>
                  </a:moveTo>
                  <a:lnTo>
                    <a:pt x="4229100" y="1890776"/>
                  </a:lnTo>
                  <a:lnTo>
                    <a:pt x="4229100" y="1957832"/>
                  </a:lnTo>
                  <a:lnTo>
                    <a:pt x="4250690" y="1957832"/>
                  </a:lnTo>
                  <a:lnTo>
                    <a:pt x="4250690" y="1890776"/>
                  </a:lnTo>
                  <a:close/>
                </a:path>
                <a:path w="4572000" h="3633470">
                  <a:moveTo>
                    <a:pt x="4259453" y="1551813"/>
                  </a:moveTo>
                  <a:lnTo>
                    <a:pt x="4198493" y="1551813"/>
                  </a:lnTo>
                  <a:lnTo>
                    <a:pt x="4197235" y="1571942"/>
                  </a:lnTo>
                  <a:lnTo>
                    <a:pt x="4194454" y="1591500"/>
                  </a:lnTo>
                  <a:lnTo>
                    <a:pt x="4190200" y="1610398"/>
                  </a:lnTo>
                  <a:lnTo>
                    <a:pt x="4184523" y="1628521"/>
                  </a:lnTo>
                  <a:lnTo>
                    <a:pt x="4195343" y="1634972"/>
                  </a:lnTo>
                  <a:lnTo>
                    <a:pt x="4205719" y="1642300"/>
                  </a:lnTo>
                  <a:lnTo>
                    <a:pt x="4215625" y="1650492"/>
                  </a:lnTo>
                  <a:lnTo>
                    <a:pt x="4225036" y="1659509"/>
                  </a:lnTo>
                  <a:lnTo>
                    <a:pt x="4238853" y="1636064"/>
                  </a:lnTo>
                  <a:lnTo>
                    <a:pt x="4249432" y="1609991"/>
                  </a:lnTo>
                  <a:lnTo>
                    <a:pt x="4256405" y="1581772"/>
                  </a:lnTo>
                  <a:lnTo>
                    <a:pt x="4259453" y="1551813"/>
                  </a:lnTo>
                  <a:close/>
                </a:path>
                <a:path w="4572000" h="3633470">
                  <a:moveTo>
                    <a:pt x="4259580" y="1539494"/>
                  </a:moveTo>
                  <a:lnTo>
                    <a:pt x="4256481" y="1507185"/>
                  </a:lnTo>
                  <a:lnTo>
                    <a:pt x="4248810" y="1476883"/>
                  </a:lnTo>
                  <a:lnTo>
                    <a:pt x="4236999" y="1449171"/>
                  </a:lnTo>
                  <a:lnTo>
                    <a:pt x="4221480" y="1424559"/>
                  </a:lnTo>
                  <a:lnTo>
                    <a:pt x="4212107" y="1433042"/>
                  </a:lnTo>
                  <a:lnTo>
                    <a:pt x="4202315" y="1440726"/>
                  </a:lnTo>
                  <a:lnTo>
                    <a:pt x="4192054" y="1447609"/>
                  </a:lnTo>
                  <a:lnTo>
                    <a:pt x="4181348" y="1453642"/>
                  </a:lnTo>
                  <a:lnTo>
                    <a:pt x="4188447" y="1473720"/>
                  </a:lnTo>
                  <a:lnTo>
                    <a:pt x="4193743" y="1494815"/>
                  </a:lnTo>
                  <a:lnTo>
                    <a:pt x="4197146" y="1516786"/>
                  </a:lnTo>
                  <a:lnTo>
                    <a:pt x="4198620" y="1539494"/>
                  </a:lnTo>
                  <a:lnTo>
                    <a:pt x="4259580" y="1539494"/>
                  </a:lnTo>
                  <a:close/>
                </a:path>
                <a:path w="4572000" h="3633470">
                  <a:moveTo>
                    <a:pt x="4267708" y="3180588"/>
                  </a:moveTo>
                  <a:lnTo>
                    <a:pt x="4158361" y="3101340"/>
                  </a:lnTo>
                  <a:lnTo>
                    <a:pt x="4090670" y="3174238"/>
                  </a:lnTo>
                  <a:lnTo>
                    <a:pt x="4198620" y="3255264"/>
                  </a:lnTo>
                  <a:lnTo>
                    <a:pt x="4267708" y="3180588"/>
                  </a:lnTo>
                  <a:close/>
                </a:path>
                <a:path w="4572000" h="3633470">
                  <a:moveTo>
                    <a:pt x="4268724" y="3334258"/>
                  </a:moveTo>
                  <a:lnTo>
                    <a:pt x="4201033" y="3261360"/>
                  </a:lnTo>
                  <a:lnTo>
                    <a:pt x="4091686" y="3340481"/>
                  </a:lnTo>
                  <a:lnTo>
                    <a:pt x="4160774" y="3415157"/>
                  </a:lnTo>
                  <a:lnTo>
                    <a:pt x="4268724" y="3334258"/>
                  </a:lnTo>
                  <a:close/>
                </a:path>
                <a:path w="4572000" h="3633470">
                  <a:moveTo>
                    <a:pt x="4324858" y="2145792"/>
                  </a:moveTo>
                  <a:lnTo>
                    <a:pt x="4229100" y="2145792"/>
                  </a:lnTo>
                  <a:lnTo>
                    <a:pt x="4229100" y="2212848"/>
                  </a:lnTo>
                  <a:lnTo>
                    <a:pt x="4324858" y="2212848"/>
                  </a:lnTo>
                  <a:lnTo>
                    <a:pt x="4324858" y="2145792"/>
                  </a:lnTo>
                  <a:close/>
                </a:path>
                <a:path w="4572000" h="3633470">
                  <a:moveTo>
                    <a:pt x="4324858" y="1975104"/>
                  </a:moveTo>
                  <a:lnTo>
                    <a:pt x="4229100" y="1975104"/>
                  </a:lnTo>
                  <a:lnTo>
                    <a:pt x="4229100" y="2042033"/>
                  </a:lnTo>
                  <a:lnTo>
                    <a:pt x="4324858" y="2042033"/>
                  </a:lnTo>
                  <a:lnTo>
                    <a:pt x="4324858" y="1975104"/>
                  </a:lnTo>
                  <a:close/>
                </a:path>
                <a:path w="4572000" h="3633470">
                  <a:moveTo>
                    <a:pt x="4324858" y="1805940"/>
                  </a:moveTo>
                  <a:lnTo>
                    <a:pt x="4229100" y="1805940"/>
                  </a:lnTo>
                  <a:lnTo>
                    <a:pt x="4229100" y="1872996"/>
                  </a:lnTo>
                  <a:lnTo>
                    <a:pt x="4324858" y="1872996"/>
                  </a:lnTo>
                  <a:lnTo>
                    <a:pt x="4324858" y="1805940"/>
                  </a:lnTo>
                  <a:close/>
                </a:path>
                <a:path w="4572000" h="3633470">
                  <a:moveTo>
                    <a:pt x="4402074" y="2061337"/>
                  </a:moveTo>
                  <a:lnTo>
                    <a:pt x="4259961" y="2061337"/>
                  </a:lnTo>
                  <a:lnTo>
                    <a:pt x="4259961" y="2128393"/>
                  </a:lnTo>
                  <a:lnTo>
                    <a:pt x="4402074" y="2128393"/>
                  </a:lnTo>
                  <a:lnTo>
                    <a:pt x="4402074" y="2061337"/>
                  </a:lnTo>
                  <a:close/>
                </a:path>
                <a:path w="4572000" h="3633470">
                  <a:moveTo>
                    <a:pt x="4402074" y="1890776"/>
                  </a:moveTo>
                  <a:lnTo>
                    <a:pt x="4259961" y="1890776"/>
                  </a:lnTo>
                  <a:lnTo>
                    <a:pt x="4259961" y="1957832"/>
                  </a:lnTo>
                  <a:lnTo>
                    <a:pt x="4402074" y="1957832"/>
                  </a:lnTo>
                  <a:lnTo>
                    <a:pt x="4402074" y="1890776"/>
                  </a:lnTo>
                  <a:close/>
                </a:path>
                <a:path w="4572000" h="3633470">
                  <a:moveTo>
                    <a:pt x="4479417" y="2145792"/>
                  </a:moveTo>
                  <a:lnTo>
                    <a:pt x="4337177" y="2145792"/>
                  </a:lnTo>
                  <a:lnTo>
                    <a:pt x="4337177" y="2212848"/>
                  </a:lnTo>
                  <a:lnTo>
                    <a:pt x="4479417" y="2212848"/>
                  </a:lnTo>
                  <a:lnTo>
                    <a:pt x="4479417" y="2145792"/>
                  </a:lnTo>
                  <a:close/>
                </a:path>
                <a:path w="4572000" h="3633470">
                  <a:moveTo>
                    <a:pt x="4479417" y="1975104"/>
                  </a:moveTo>
                  <a:lnTo>
                    <a:pt x="4337177" y="1975104"/>
                  </a:lnTo>
                  <a:lnTo>
                    <a:pt x="4337177" y="2042033"/>
                  </a:lnTo>
                  <a:lnTo>
                    <a:pt x="4479417" y="2042033"/>
                  </a:lnTo>
                  <a:lnTo>
                    <a:pt x="4479417" y="1975104"/>
                  </a:lnTo>
                  <a:close/>
                </a:path>
                <a:path w="4572000" h="3633470">
                  <a:moveTo>
                    <a:pt x="4479417" y="1805940"/>
                  </a:moveTo>
                  <a:lnTo>
                    <a:pt x="4337177" y="1805940"/>
                  </a:lnTo>
                  <a:lnTo>
                    <a:pt x="4337177" y="1872996"/>
                  </a:lnTo>
                  <a:lnTo>
                    <a:pt x="4479417" y="1872996"/>
                  </a:lnTo>
                  <a:lnTo>
                    <a:pt x="4479417" y="1805940"/>
                  </a:lnTo>
                  <a:close/>
                </a:path>
                <a:path w="4572000" h="3633470">
                  <a:moveTo>
                    <a:pt x="4553458" y="2061337"/>
                  </a:moveTo>
                  <a:lnTo>
                    <a:pt x="4411345" y="2061337"/>
                  </a:lnTo>
                  <a:lnTo>
                    <a:pt x="4411345" y="2128393"/>
                  </a:lnTo>
                  <a:lnTo>
                    <a:pt x="4553458" y="2128393"/>
                  </a:lnTo>
                  <a:lnTo>
                    <a:pt x="4553458" y="2061337"/>
                  </a:lnTo>
                  <a:close/>
                </a:path>
                <a:path w="4572000" h="3633470">
                  <a:moveTo>
                    <a:pt x="4553458" y="1890776"/>
                  </a:moveTo>
                  <a:lnTo>
                    <a:pt x="4411345" y="1890776"/>
                  </a:lnTo>
                  <a:lnTo>
                    <a:pt x="4411345" y="1957832"/>
                  </a:lnTo>
                  <a:lnTo>
                    <a:pt x="4553458" y="1957832"/>
                  </a:lnTo>
                  <a:lnTo>
                    <a:pt x="4553458" y="1890776"/>
                  </a:lnTo>
                  <a:close/>
                </a:path>
                <a:path w="4572000" h="3633470">
                  <a:moveTo>
                    <a:pt x="4572000" y="2145792"/>
                  </a:moveTo>
                  <a:lnTo>
                    <a:pt x="4491736" y="2145792"/>
                  </a:lnTo>
                  <a:lnTo>
                    <a:pt x="4491736" y="2212848"/>
                  </a:lnTo>
                  <a:lnTo>
                    <a:pt x="4572000" y="2212848"/>
                  </a:lnTo>
                  <a:lnTo>
                    <a:pt x="4572000" y="2145792"/>
                  </a:lnTo>
                  <a:close/>
                </a:path>
                <a:path w="4572000" h="3633470">
                  <a:moveTo>
                    <a:pt x="4572000" y="2061337"/>
                  </a:moveTo>
                  <a:lnTo>
                    <a:pt x="4562729" y="2061337"/>
                  </a:lnTo>
                  <a:lnTo>
                    <a:pt x="4562729" y="2128393"/>
                  </a:lnTo>
                  <a:lnTo>
                    <a:pt x="4572000" y="2128393"/>
                  </a:lnTo>
                  <a:lnTo>
                    <a:pt x="4572000" y="2061337"/>
                  </a:lnTo>
                  <a:close/>
                </a:path>
                <a:path w="4572000" h="3633470">
                  <a:moveTo>
                    <a:pt x="4572000" y="1975104"/>
                  </a:moveTo>
                  <a:lnTo>
                    <a:pt x="4491736" y="1975104"/>
                  </a:lnTo>
                  <a:lnTo>
                    <a:pt x="4491736" y="2042033"/>
                  </a:lnTo>
                  <a:lnTo>
                    <a:pt x="4572000" y="2042033"/>
                  </a:lnTo>
                  <a:lnTo>
                    <a:pt x="4572000" y="1975104"/>
                  </a:lnTo>
                  <a:close/>
                </a:path>
                <a:path w="4572000" h="3633470">
                  <a:moveTo>
                    <a:pt x="4572000" y="1892427"/>
                  </a:moveTo>
                  <a:lnTo>
                    <a:pt x="4562729" y="1892427"/>
                  </a:lnTo>
                  <a:lnTo>
                    <a:pt x="4562729" y="1959356"/>
                  </a:lnTo>
                  <a:lnTo>
                    <a:pt x="4572000" y="1959356"/>
                  </a:lnTo>
                  <a:lnTo>
                    <a:pt x="4572000" y="1892427"/>
                  </a:lnTo>
                  <a:close/>
                </a:path>
                <a:path w="4572000" h="3633470">
                  <a:moveTo>
                    <a:pt x="4572000" y="1805940"/>
                  </a:moveTo>
                  <a:lnTo>
                    <a:pt x="4491736" y="1805940"/>
                  </a:lnTo>
                  <a:lnTo>
                    <a:pt x="4491736" y="1872996"/>
                  </a:lnTo>
                  <a:lnTo>
                    <a:pt x="4572000" y="1872996"/>
                  </a:lnTo>
                  <a:lnTo>
                    <a:pt x="4572000" y="1805940"/>
                  </a:lnTo>
                  <a:close/>
                </a:path>
              </a:pathLst>
            </a:custGeom>
            <a:solidFill>
              <a:srgbClr val="EC7C30"/>
            </a:solidFill>
          </p:spPr>
          <p:txBody>
            <a:bodyPr wrap="square" lIns="0" tIns="0" rIns="0" bIns="0" rtlCol="0"/>
            <a:lstStyle/>
            <a:p>
              <a:endParaRPr/>
            </a:p>
          </p:txBody>
        </p:sp>
        <p:sp>
          <p:nvSpPr>
            <p:cNvPr id="8" name="object 8"/>
            <p:cNvSpPr/>
            <p:nvPr/>
          </p:nvSpPr>
          <p:spPr>
            <a:xfrm>
              <a:off x="2060448" y="5942075"/>
              <a:ext cx="838200" cy="469900"/>
            </a:xfrm>
            <a:custGeom>
              <a:avLst/>
              <a:gdLst/>
              <a:ahLst/>
              <a:cxnLst/>
              <a:rect l="l" t="t" r="r" b="b"/>
              <a:pathLst>
                <a:path w="838200" h="469900">
                  <a:moveTo>
                    <a:pt x="357377" y="0"/>
                  </a:moveTo>
                  <a:lnTo>
                    <a:pt x="311659" y="4819"/>
                  </a:lnTo>
                  <a:lnTo>
                    <a:pt x="270906" y="19277"/>
                  </a:lnTo>
                  <a:lnTo>
                    <a:pt x="235130" y="43371"/>
                  </a:lnTo>
                  <a:lnTo>
                    <a:pt x="204343" y="77101"/>
                  </a:lnTo>
                  <a:lnTo>
                    <a:pt x="184099" y="110972"/>
                  </a:lnTo>
                  <a:lnTo>
                    <a:pt x="168528" y="150812"/>
                  </a:lnTo>
                  <a:lnTo>
                    <a:pt x="158416" y="193360"/>
                  </a:lnTo>
                  <a:lnTo>
                    <a:pt x="155066" y="234861"/>
                  </a:lnTo>
                  <a:lnTo>
                    <a:pt x="158164" y="278333"/>
                  </a:lnTo>
                  <a:lnTo>
                    <a:pt x="167465" y="319062"/>
                  </a:lnTo>
                  <a:lnTo>
                    <a:pt x="182981" y="357047"/>
                  </a:lnTo>
                  <a:lnTo>
                    <a:pt x="204724" y="392290"/>
                  </a:lnTo>
                  <a:lnTo>
                    <a:pt x="235416" y="426020"/>
                  </a:lnTo>
                  <a:lnTo>
                    <a:pt x="271097" y="450114"/>
                  </a:lnTo>
                  <a:lnTo>
                    <a:pt x="311755" y="464572"/>
                  </a:lnTo>
                  <a:lnTo>
                    <a:pt x="357377" y="469392"/>
                  </a:lnTo>
                  <a:lnTo>
                    <a:pt x="403094" y="464572"/>
                  </a:lnTo>
                  <a:lnTo>
                    <a:pt x="443833" y="450114"/>
                  </a:lnTo>
                  <a:lnTo>
                    <a:pt x="479571" y="426020"/>
                  </a:lnTo>
                  <a:lnTo>
                    <a:pt x="510285" y="392290"/>
                  </a:lnTo>
                  <a:lnTo>
                    <a:pt x="531112" y="358419"/>
                  </a:lnTo>
                  <a:lnTo>
                    <a:pt x="357377" y="358419"/>
                  </a:lnTo>
                  <a:lnTo>
                    <a:pt x="334301" y="355690"/>
                  </a:lnTo>
                  <a:lnTo>
                    <a:pt x="294816" y="333853"/>
                  </a:lnTo>
                  <a:lnTo>
                    <a:pt x="267569" y="296534"/>
                  </a:lnTo>
                  <a:lnTo>
                    <a:pt x="255273" y="256592"/>
                  </a:lnTo>
                  <a:lnTo>
                    <a:pt x="253745" y="234861"/>
                  </a:lnTo>
                  <a:lnTo>
                    <a:pt x="254130" y="224064"/>
                  </a:lnTo>
                  <a:lnTo>
                    <a:pt x="266688" y="174644"/>
                  </a:lnTo>
                  <a:lnTo>
                    <a:pt x="297941" y="133134"/>
                  </a:lnTo>
                  <a:lnTo>
                    <a:pt x="341375" y="112358"/>
                  </a:lnTo>
                  <a:lnTo>
                    <a:pt x="357377" y="110972"/>
                  </a:lnTo>
                  <a:lnTo>
                    <a:pt x="531099" y="110972"/>
                  </a:lnTo>
                  <a:lnTo>
                    <a:pt x="510285" y="77101"/>
                  </a:lnTo>
                  <a:lnTo>
                    <a:pt x="479571" y="43371"/>
                  </a:lnTo>
                  <a:lnTo>
                    <a:pt x="443833" y="19277"/>
                  </a:lnTo>
                  <a:lnTo>
                    <a:pt x="403094" y="4819"/>
                  </a:lnTo>
                  <a:lnTo>
                    <a:pt x="357377" y="0"/>
                  </a:lnTo>
                  <a:close/>
                </a:path>
                <a:path w="838200" h="469900">
                  <a:moveTo>
                    <a:pt x="531099" y="110972"/>
                  </a:moveTo>
                  <a:lnTo>
                    <a:pt x="357377" y="110972"/>
                  </a:lnTo>
                  <a:lnTo>
                    <a:pt x="380118" y="113682"/>
                  </a:lnTo>
                  <a:lnTo>
                    <a:pt x="400907" y="121810"/>
                  </a:lnTo>
                  <a:lnTo>
                    <a:pt x="436625" y="154317"/>
                  </a:lnTo>
                  <a:lnTo>
                    <a:pt x="455088" y="191436"/>
                  </a:lnTo>
                  <a:lnTo>
                    <a:pt x="461263" y="234861"/>
                  </a:lnTo>
                  <a:lnTo>
                    <a:pt x="459718" y="256975"/>
                  </a:lnTo>
                  <a:lnTo>
                    <a:pt x="447387" y="297081"/>
                  </a:lnTo>
                  <a:lnTo>
                    <a:pt x="420100" y="334035"/>
                  </a:lnTo>
                  <a:lnTo>
                    <a:pt x="380476" y="355709"/>
                  </a:lnTo>
                  <a:lnTo>
                    <a:pt x="357377" y="358419"/>
                  </a:lnTo>
                  <a:lnTo>
                    <a:pt x="531112" y="358419"/>
                  </a:lnTo>
                  <a:lnTo>
                    <a:pt x="531955" y="357047"/>
                  </a:lnTo>
                  <a:lnTo>
                    <a:pt x="547433" y="319062"/>
                  </a:lnTo>
                  <a:lnTo>
                    <a:pt x="556720" y="278333"/>
                  </a:lnTo>
                  <a:lnTo>
                    <a:pt x="559815" y="234861"/>
                  </a:lnTo>
                  <a:lnTo>
                    <a:pt x="556720" y="191246"/>
                  </a:lnTo>
                  <a:lnTo>
                    <a:pt x="547433" y="150414"/>
                  </a:lnTo>
                  <a:lnTo>
                    <a:pt x="531950" y="112358"/>
                  </a:lnTo>
                  <a:lnTo>
                    <a:pt x="531099" y="110972"/>
                  </a:lnTo>
                  <a:close/>
                </a:path>
                <a:path w="838200" h="469900">
                  <a:moveTo>
                    <a:pt x="759459" y="108712"/>
                  </a:moveTo>
                  <a:lnTo>
                    <a:pt x="664337" y="108712"/>
                  </a:lnTo>
                  <a:lnTo>
                    <a:pt x="664337" y="453580"/>
                  </a:lnTo>
                  <a:lnTo>
                    <a:pt x="759459" y="453580"/>
                  </a:lnTo>
                  <a:lnTo>
                    <a:pt x="759459" y="108712"/>
                  </a:lnTo>
                  <a:close/>
                </a:path>
                <a:path w="838200" h="469900">
                  <a:moveTo>
                    <a:pt x="838200" y="13220"/>
                  </a:moveTo>
                  <a:lnTo>
                    <a:pt x="586866" y="13220"/>
                  </a:lnTo>
                  <a:lnTo>
                    <a:pt x="586866" y="108712"/>
                  </a:lnTo>
                  <a:lnTo>
                    <a:pt x="838200" y="108712"/>
                  </a:lnTo>
                  <a:lnTo>
                    <a:pt x="838200" y="13220"/>
                  </a:lnTo>
                  <a:close/>
                </a:path>
                <a:path w="838200" h="469900">
                  <a:moveTo>
                    <a:pt x="95122" y="13220"/>
                  </a:moveTo>
                  <a:lnTo>
                    <a:pt x="0" y="13220"/>
                  </a:lnTo>
                  <a:lnTo>
                    <a:pt x="0" y="453580"/>
                  </a:lnTo>
                  <a:lnTo>
                    <a:pt x="95122" y="453580"/>
                  </a:lnTo>
                  <a:lnTo>
                    <a:pt x="95122" y="13220"/>
                  </a:lnTo>
                  <a:close/>
                </a:path>
              </a:pathLst>
            </a:custGeom>
            <a:solidFill>
              <a:srgbClr val="FFFFFF"/>
            </a:solidFill>
          </p:spPr>
          <p:txBody>
            <a:bodyPr wrap="square" lIns="0" tIns="0" rIns="0" bIns="0" rtlCol="0"/>
            <a:lstStyle/>
            <a:p>
              <a:endParaRPr/>
            </a:p>
          </p:txBody>
        </p:sp>
      </p:grpSp>
      <p:sp>
        <p:nvSpPr>
          <p:cNvPr id="9" name="object 9"/>
          <p:cNvSpPr txBox="1"/>
          <p:nvPr/>
        </p:nvSpPr>
        <p:spPr>
          <a:xfrm>
            <a:off x="3702198" y="900397"/>
            <a:ext cx="6909066" cy="2221230"/>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a:cs typeface="Trebuchet MS"/>
              </a:rPr>
              <a:t>Basis</a:t>
            </a:r>
            <a:r>
              <a:rPr sz="1800" spc="-50" dirty="0">
                <a:latin typeface="Trebuchet MS"/>
                <a:cs typeface="Trebuchet MS"/>
              </a:rPr>
              <a:t> </a:t>
            </a:r>
            <a:r>
              <a:rPr sz="1800" spc="-5" dirty="0">
                <a:latin typeface="Trebuchet MS"/>
                <a:cs typeface="Trebuchet MS"/>
              </a:rPr>
              <a:t>Data</a:t>
            </a:r>
            <a:r>
              <a:rPr sz="1800" spc="-40" dirty="0">
                <a:latin typeface="Trebuchet MS"/>
                <a:cs typeface="Trebuchet MS"/>
              </a:rPr>
              <a:t> </a:t>
            </a:r>
            <a:r>
              <a:rPr sz="1800" spc="-5" dirty="0">
                <a:latin typeface="Trebuchet MS"/>
                <a:cs typeface="Trebuchet MS"/>
              </a:rPr>
              <a:t>Statis</a:t>
            </a:r>
            <a:endParaRPr sz="1800" dirty="0">
              <a:latin typeface="Trebuchet MS"/>
              <a:cs typeface="Trebuchet MS"/>
            </a:endParaRPr>
          </a:p>
          <a:p>
            <a:pPr>
              <a:lnSpc>
                <a:spcPct val="100000"/>
              </a:lnSpc>
              <a:spcBef>
                <a:spcPts val="15"/>
              </a:spcBef>
            </a:pPr>
            <a:endParaRPr sz="1850" dirty="0">
              <a:latin typeface="Trebuchet MS"/>
              <a:cs typeface="Trebuchet MS"/>
            </a:endParaRPr>
          </a:p>
          <a:p>
            <a:pPr marL="12700" marR="5080" algn="just">
              <a:lnSpc>
                <a:spcPct val="100000"/>
              </a:lnSpc>
            </a:pPr>
            <a:r>
              <a:rPr sz="1800" dirty="0">
                <a:latin typeface="Trebuchet MS"/>
                <a:cs typeface="Trebuchet MS"/>
              </a:rPr>
              <a:t>Basis </a:t>
            </a:r>
            <a:r>
              <a:rPr sz="1800" spc="-5" dirty="0">
                <a:latin typeface="Trebuchet MS"/>
                <a:cs typeface="Trebuchet MS"/>
              </a:rPr>
              <a:t>data </a:t>
            </a:r>
            <a:r>
              <a:rPr sz="1800" dirty="0">
                <a:latin typeface="Trebuchet MS"/>
                <a:cs typeface="Trebuchet MS"/>
              </a:rPr>
              <a:t>statis, juga </a:t>
            </a:r>
            <a:r>
              <a:rPr sz="1800" spc="-5" dirty="0">
                <a:latin typeface="Trebuchet MS"/>
                <a:cs typeface="Trebuchet MS"/>
              </a:rPr>
              <a:t>dikenal sebagai basis data batch, </a:t>
            </a:r>
            <a:r>
              <a:rPr sz="1800" spc="-530" dirty="0">
                <a:latin typeface="Trebuchet MS"/>
                <a:cs typeface="Trebuchet MS"/>
              </a:rPr>
              <a:t> </a:t>
            </a:r>
            <a:r>
              <a:rPr sz="1800" spc="-5" dirty="0">
                <a:latin typeface="Trebuchet MS"/>
                <a:cs typeface="Trebuchet MS"/>
              </a:rPr>
              <a:t>mengelola</a:t>
            </a:r>
            <a:r>
              <a:rPr sz="1800" dirty="0">
                <a:latin typeface="Trebuchet MS"/>
                <a:cs typeface="Trebuchet MS"/>
              </a:rPr>
              <a:t> </a:t>
            </a:r>
            <a:r>
              <a:rPr sz="1800" spc="-5" dirty="0">
                <a:latin typeface="Trebuchet MS"/>
                <a:cs typeface="Trebuchet MS"/>
              </a:rPr>
              <a:t>data</a:t>
            </a:r>
            <a:r>
              <a:rPr sz="1800" spc="-15" dirty="0">
                <a:latin typeface="Trebuchet MS"/>
                <a:cs typeface="Trebuchet MS"/>
              </a:rPr>
              <a:t> </a:t>
            </a:r>
            <a:r>
              <a:rPr sz="1800" spc="-5" dirty="0">
                <a:latin typeface="Trebuchet MS"/>
                <a:cs typeface="Trebuchet MS"/>
              </a:rPr>
              <a:t>saat istirahat.</a:t>
            </a:r>
            <a:r>
              <a:rPr sz="1800" spc="5" dirty="0">
                <a:latin typeface="Trebuchet MS"/>
                <a:cs typeface="Trebuchet MS"/>
              </a:rPr>
              <a:t> </a:t>
            </a:r>
            <a:r>
              <a:rPr sz="1800" spc="-5" dirty="0">
                <a:latin typeface="Trebuchet MS"/>
                <a:cs typeface="Trebuchet MS"/>
              </a:rPr>
              <a:t>Data yang perlu diakses </a:t>
            </a:r>
            <a:r>
              <a:rPr sz="1800" dirty="0">
                <a:latin typeface="Trebuchet MS"/>
                <a:cs typeface="Trebuchet MS"/>
              </a:rPr>
              <a:t> </a:t>
            </a:r>
            <a:r>
              <a:rPr sz="1800" spc="-5" dirty="0">
                <a:latin typeface="Trebuchet MS"/>
                <a:cs typeface="Trebuchet MS"/>
              </a:rPr>
              <a:t>pengguna berada sebagai data tersimpan yang dikelola </a:t>
            </a:r>
            <a:r>
              <a:rPr sz="1800" dirty="0">
                <a:latin typeface="Trebuchet MS"/>
                <a:cs typeface="Trebuchet MS"/>
              </a:rPr>
              <a:t> </a:t>
            </a:r>
            <a:r>
              <a:rPr sz="1800" spc="-5" dirty="0">
                <a:latin typeface="Trebuchet MS"/>
                <a:cs typeface="Trebuchet MS"/>
              </a:rPr>
              <a:t>oleh </a:t>
            </a:r>
            <a:r>
              <a:rPr sz="1800" dirty="0">
                <a:latin typeface="Trebuchet MS"/>
                <a:cs typeface="Trebuchet MS"/>
              </a:rPr>
              <a:t>sistem </a:t>
            </a:r>
            <a:r>
              <a:rPr sz="1800" spc="-5" dirty="0">
                <a:latin typeface="Trebuchet MS"/>
                <a:cs typeface="Trebuchet MS"/>
              </a:rPr>
              <a:t>manajemen </a:t>
            </a:r>
            <a:r>
              <a:rPr sz="1800" dirty="0">
                <a:latin typeface="Trebuchet MS"/>
                <a:cs typeface="Trebuchet MS"/>
              </a:rPr>
              <a:t>basis </a:t>
            </a:r>
            <a:r>
              <a:rPr sz="1800" spc="-5" dirty="0">
                <a:latin typeface="Trebuchet MS"/>
                <a:cs typeface="Trebuchet MS"/>
              </a:rPr>
              <a:t>data (DBMS). </a:t>
            </a:r>
            <a:r>
              <a:rPr sz="1800" spc="-15" dirty="0">
                <a:latin typeface="Trebuchet MS"/>
                <a:cs typeface="Trebuchet MS"/>
              </a:rPr>
              <a:t>Pengguna </a:t>
            </a:r>
            <a:r>
              <a:rPr sz="1800" spc="-10" dirty="0">
                <a:latin typeface="Trebuchet MS"/>
                <a:cs typeface="Trebuchet MS"/>
              </a:rPr>
              <a:t> </a:t>
            </a:r>
            <a:r>
              <a:rPr sz="1800" spc="-5" dirty="0">
                <a:latin typeface="Trebuchet MS"/>
                <a:cs typeface="Trebuchet MS"/>
              </a:rPr>
              <a:t>membuat kueri</a:t>
            </a:r>
            <a:r>
              <a:rPr sz="1800" spc="5" dirty="0">
                <a:latin typeface="Trebuchet MS"/>
                <a:cs typeface="Trebuchet MS"/>
              </a:rPr>
              <a:t> </a:t>
            </a:r>
            <a:r>
              <a:rPr sz="1800" spc="-5" dirty="0">
                <a:latin typeface="Trebuchet MS"/>
                <a:cs typeface="Trebuchet MS"/>
              </a:rPr>
              <a:t>dan</a:t>
            </a:r>
            <a:r>
              <a:rPr sz="1800" spc="-15" dirty="0">
                <a:latin typeface="Trebuchet MS"/>
                <a:cs typeface="Trebuchet MS"/>
              </a:rPr>
              <a:t> </a:t>
            </a:r>
            <a:r>
              <a:rPr sz="1800" spc="-5" dirty="0">
                <a:latin typeface="Trebuchet MS"/>
                <a:cs typeface="Trebuchet MS"/>
              </a:rPr>
              <a:t>menerima</a:t>
            </a:r>
            <a:r>
              <a:rPr sz="1800" spc="10" dirty="0">
                <a:latin typeface="Trebuchet MS"/>
                <a:cs typeface="Trebuchet MS"/>
              </a:rPr>
              <a:t> </a:t>
            </a:r>
            <a:r>
              <a:rPr sz="1800" spc="-5" dirty="0">
                <a:latin typeface="Trebuchet MS"/>
                <a:cs typeface="Trebuchet MS"/>
              </a:rPr>
              <a:t>tanggapan</a:t>
            </a:r>
            <a:r>
              <a:rPr sz="1800" spc="10" dirty="0">
                <a:latin typeface="Trebuchet MS"/>
                <a:cs typeface="Trebuchet MS"/>
              </a:rPr>
              <a:t> </a:t>
            </a:r>
            <a:r>
              <a:rPr sz="1800" spc="-5" dirty="0">
                <a:latin typeface="Trebuchet MS"/>
                <a:cs typeface="Trebuchet MS"/>
              </a:rPr>
              <a:t>dari</a:t>
            </a:r>
            <a:r>
              <a:rPr sz="1800" spc="-15" dirty="0">
                <a:latin typeface="Trebuchet MS"/>
                <a:cs typeface="Trebuchet MS"/>
              </a:rPr>
              <a:t> </a:t>
            </a:r>
            <a:r>
              <a:rPr sz="1800" spc="-5" dirty="0">
                <a:latin typeface="Trebuchet MS"/>
                <a:cs typeface="Trebuchet MS"/>
              </a:rPr>
              <a:t>DBMS, </a:t>
            </a:r>
            <a:r>
              <a:rPr sz="1800" dirty="0">
                <a:latin typeface="Trebuchet MS"/>
                <a:cs typeface="Trebuchet MS"/>
              </a:rPr>
              <a:t> </a:t>
            </a:r>
            <a:r>
              <a:rPr sz="1800" spc="-5" dirty="0">
                <a:latin typeface="Trebuchet MS"/>
                <a:cs typeface="Trebuchet MS"/>
              </a:rPr>
              <a:t>yang</a:t>
            </a:r>
            <a:r>
              <a:rPr sz="1800" spc="-10" dirty="0">
                <a:latin typeface="Trebuchet MS"/>
                <a:cs typeface="Trebuchet MS"/>
              </a:rPr>
              <a:t> </a:t>
            </a:r>
            <a:r>
              <a:rPr sz="1800" spc="-5" dirty="0">
                <a:latin typeface="Trebuchet MS"/>
                <a:cs typeface="Trebuchet MS"/>
              </a:rPr>
              <a:t>biasanya,</a:t>
            </a:r>
            <a:r>
              <a:rPr sz="1800" spc="-20" dirty="0">
                <a:latin typeface="Trebuchet MS"/>
                <a:cs typeface="Trebuchet MS"/>
              </a:rPr>
              <a:t> </a:t>
            </a:r>
            <a:r>
              <a:rPr sz="1800" spc="-5" dirty="0">
                <a:latin typeface="Trebuchet MS"/>
                <a:cs typeface="Trebuchet MS"/>
              </a:rPr>
              <a:t>tetapi</a:t>
            </a:r>
            <a:r>
              <a:rPr sz="1800" spc="-10" dirty="0">
                <a:latin typeface="Trebuchet MS"/>
                <a:cs typeface="Trebuchet MS"/>
              </a:rPr>
              <a:t> </a:t>
            </a:r>
            <a:r>
              <a:rPr sz="1800" spc="-5" dirty="0">
                <a:latin typeface="Trebuchet MS"/>
                <a:cs typeface="Trebuchet MS"/>
              </a:rPr>
              <a:t>tidak selalu,</a:t>
            </a:r>
            <a:r>
              <a:rPr sz="1800" spc="-10" dirty="0">
                <a:latin typeface="Trebuchet MS"/>
                <a:cs typeface="Trebuchet MS"/>
              </a:rPr>
              <a:t> </a:t>
            </a:r>
            <a:r>
              <a:rPr sz="1800" spc="-5" dirty="0">
                <a:latin typeface="Trebuchet MS"/>
                <a:cs typeface="Trebuchet MS"/>
              </a:rPr>
              <a:t>menggunakan</a:t>
            </a:r>
            <a:r>
              <a:rPr sz="1800" spc="5" dirty="0">
                <a:latin typeface="Trebuchet MS"/>
                <a:cs typeface="Trebuchet MS"/>
              </a:rPr>
              <a:t> </a:t>
            </a:r>
            <a:r>
              <a:rPr sz="1800" spc="-5" dirty="0">
                <a:latin typeface="Trebuchet MS"/>
                <a:cs typeface="Trebuchet MS"/>
              </a:rPr>
              <a:t>SQL.</a:t>
            </a:r>
            <a:endParaRPr sz="1800" dirty="0">
              <a:latin typeface="Trebuchet MS"/>
              <a:cs typeface="Trebuchet MS"/>
            </a:endParaRPr>
          </a:p>
        </p:txBody>
      </p:sp>
      <p:sp>
        <p:nvSpPr>
          <p:cNvPr id="10" name="object 15"/>
          <p:cNvSpPr txBox="1"/>
          <p:nvPr/>
        </p:nvSpPr>
        <p:spPr>
          <a:xfrm>
            <a:off x="304801" y="3240358"/>
            <a:ext cx="11639550" cy="2795637"/>
          </a:xfrm>
          <a:prstGeom prst="rect">
            <a:avLst/>
          </a:prstGeom>
        </p:spPr>
        <p:txBody>
          <a:bodyPr vert="horz" wrap="square" lIns="0" tIns="12700" rIns="0" bIns="0" rtlCol="0">
            <a:spAutoFit/>
          </a:bodyPr>
          <a:lstStyle/>
          <a:p>
            <a:pPr marL="12700" marR="247650" algn="just">
              <a:lnSpc>
                <a:spcPct val="100000"/>
              </a:lnSpc>
              <a:spcBef>
                <a:spcPts val="100"/>
              </a:spcBef>
            </a:pPr>
            <a:r>
              <a:rPr sz="1800" dirty="0">
                <a:latin typeface="Trebuchet MS"/>
                <a:cs typeface="Trebuchet MS"/>
              </a:rPr>
              <a:t>Basis</a:t>
            </a:r>
            <a:r>
              <a:rPr sz="1800" spc="-25" dirty="0">
                <a:latin typeface="Trebuchet MS"/>
                <a:cs typeface="Trebuchet MS"/>
              </a:rPr>
              <a:t> </a:t>
            </a:r>
            <a:r>
              <a:rPr sz="1800" spc="-5" dirty="0">
                <a:latin typeface="Trebuchet MS"/>
                <a:cs typeface="Trebuchet MS"/>
              </a:rPr>
              <a:t>data</a:t>
            </a:r>
            <a:r>
              <a:rPr sz="1800" dirty="0">
                <a:latin typeface="Trebuchet MS"/>
                <a:cs typeface="Trebuchet MS"/>
              </a:rPr>
              <a:t> </a:t>
            </a:r>
            <a:r>
              <a:rPr sz="1800" spc="-5" dirty="0">
                <a:latin typeface="Trebuchet MS"/>
                <a:cs typeface="Trebuchet MS"/>
              </a:rPr>
              <a:t>streaming menangani</a:t>
            </a:r>
            <a:r>
              <a:rPr sz="1800" spc="10" dirty="0">
                <a:latin typeface="Trebuchet MS"/>
                <a:cs typeface="Trebuchet MS"/>
              </a:rPr>
              <a:t> </a:t>
            </a:r>
            <a:r>
              <a:rPr sz="1800" spc="-5" dirty="0">
                <a:latin typeface="Trebuchet MS"/>
                <a:cs typeface="Trebuchet MS"/>
              </a:rPr>
              <a:t>data yang</a:t>
            </a:r>
            <a:r>
              <a:rPr sz="1800" dirty="0">
                <a:latin typeface="Trebuchet MS"/>
                <a:cs typeface="Trebuchet MS"/>
              </a:rPr>
              <a:t> </a:t>
            </a:r>
            <a:r>
              <a:rPr sz="1800" spc="-5" dirty="0">
                <a:latin typeface="Trebuchet MS"/>
                <a:cs typeface="Trebuchet MS"/>
              </a:rPr>
              <a:t>bergerak.</a:t>
            </a:r>
            <a:r>
              <a:rPr sz="1800" spc="10" dirty="0">
                <a:latin typeface="Trebuchet MS"/>
                <a:cs typeface="Trebuchet MS"/>
              </a:rPr>
              <a:t> </a:t>
            </a:r>
            <a:r>
              <a:rPr sz="1800" spc="-15" dirty="0">
                <a:latin typeface="Trebuchet MS"/>
                <a:cs typeface="Trebuchet MS"/>
              </a:rPr>
              <a:t>Keluaran</a:t>
            </a:r>
            <a:r>
              <a:rPr sz="1800" spc="20" dirty="0">
                <a:latin typeface="Trebuchet MS"/>
                <a:cs typeface="Trebuchet MS"/>
              </a:rPr>
              <a:t> </a:t>
            </a:r>
            <a:r>
              <a:rPr sz="1800" spc="-5" dirty="0">
                <a:latin typeface="Trebuchet MS"/>
                <a:cs typeface="Trebuchet MS"/>
              </a:rPr>
              <a:t>database </a:t>
            </a:r>
            <a:r>
              <a:rPr sz="1800" dirty="0">
                <a:latin typeface="Trebuchet MS"/>
                <a:cs typeface="Trebuchet MS"/>
              </a:rPr>
              <a:t> </a:t>
            </a:r>
            <a:r>
              <a:rPr sz="1800" spc="-5" dirty="0">
                <a:latin typeface="Trebuchet MS"/>
                <a:cs typeface="Trebuchet MS"/>
              </a:rPr>
              <a:t>streaming </a:t>
            </a:r>
            <a:r>
              <a:rPr sz="1800" dirty="0">
                <a:latin typeface="Trebuchet MS"/>
                <a:cs typeface="Trebuchet MS"/>
              </a:rPr>
              <a:t>pada </a:t>
            </a:r>
            <a:r>
              <a:rPr sz="1800" spc="-5" dirty="0">
                <a:latin typeface="Trebuchet MS"/>
                <a:cs typeface="Trebuchet MS"/>
              </a:rPr>
              <a:t>akhirnya dapat disimpan </a:t>
            </a:r>
            <a:r>
              <a:rPr sz="1800" dirty="0">
                <a:latin typeface="Trebuchet MS"/>
                <a:cs typeface="Trebuchet MS"/>
              </a:rPr>
              <a:t>di </a:t>
            </a:r>
            <a:r>
              <a:rPr sz="1800" spc="-5" dirty="0">
                <a:latin typeface="Trebuchet MS"/>
                <a:cs typeface="Trebuchet MS"/>
              </a:rPr>
              <a:t>tempat lain, seperti </a:t>
            </a:r>
            <a:r>
              <a:rPr sz="1800" dirty="0">
                <a:latin typeface="Trebuchet MS"/>
                <a:cs typeface="Trebuchet MS"/>
              </a:rPr>
              <a:t>di </a:t>
            </a:r>
            <a:r>
              <a:rPr sz="1800" spc="-5" dirty="0">
                <a:latin typeface="Trebuchet MS"/>
                <a:cs typeface="Trebuchet MS"/>
              </a:rPr>
              <a:t>cloud, </a:t>
            </a:r>
            <a:r>
              <a:rPr sz="1800" spc="-530" dirty="0">
                <a:latin typeface="Trebuchet MS"/>
                <a:cs typeface="Trebuchet MS"/>
              </a:rPr>
              <a:t> </a:t>
            </a:r>
            <a:r>
              <a:rPr sz="1800" spc="-5" dirty="0">
                <a:latin typeface="Trebuchet MS"/>
                <a:cs typeface="Trebuchet MS"/>
              </a:rPr>
              <a:t>dan diakses</a:t>
            </a:r>
            <a:r>
              <a:rPr sz="1800" spc="-25" dirty="0">
                <a:latin typeface="Trebuchet MS"/>
                <a:cs typeface="Trebuchet MS"/>
              </a:rPr>
              <a:t> </a:t>
            </a:r>
            <a:r>
              <a:rPr sz="1800" spc="-5" dirty="0">
                <a:latin typeface="Trebuchet MS"/>
                <a:cs typeface="Trebuchet MS"/>
              </a:rPr>
              <a:t>melalui mekanisme kueri </a:t>
            </a:r>
            <a:r>
              <a:rPr sz="1800" spc="-35" dirty="0" err="1">
                <a:latin typeface="Trebuchet MS"/>
                <a:cs typeface="Trebuchet MS"/>
              </a:rPr>
              <a:t>standar</a:t>
            </a:r>
            <a:r>
              <a:rPr sz="1800" spc="-35" dirty="0" smtClean="0">
                <a:latin typeface="Trebuchet MS"/>
                <a:cs typeface="Trebuchet MS"/>
              </a:rPr>
              <a:t>.</a:t>
            </a:r>
            <a:endParaRPr lang="en-US" sz="1800" spc="-35" dirty="0" smtClean="0">
              <a:latin typeface="Trebuchet MS"/>
              <a:cs typeface="Trebuchet MS"/>
            </a:endParaRPr>
          </a:p>
          <a:p>
            <a:pPr marL="12700" marR="247650" algn="just">
              <a:lnSpc>
                <a:spcPct val="100000"/>
              </a:lnSpc>
              <a:spcBef>
                <a:spcPts val="100"/>
              </a:spcBef>
            </a:pPr>
            <a:endParaRPr sz="1800" dirty="0">
              <a:latin typeface="Trebuchet MS"/>
              <a:cs typeface="Trebuchet MS"/>
            </a:endParaRPr>
          </a:p>
          <a:p>
            <a:pPr marL="12700" marR="245745" algn="just">
              <a:lnSpc>
                <a:spcPct val="100000"/>
              </a:lnSpc>
              <a:spcBef>
                <a:spcPts val="5"/>
              </a:spcBef>
            </a:pPr>
            <a:r>
              <a:rPr sz="1800" dirty="0" smtClean="0">
                <a:latin typeface="Trebuchet MS"/>
                <a:cs typeface="Trebuchet MS"/>
              </a:rPr>
              <a:t>Basis </a:t>
            </a:r>
            <a:r>
              <a:rPr sz="1800" spc="-5" dirty="0">
                <a:latin typeface="Trebuchet MS"/>
                <a:cs typeface="Trebuchet MS"/>
              </a:rPr>
              <a:t>data streaming biasanya didistribusikan untuk menangani skala dan </a:t>
            </a:r>
            <a:r>
              <a:rPr sz="1800" spc="-530" dirty="0">
                <a:latin typeface="Trebuchet MS"/>
                <a:cs typeface="Trebuchet MS"/>
              </a:rPr>
              <a:t> </a:t>
            </a:r>
            <a:r>
              <a:rPr sz="1800" spc="-5" dirty="0">
                <a:latin typeface="Trebuchet MS"/>
                <a:cs typeface="Trebuchet MS"/>
              </a:rPr>
              <a:t>persyaratan</a:t>
            </a:r>
            <a:r>
              <a:rPr sz="1800" spc="10" dirty="0">
                <a:latin typeface="Trebuchet MS"/>
                <a:cs typeface="Trebuchet MS"/>
              </a:rPr>
              <a:t> </a:t>
            </a:r>
            <a:r>
              <a:rPr sz="1800" spc="-5" dirty="0">
                <a:latin typeface="Trebuchet MS"/>
                <a:cs typeface="Trebuchet MS"/>
              </a:rPr>
              <a:t>beban</a:t>
            </a:r>
            <a:r>
              <a:rPr sz="1800" spc="-10" dirty="0">
                <a:latin typeface="Trebuchet MS"/>
                <a:cs typeface="Trebuchet MS"/>
              </a:rPr>
              <a:t> </a:t>
            </a:r>
            <a:r>
              <a:rPr sz="1800" spc="-5" dirty="0">
                <a:latin typeface="Trebuchet MS"/>
                <a:cs typeface="Trebuchet MS"/>
              </a:rPr>
              <a:t>volume</a:t>
            </a:r>
            <a:r>
              <a:rPr sz="1800" spc="10" dirty="0">
                <a:latin typeface="Trebuchet MS"/>
                <a:cs typeface="Trebuchet MS"/>
              </a:rPr>
              <a:t> </a:t>
            </a:r>
            <a:r>
              <a:rPr sz="1800" spc="-5" dirty="0">
                <a:latin typeface="Trebuchet MS"/>
                <a:cs typeface="Trebuchet MS"/>
              </a:rPr>
              <a:t>data</a:t>
            </a:r>
            <a:r>
              <a:rPr sz="1800" dirty="0">
                <a:latin typeface="Trebuchet MS"/>
                <a:cs typeface="Trebuchet MS"/>
              </a:rPr>
              <a:t> </a:t>
            </a:r>
            <a:r>
              <a:rPr sz="1800" spc="-5" dirty="0">
                <a:latin typeface="Trebuchet MS"/>
                <a:cs typeface="Trebuchet MS"/>
              </a:rPr>
              <a:t>yang </a:t>
            </a:r>
            <a:r>
              <a:rPr sz="1800" dirty="0">
                <a:latin typeface="Trebuchet MS"/>
                <a:cs typeface="Trebuchet MS"/>
              </a:rPr>
              <a:t>sangat</a:t>
            </a:r>
            <a:r>
              <a:rPr sz="1800" spc="-5" dirty="0">
                <a:latin typeface="Trebuchet MS"/>
                <a:cs typeface="Trebuchet MS"/>
              </a:rPr>
              <a:t> </a:t>
            </a:r>
            <a:r>
              <a:rPr sz="1800" spc="-45" dirty="0">
                <a:latin typeface="Trebuchet MS"/>
                <a:cs typeface="Trebuchet MS"/>
              </a:rPr>
              <a:t>besar.</a:t>
            </a:r>
            <a:r>
              <a:rPr sz="1800" dirty="0">
                <a:latin typeface="Trebuchet MS"/>
                <a:cs typeface="Trebuchet MS"/>
              </a:rPr>
              <a:t> Saat</a:t>
            </a:r>
            <a:r>
              <a:rPr sz="1800" spc="-5" dirty="0">
                <a:latin typeface="Trebuchet MS"/>
                <a:cs typeface="Trebuchet MS"/>
              </a:rPr>
              <a:t> ini,</a:t>
            </a:r>
            <a:r>
              <a:rPr sz="1800" dirty="0">
                <a:latin typeface="Trebuchet MS"/>
                <a:cs typeface="Trebuchet MS"/>
              </a:rPr>
              <a:t> ada</a:t>
            </a:r>
            <a:r>
              <a:rPr sz="1800" spc="-15" dirty="0">
                <a:latin typeface="Trebuchet MS"/>
                <a:cs typeface="Trebuchet MS"/>
              </a:rPr>
              <a:t> </a:t>
            </a:r>
            <a:r>
              <a:rPr sz="1800" spc="-5" dirty="0">
                <a:latin typeface="Trebuchet MS"/>
                <a:cs typeface="Trebuchet MS"/>
              </a:rPr>
              <a:t>berbagai </a:t>
            </a:r>
            <a:r>
              <a:rPr sz="1800" spc="-525" dirty="0">
                <a:latin typeface="Trebuchet MS"/>
                <a:cs typeface="Trebuchet MS"/>
              </a:rPr>
              <a:t> </a:t>
            </a:r>
            <a:r>
              <a:rPr sz="1800" spc="-5" dirty="0">
                <a:latin typeface="Trebuchet MS"/>
                <a:cs typeface="Trebuchet MS"/>
              </a:rPr>
              <a:t>database</a:t>
            </a:r>
            <a:r>
              <a:rPr sz="1800" spc="-15" dirty="0">
                <a:latin typeface="Trebuchet MS"/>
                <a:cs typeface="Trebuchet MS"/>
              </a:rPr>
              <a:t> </a:t>
            </a:r>
            <a:r>
              <a:rPr sz="1800" spc="-5" dirty="0">
                <a:latin typeface="Trebuchet MS"/>
                <a:cs typeface="Trebuchet MS"/>
              </a:rPr>
              <a:t>streaming</a:t>
            </a:r>
            <a:r>
              <a:rPr sz="1800" dirty="0">
                <a:latin typeface="Trebuchet MS"/>
                <a:cs typeface="Trebuchet MS"/>
              </a:rPr>
              <a:t> </a:t>
            </a:r>
            <a:r>
              <a:rPr sz="1800" spc="-5" dirty="0">
                <a:latin typeface="Trebuchet MS"/>
                <a:cs typeface="Trebuchet MS"/>
              </a:rPr>
              <a:t>komersial,</a:t>
            </a:r>
            <a:r>
              <a:rPr sz="1800" spc="5" dirty="0">
                <a:latin typeface="Trebuchet MS"/>
                <a:cs typeface="Trebuchet MS"/>
              </a:rPr>
              <a:t> </a:t>
            </a:r>
            <a:r>
              <a:rPr sz="1800" spc="-5" dirty="0">
                <a:latin typeface="Trebuchet MS"/>
                <a:cs typeface="Trebuchet MS"/>
              </a:rPr>
              <a:t>berpemilik,</a:t>
            </a:r>
            <a:r>
              <a:rPr sz="1800" spc="-15" dirty="0">
                <a:latin typeface="Trebuchet MS"/>
                <a:cs typeface="Trebuchet MS"/>
              </a:rPr>
              <a:t> </a:t>
            </a:r>
            <a:r>
              <a:rPr sz="1800" spc="-5" dirty="0">
                <a:latin typeface="Trebuchet MS"/>
                <a:cs typeface="Trebuchet MS"/>
              </a:rPr>
              <a:t>dan</a:t>
            </a:r>
            <a:r>
              <a:rPr sz="1800" dirty="0">
                <a:latin typeface="Trebuchet MS"/>
                <a:cs typeface="Trebuchet MS"/>
              </a:rPr>
              <a:t> open</a:t>
            </a:r>
            <a:r>
              <a:rPr sz="1800" spc="5" dirty="0">
                <a:latin typeface="Trebuchet MS"/>
                <a:cs typeface="Trebuchet MS"/>
              </a:rPr>
              <a:t> </a:t>
            </a:r>
            <a:r>
              <a:rPr sz="1800" spc="-5" dirty="0">
                <a:latin typeface="Trebuchet MS"/>
                <a:cs typeface="Trebuchet MS"/>
              </a:rPr>
              <a:t>source,</a:t>
            </a:r>
            <a:r>
              <a:rPr sz="1800" dirty="0">
                <a:latin typeface="Trebuchet MS"/>
                <a:cs typeface="Trebuchet MS"/>
              </a:rPr>
              <a:t> </a:t>
            </a:r>
            <a:r>
              <a:rPr sz="1800" spc="-5" dirty="0">
                <a:latin typeface="Trebuchet MS"/>
                <a:cs typeface="Trebuchet MS"/>
              </a:rPr>
              <a:t>termasuk </a:t>
            </a:r>
            <a:r>
              <a:rPr sz="1800" dirty="0">
                <a:latin typeface="Trebuchet MS"/>
                <a:cs typeface="Trebuchet MS"/>
              </a:rPr>
              <a:t> </a:t>
            </a:r>
            <a:r>
              <a:rPr sz="1800" spc="-10" dirty="0">
                <a:latin typeface="Trebuchet MS"/>
                <a:cs typeface="Trebuchet MS"/>
              </a:rPr>
              <a:t>Google </a:t>
            </a:r>
            <a:r>
              <a:rPr sz="1800" spc="-5" dirty="0">
                <a:latin typeface="Trebuchet MS"/>
                <a:cs typeface="Trebuchet MS"/>
              </a:rPr>
              <a:t>Cloud </a:t>
            </a:r>
            <a:r>
              <a:rPr sz="1800" spc="-30" dirty="0">
                <a:latin typeface="Trebuchet MS"/>
                <a:cs typeface="Trebuchet MS"/>
              </a:rPr>
              <a:t>Dataflow, </a:t>
            </a:r>
            <a:r>
              <a:rPr sz="1800" spc="-10" dirty="0">
                <a:latin typeface="Trebuchet MS"/>
                <a:cs typeface="Trebuchet MS"/>
              </a:rPr>
              <a:t>Microsoft </a:t>
            </a:r>
            <a:r>
              <a:rPr sz="1800" spc="-5" dirty="0">
                <a:latin typeface="Trebuchet MS"/>
                <a:cs typeface="Trebuchet MS"/>
              </a:rPr>
              <a:t>StreamInsight, Azure Stream </a:t>
            </a:r>
            <a:r>
              <a:rPr sz="1800" spc="-10" dirty="0">
                <a:latin typeface="Trebuchet MS"/>
                <a:cs typeface="Trebuchet MS"/>
              </a:rPr>
              <a:t>Analytics, </a:t>
            </a:r>
            <a:r>
              <a:rPr sz="1800" spc="-5" dirty="0">
                <a:latin typeface="Trebuchet MS"/>
                <a:cs typeface="Trebuchet MS"/>
              </a:rPr>
              <a:t> IBM</a:t>
            </a:r>
            <a:r>
              <a:rPr sz="1800" spc="-20" dirty="0">
                <a:latin typeface="Trebuchet MS"/>
                <a:cs typeface="Trebuchet MS"/>
              </a:rPr>
              <a:t> </a:t>
            </a:r>
            <a:r>
              <a:rPr sz="1800" spc="-5" dirty="0">
                <a:latin typeface="Trebuchet MS"/>
                <a:cs typeface="Trebuchet MS"/>
              </a:rPr>
              <a:t>InfoSphere</a:t>
            </a:r>
            <a:r>
              <a:rPr sz="1800" spc="5" dirty="0">
                <a:latin typeface="Trebuchet MS"/>
                <a:cs typeface="Trebuchet MS"/>
              </a:rPr>
              <a:t> </a:t>
            </a:r>
            <a:r>
              <a:rPr sz="1800" spc="-5" dirty="0">
                <a:latin typeface="Trebuchet MS"/>
                <a:cs typeface="Trebuchet MS"/>
              </a:rPr>
              <a:t>Streams,</a:t>
            </a:r>
            <a:r>
              <a:rPr sz="1800" dirty="0">
                <a:latin typeface="Trebuchet MS"/>
                <a:cs typeface="Trebuchet MS"/>
              </a:rPr>
              <a:t> </a:t>
            </a:r>
            <a:r>
              <a:rPr sz="1800" spc="-5" dirty="0">
                <a:latin typeface="Trebuchet MS"/>
                <a:cs typeface="Trebuchet MS"/>
              </a:rPr>
              <a:t>dan</a:t>
            </a:r>
            <a:r>
              <a:rPr sz="1800" spc="-110" dirty="0">
                <a:latin typeface="Trebuchet MS"/>
                <a:cs typeface="Trebuchet MS"/>
              </a:rPr>
              <a:t> </a:t>
            </a:r>
            <a:r>
              <a:rPr sz="1800" spc="-5" dirty="0">
                <a:latin typeface="Trebuchet MS"/>
                <a:cs typeface="Trebuchet MS"/>
              </a:rPr>
              <a:t>Amazon</a:t>
            </a:r>
            <a:r>
              <a:rPr sz="1800" spc="5" dirty="0">
                <a:latin typeface="Trebuchet MS"/>
                <a:cs typeface="Trebuchet MS"/>
              </a:rPr>
              <a:t> </a:t>
            </a:r>
            <a:r>
              <a:rPr sz="1800" spc="-10" dirty="0">
                <a:latin typeface="Trebuchet MS"/>
                <a:cs typeface="Trebuchet MS"/>
              </a:rPr>
              <a:t>Kinesis.</a:t>
            </a:r>
            <a:endParaRPr sz="1800" dirty="0">
              <a:latin typeface="Trebuchet MS"/>
              <a:cs typeface="Trebuchet MS"/>
            </a:endParaRPr>
          </a:p>
          <a:p>
            <a:pPr marL="12700" marR="5080" algn="just">
              <a:lnSpc>
                <a:spcPct val="100000"/>
              </a:lnSpc>
            </a:pPr>
            <a:r>
              <a:rPr sz="1800" dirty="0" err="1" smtClean="0">
                <a:latin typeface="Trebuchet MS"/>
                <a:cs typeface="Trebuchet MS"/>
              </a:rPr>
              <a:t>Sistem</a:t>
            </a:r>
            <a:r>
              <a:rPr sz="1800" dirty="0" smtClean="0">
                <a:latin typeface="Trebuchet MS"/>
                <a:cs typeface="Trebuchet MS"/>
              </a:rPr>
              <a:t> </a:t>
            </a:r>
            <a:r>
              <a:rPr sz="1800" spc="-5" dirty="0">
                <a:latin typeface="Trebuchet MS"/>
                <a:cs typeface="Trebuchet MS"/>
              </a:rPr>
              <a:t>open source sebagian besar berbasis </a:t>
            </a:r>
            <a:r>
              <a:rPr sz="1800" dirty="0">
                <a:latin typeface="Trebuchet MS"/>
                <a:cs typeface="Trebuchet MS"/>
              </a:rPr>
              <a:t>di </a:t>
            </a:r>
            <a:r>
              <a:rPr sz="1800" spc="-5" dirty="0">
                <a:latin typeface="Trebuchet MS"/>
                <a:cs typeface="Trebuchet MS"/>
              </a:rPr>
              <a:t>sekitar Apache </a:t>
            </a:r>
            <a:r>
              <a:rPr sz="1800" dirty="0">
                <a:latin typeface="Trebuchet MS"/>
                <a:cs typeface="Trebuchet MS"/>
              </a:rPr>
              <a:t>dan </a:t>
            </a:r>
            <a:r>
              <a:rPr sz="1800" spc="-5" dirty="0">
                <a:latin typeface="Trebuchet MS"/>
                <a:cs typeface="Trebuchet MS"/>
              </a:rPr>
              <a:t>termasuk </a:t>
            </a:r>
            <a:r>
              <a:rPr sz="1800" spc="-530" dirty="0">
                <a:latin typeface="Trebuchet MS"/>
                <a:cs typeface="Trebuchet MS"/>
              </a:rPr>
              <a:t> </a:t>
            </a:r>
            <a:r>
              <a:rPr sz="1800" spc="-5" dirty="0">
                <a:latin typeface="Trebuchet MS"/>
                <a:cs typeface="Trebuchet MS"/>
              </a:rPr>
              <a:t>Apache</a:t>
            </a:r>
            <a:r>
              <a:rPr sz="1800" spc="45" dirty="0">
                <a:latin typeface="Trebuchet MS"/>
                <a:cs typeface="Trebuchet MS"/>
              </a:rPr>
              <a:t> </a:t>
            </a:r>
            <a:r>
              <a:rPr sz="1800" spc="-5" dirty="0">
                <a:latin typeface="Trebuchet MS"/>
                <a:cs typeface="Trebuchet MS"/>
              </a:rPr>
              <a:t>Spark</a:t>
            </a:r>
            <a:r>
              <a:rPr sz="1800" spc="45" dirty="0">
                <a:latin typeface="Trebuchet MS"/>
                <a:cs typeface="Trebuchet MS"/>
              </a:rPr>
              <a:t> </a:t>
            </a:r>
            <a:r>
              <a:rPr sz="1800" spc="-5" dirty="0">
                <a:latin typeface="Trebuchet MS"/>
                <a:cs typeface="Trebuchet MS"/>
              </a:rPr>
              <a:t>Streaming</a:t>
            </a:r>
            <a:r>
              <a:rPr sz="1800" spc="55" dirty="0">
                <a:latin typeface="Trebuchet MS"/>
                <a:cs typeface="Trebuchet MS"/>
              </a:rPr>
              <a:t> </a:t>
            </a:r>
            <a:r>
              <a:rPr sz="1800" spc="-5" dirty="0">
                <a:latin typeface="Trebuchet MS"/>
                <a:cs typeface="Trebuchet MS"/>
              </a:rPr>
              <a:t>yang</a:t>
            </a:r>
            <a:r>
              <a:rPr sz="1800" spc="45" dirty="0">
                <a:latin typeface="Trebuchet MS"/>
                <a:cs typeface="Trebuchet MS"/>
              </a:rPr>
              <a:t> </a:t>
            </a:r>
            <a:r>
              <a:rPr sz="1800" spc="-5" dirty="0">
                <a:latin typeface="Trebuchet MS"/>
                <a:cs typeface="Trebuchet MS"/>
              </a:rPr>
              <a:t>disediakan</a:t>
            </a:r>
            <a:r>
              <a:rPr sz="1800" spc="25" dirty="0">
                <a:latin typeface="Trebuchet MS"/>
                <a:cs typeface="Trebuchet MS"/>
              </a:rPr>
              <a:t> </a:t>
            </a:r>
            <a:r>
              <a:rPr sz="1800" spc="-5" dirty="0">
                <a:latin typeface="Trebuchet MS"/>
                <a:cs typeface="Trebuchet MS"/>
              </a:rPr>
              <a:t>oleh</a:t>
            </a:r>
            <a:r>
              <a:rPr sz="1800" spc="55" dirty="0">
                <a:latin typeface="Trebuchet MS"/>
                <a:cs typeface="Trebuchet MS"/>
              </a:rPr>
              <a:t> </a:t>
            </a:r>
            <a:r>
              <a:rPr sz="1800" spc="-5" dirty="0">
                <a:latin typeface="Trebuchet MS"/>
                <a:cs typeface="Trebuchet MS"/>
              </a:rPr>
              <a:t>Databricks,</a:t>
            </a:r>
            <a:r>
              <a:rPr sz="1800" spc="-70" dirty="0">
                <a:latin typeface="Trebuchet MS"/>
                <a:cs typeface="Trebuchet MS"/>
              </a:rPr>
              <a:t> </a:t>
            </a:r>
            <a:r>
              <a:rPr sz="1800" spc="-5" dirty="0">
                <a:latin typeface="Trebuchet MS"/>
                <a:cs typeface="Trebuchet MS"/>
              </a:rPr>
              <a:t>Apache</a:t>
            </a:r>
            <a:r>
              <a:rPr sz="1800" spc="60" dirty="0">
                <a:latin typeface="Trebuchet MS"/>
                <a:cs typeface="Trebuchet MS"/>
              </a:rPr>
              <a:t> </a:t>
            </a:r>
            <a:r>
              <a:rPr sz="1800" dirty="0">
                <a:latin typeface="Trebuchet MS"/>
                <a:cs typeface="Trebuchet MS"/>
              </a:rPr>
              <a:t>Flink </a:t>
            </a:r>
            <a:r>
              <a:rPr sz="1800" spc="5" dirty="0">
                <a:latin typeface="Trebuchet MS"/>
                <a:cs typeface="Trebuchet MS"/>
              </a:rPr>
              <a:t> </a:t>
            </a:r>
            <a:r>
              <a:rPr sz="1800" spc="-5" dirty="0">
                <a:latin typeface="Trebuchet MS"/>
                <a:cs typeface="Trebuchet MS"/>
              </a:rPr>
              <a:t>yang disediakan oleh Data Artisans, Apache Kafka yang disediakan oleh </a:t>
            </a:r>
            <a:r>
              <a:rPr sz="1800" dirty="0">
                <a:latin typeface="Trebuchet MS"/>
                <a:cs typeface="Trebuchet MS"/>
              </a:rPr>
              <a:t> </a:t>
            </a:r>
            <a:r>
              <a:rPr sz="1800" spc="-5" dirty="0">
                <a:latin typeface="Trebuchet MS"/>
                <a:cs typeface="Trebuchet MS"/>
              </a:rPr>
              <a:t>Confluent</a:t>
            </a:r>
            <a:r>
              <a:rPr sz="1800" dirty="0">
                <a:latin typeface="Trebuchet MS"/>
                <a:cs typeface="Trebuchet MS"/>
              </a:rPr>
              <a:t> </a:t>
            </a:r>
            <a:r>
              <a:rPr sz="1800" spc="-5" dirty="0">
                <a:latin typeface="Trebuchet MS"/>
                <a:cs typeface="Trebuchet MS"/>
              </a:rPr>
              <a:t>dan</a:t>
            </a:r>
            <a:r>
              <a:rPr sz="1800" spc="-110" dirty="0">
                <a:latin typeface="Trebuchet MS"/>
                <a:cs typeface="Trebuchet MS"/>
              </a:rPr>
              <a:t> </a:t>
            </a:r>
            <a:r>
              <a:rPr sz="1800" spc="-5" dirty="0">
                <a:latin typeface="Trebuchet MS"/>
                <a:cs typeface="Trebuchet MS"/>
              </a:rPr>
              <a:t>Apache</a:t>
            </a:r>
            <a:r>
              <a:rPr sz="1800" spc="10" dirty="0">
                <a:latin typeface="Trebuchet MS"/>
                <a:cs typeface="Trebuchet MS"/>
              </a:rPr>
              <a:t> </a:t>
            </a:r>
            <a:r>
              <a:rPr sz="1800" spc="-5" dirty="0">
                <a:latin typeface="Trebuchet MS"/>
                <a:cs typeface="Trebuchet MS"/>
              </a:rPr>
              <a:t>Storm,</a:t>
            </a:r>
            <a:r>
              <a:rPr sz="1800" spc="5" dirty="0">
                <a:latin typeface="Trebuchet MS"/>
                <a:cs typeface="Trebuchet MS"/>
              </a:rPr>
              <a:t> </a:t>
            </a:r>
            <a:r>
              <a:rPr sz="1800" spc="-5" dirty="0">
                <a:latin typeface="Trebuchet MS"/>
                <a:cs typeface="Trebuchet MS"/>
              </a:rPr>
              <a:t>yang dimiliki</a:t>
            </a:r>
            <a:r>
              <a:rPr sz="1800" spc="-25" dirty="0">
                <a:latin typeface="Trebuchet MS"/>
                <a:cs typeface="Trebuchet MS"/>
              </a:rPr>
              <a:t> </a:t>
            </a:r>
            <a:r>
              <a:rPr sz="1800" spc="-5" dirty="0">
                <a:latin typeface="Trebuchet MS"/>
                <a:cs typeface="Trebuchet MS"/>
              </a:rPr>
              <a:t>oleh</a:t>
            </a:r>
            <a:r>
              <a:rPr sz="1800" spc="-40" dirty="0">
                <a:latin typeface="Trebuchet MS"/>
                <a:cs typeface="Trebuchet MS"/>
              </a:rPr>
              <a:t> </a:t>
            </a:r>
            <a:r>
              <a:rPr sz="1800" spc="-65" dirty="0">
                <a:latin typeface="Trebuchet MS"/>
                <a:cs typeface="Trebuchet MS"/>
              </a:rPr>
              <a:t>Twitter.</a:t>
            </a:r>
            <a:endParaRPr sz="1800" dirty="0">
              <a:latin typeface="Trebuchet MS"/>
              <a:cs typeface="Trebuchet MS"/>
            </a:endParaRPr>
          </a:p>
        </p:txBody>
      </p:sp>
      <p:sp>
        <p:nvSpPr>
          <p:cNvPr id="12" name="Rectangle 11"/>
          <p:cNvSpPr/>
          <p:nvPr/>
        </p:nvSpPr>
        <p:spPr>
          <a:xfrm>
            <a:off x="3455031" y="218297"/>
            <a:ext cx="6572312" cy="646331"/>
          </a:xfrm>
          <a:prstGeom prst="rect">
            <a:avLst/>
          </a:prstGeom>
        </p:spPr>
        <p:txBody>
          <a:bodyPr wrap="none">
            <a:spAutoFit/>
          </a:bodyPr>
          <a:lstStyle/>
          <a:p>
            <a:r>
              <a:rPr lang="en-US" sz="3600" dirty="0"/>
              <a:t>Static and Streaming </a:t>
            </a:r>
            <a:r>
              <a:rPr lang="en-US" sz="3600" dirty="0" err="1"/>
              <a:t>IoT</a:t>
            </a:r>
            <a:r>
              <a:rPr lang="en-US" sz="3600" dirty="0"/>
              <a:t> Database</a:t>
            </a:r>
          </a:p>
        </p:txBody>
      </p:sp>
    </p:spTree>
    <p:extLst>
      <p:ext uri="{BB962C8B-B14F-4D97-AF65-F5344CB8AC3E}">
        <p14:creationId xmlns:p14="http://schemas.microsoft.com/office/powerpoint/2010/main" val="111524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700658" y="465200"/>
            <a:ext cx="8271891" cy="689291"/>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smtClean="0"/>
              <a:t>Which</a:t>
            </a:r>
            <a:r>
              <a:rPr lang="en-US" spc="10" smtClean="0"/>
              <a:t> </a:t>
            </a:r>
            <a:r>
              <a:rPr lang="en-US" spc="-5" smtClean="0"/>
              <a:t>Database</a:t>
            </a:r>
            <a:r>
              <a:rPr lang="en-US" spc="-10" smtClean="0"/>
              <a:t> </a:t>
            </a:r>
            <a:r>
              <a:rPr lang="en-US" smtClean="0"/>
              <a:t>is</a:t>
            </a:r>
            <a:r>
              <a:rPr lang="en-US" spc="-20" smtClean="0"/>
              <a:t> </a:t>
            </a:r>
            <a:r>
              <a:rPr lang="en-US" spc="-10" smtClean="0"/>
              <a:t>the</a:t>
            </a:r>
            <a:r>
              <a:rPr lang="en-US" smtClean="0"/>
              <a:t> </a:t>
            </a:r>
            <a:r>
              <a:rPr lang="en-US" spc="-10" smtClean="0"/>
              <a:t>Best</a:t>
            </a:r>
            <a:r>
              <a:rPr lang="en-US" spc="-5" smtClean="0"/>
              <a:t> for</a:t>
            </a:r>
            <a:r>
              <a:rPr lang="en-US" smtClean="0"/>
              <a:t> </a:t>
            </a:r>
            <a:r>
              <a:rPr lang="en-US" spc="-10" smtClean="0"/>
              <a:t>IoT</a:t>
            </a:r>
            <a:r>
              <a:rPr lang="en-US" spc="-60" smtClean="0"/>
              <a:t> </a:t>
            </a:r>
            <a:r>
              <a:rPr lang="en-US" spc="-5" smtClean="0"/>
              <a:t>?</a:t>
            </a:r>
            <a:endParaRPr lang="en-US" spc="-5" dirty="0"/>
          </a:p>
        </p:txBody>
      </p:sp>
      <p:sp>
        <p:nvSpPr>
          <p:cNvPr id="3" name="object 15"/>
          <p:cNvSpPr txBox="1"/>
          <p:nvPr/>
        </p:nvSpPr>
        <p:spPr>
          <a:xfrm>
            <a:off x="700658" y="1327150"/>
            <a:ext cx="6938391" cy="3629199"/>
          </a:xfrm>
          <a:prstGeom prst="rect">
            <a:avLst/>
          </a:prstGeom>
        </p:spPr>
        <p:txBody>
          <a:bodyPr vert="horz" wrap="square" lIns="0" tIns="12700" rIns="0" bIns="0" rtlCol="0">
            <a:spAutoFit/>
          </a:bodyPr>
          <a:lstStyle/>
          <a:p>
            <a:pPr marL="12700" marR="356870" algn="just">
              <a:lnSpc>
                <a:spcPct val="100000"/>
              </a:lnSpc>
              <a:spcBef>
                <a:spcPts val="100"/>
              </a:spcBef>
            </a:pPr>
            <a:r>
              <a:rPr sz="1800" spc="-15" dirty="0">
                <a:latin typeface="Trebuchet MS"/>
                <a:cs typeface="Trebuchet MS"/>
              </a:rPr>
              <a:t>Pengembang</a:t>
            </a:r>
            <a:r>
              <a:rPr sz="1800" spc="-5" dirty="0">
                <a:latin typeface="Trebuchet MS"/>
                <a:cs typeface="Trebuchet MS"/>
              </a:rPr>
              <a:t> IoT</a:t>
            </a:r>
            <a:r>
              <a:rPr sz="1800" spc="-40" dirty="0">
                <a:latin typeface="Trebuchet MS"/>
                <a:cs typeface="Trebuchet MS"/>
              </a:rPr>
              <a:t> </a:t>
            </a:r>
            <a:r>
              <a:rPr sz="1800" spc="-5" dirty="0">
                <a:latin typeface="Trebuchet MS"/>
                <a:cs typeface="Trebuchet MS"/>
              </a:rPr>
              <a:t>dapat</a:t>
            </a:r>
            <a:r>
              <a:rPr sz="1800" spc="5" dirty="0">
                <a:latin typeface="Trebuchet MS"/>
                <a:cs typeface="Trebuchet MS"/>
              </a:rPr>
              <a:t> </a:t>
            </a:r>
            <a:r>
              <a:rPr sz="1800" spc="-5" dirty="0">
                <a:latin typeface="Trebuchet MS"/>
                <a:cs typeface="Trebuchet MS"/>
              </a:rPr>
              <a:t>mengambil</a:t>
            </a:r>
            <a:r>
              <a:rPr sz="1800" dirty="0">
                <a:latin typeface="Trebuchet MS"/>
                <a:cs typeface="Trebuchet MS"/>
              </a:rPr>
              <a:t> </a:t>
            </a:r>
            <a:r>
              <a:rPr sz="1800" spc="-5" dirty="0">
                <a:latin typeface="Trebuchet MS"/>
                <a:cs typeface="Trebuchet MS"/>
              </a:rPr>
              <a:t>manfaat</a:t>
            </a:r>
            <a:r>
              <a:rPr sz="1800" spc="5" dirty="0">
                <a:latin typeface="Trebuchet MS"/>
                <a:cs typeface="Trebuchet MS"/>
              </a:rPr>
              <a:t> </a:t>
            </a:r>
            <a:r>
              <a:rPr sz="1800" spc="-5" dirty="0">
                <a:latin typeface="Trebuchet MS"/>
                <a:cs typeface="Trebuchet MS"/>
              </a:rPr>
              <a:t>dari</a:t>
            </a:r>
            <a:r>
              <a:rPr sz="1800" spc="-10" dirty="0">
                <a:latin typeface="Trebuchet MS"/>
                <a:cs typeface="Trebuchet MS"/>
              </a:rPr>
              <a:t> </a:t>
            </a:r>
            <a:r>
              <a:rPr sz="1800" spc="-5" dirty="0">
                <a:latin typeface="Trebuchet MS"/>
                <a:cs typeface="Trebuchet MS"/>
              </a:rPr>
              <a:t>teknik</a:t>
            </a:r>
            <a:r>
              <a:rPr sz="1800" spc="15" dirty="0">
                <a:latin typeface="Trebuchet MS"/>
                <a:cs typeface="Trebuchet MS"/>
              </a:rPr>
              <a:t> </a:t>
            </a:r>
            <a:r>
              <a:rPr sz="1800" spc="-5" dirty="0">
                <a:latin typeface="Trebuchet MS"/>
                <a:cs typeface="Trebuchet MS"/>
              </a:rPr>
              <a:t>dan</a:t>
            </a:r>
            <a:r>
              <a:rPr sz="1800" spc="-10" dirty="0">
                <a:latin typeface="Trebuchet MS"/>
                <a:cs typeface="Trebuchet MS"/>
              </a:rPr>
              <a:t> </a:t>
            </a:r>
            <a:r>
              <a:rPr sz="1800" dirty="0">
                <a:latin typeface="Trebuchet MS"/>
                <a:cs typeface="Trebuchet MS"/>
              </a:rPr>
              <a:t>skema </a:t>
            </a:r>
            <a:r>
              <a:rPr sz="1800" spc="-5" dirty="0">
                <a:latin typeface="Trebuchet MS"/>
                <a:cs typeface="Trebuchet MS"/>
              </a:rPr>
              <a:t>kueri </a:t>
            </a:r>
            <a:r>
              <a:rPr sz="1800" spc="-525" dirty="0">
                <a:latin typeface="Trebuchet MS"/>
                <a:cs typeface="Trebuchet MS"/>
              </a:rPr>
              <a:t> </a:t>
            </a:r>
            <a:r>
              <a:rPr sz="1800" spc="-35" dirty="0">
                <a:latin typeface="Trebuchet MS"/>
                <a:cs typeface="Trebuchet MS"/>
              </a:rPr>
              <a:t>standar,</a:t>
            </a:r>
            <a:r>
              <a:rPr sz="1800" spc="-5" dirty="0">
                <a:latin typeface="Trebuchet MS"/>
                <a:cs typeface="Trebuchet MS"/>
              </a:rPr>
              <a:t> itulah</a:t>
            </a:r>
            <a:r>
              <a:rPr sz="1800" dirty="0">
                <a:latin typeface="Trebuchet MS"/>
                <a:cs typeface="Trebuchet MS"/>
              </a:rPr>
              <a:t> </a:t>
            </a:r>
            <a:r>
              <a:rPr sz="1800" spc="-5" dirty="0">
                <a:latin typeface="Trebuchet MS"/>
                <a:cs typeface="Trebuchet MS"/>
              </a:rPr>
              <a:t>sebabnya</a:t>
            </a:r>
            <a:r>
              <a:rPr sz="1800" spc="-10" dirty="0">
                <a:latin typeface="Trebuchet MS"/>
                <a:cs typeface="Trebuchet MS"/>
              </a:rPr>
              <a:t> </a:t>
            </a:r>
            <a:r>
              <a:rPr sz="1800" spc="-5" dirty="0">
                <a:latin typeface="Trebuchet MS"/>
                <a:cs typeface="Trebuchet MS"/>
              </a:rPr>
              <a:t>banyak</a:t>
            </a:r>
            <a:r>
              <a:rPr sz="1800" dirty="0">
                <a:latin typeface="Trebuchet MS"/>
                <a:cs typeface="Trebuchet MS"/>
              </a:rPr>
              <a:t> </a:t>
            </a:r>
            <a:r>
              <a:rPr sz="1800" spc="-5" dirty="0">
                <a:latin typeface="Trebuchet MS"/>
                <a:cs typeface="Trebuchet MS"/>
              </a:rPr>
              <a:t>database</a:t>
            </a:r>
            <a:r>
              <a:rPr sz="1800" spc="-10" dirty="0">
                <a:latin typeface="Trebuchet MS"/>
                <a:cs typeface="Trebuchet MS"/>
              </a:rPr>
              <a:t> </a:t>
            </a:r>
            <a:r>
              <a:rPr sz="1800" spc="-5" dirty="0">
                <a:latin typeface="Trebuchet MS"/>
                <a:cs typeface="Trebuchet MS"/>
              </a:rPr>
              <a:t>streaming</a:t>
            </a:r>
            <a:r>
              <a:rPr sz="1800" dirty="0">
                <a:latin typeface="Trebuchet MS"/>
                <a:cs typeface="Trebuchet MS"/>
              </a:rPr>
              <a:t> juga</a:t>
            </a:r>
            <a:r>
              <a:rPr sz="1800" spc="5" dirty="0">
                <a:latin typeface="Trebuchet MS"/>
                <a:cs typeface="Trebuchet MS"/>
              </a:rPr>
              <a:t> </a:t>
            </a:r>
            <a:r>
              <a:rPr sz="1800" spc="-5" dirty="0">
                <a:latin typeface="Trebuchet MS"/>
                <a:cs typeface="Trebuchet MS"/>
              </a:rPr>
              <a:t>menyertakan </a:t>
            </a:r>
            <a:r>
              <a:rPr sz="1800" dirty="0">
                <a:latin typeface="Trebuchet MS"/>
                <a:cs typeface="Trebuchet MS"/>
              </a:rPr>
              <a:t> </a:t>
            </a:r>
            <a:r>
              <a:rPr sz="1800" spc="-5" dirty="0">
                <a:latin typeface="Trebuchet MS"/>
                <a:cs typeface="Trebuchet MS"/>
              </a:rPr>
              <a:t>komponen database</a:t>
            </a:r>
            <a:r>
              <a:rPr sz="1800" dirty="0">
                <a:latin typeface="Trebuchet MS"/>
                <a:cs typeface="Trebuchet MS"/>
              </a:rPr>
              <a:t> </a:t>
            </a:r>
            <a:r>
              <a:rPr sz="1800" spc="-5" dirty="0">
                <a:latin typeface="Trebuchet MS"/>
                <a:cs typeface="Trebuchet MS"/>
              </a:rPr>
              <a:t>statis.</a:t>
            </a:r>
            <a:endParaRPr sz="1800" dirty="0">
              <a:latin typeface="Trebuchet MS"/>
              <a:cs typeface="Trebuchet MS"/>
            </a:endParaRPr>
          </a:p>
          <a:p>
            <a:pPr algn="just">
              <a:lnSpc>
                <a:spcPct val="100000"/>
              </a:lnSpc>
              <a:spcBef>
                <a:spcPts val="10"/>
              </a:spcBef>
            </a:pPr>
            <a:endParaRPr sz="1850" dirty="0">
              <a:latin typeface="Trebuchet MS"/>
              <a:cs typeface="Trebuchet MS"/>
            </a:endParaRPr>
          </a:p>
          <a:p>
            <a:pPr marL="12700" marR="155575" algn="just">
              <a:lnSpc>
                <a:spcPct val="100000"/>
              </a:lnSpc>
              <a:spcBef>
                <a:spcPts val="5"/>
              </a:spcBef>
            </a:pPr>
            <a:r>
              <a:rPr sz="1800" dirty="0">
                <a:latin typeface="Trebuchet MS"/>
                <a:cs typeface="Trebuchet MS"/>
              </a:rPr>
              <a:t>Basis </a:t>
            </a:r>
            <a:r>
              <a:rPr sz="1800" spc="-5" dirty="0">
                <a:latin typeface="Trebuchet MS"/>
                <a:cs typeface="Trebuchet MS"/>
              </a:rPr>
              <a:t>data terpadu ini menggabungkan yang terbaik </a:t>
            </a:r>
            <a:r>
              <a:rPr sz="1800" dirty="0">
                <a:latin typeface="Trebuchet MS"/>
                <a:cs typeface="Trebuchet MS"/>
              </a:rPr>
              <a:t>dari </a:t>
            </a:r>
            <a:r>
              <a:rPr sz="1800" spc="-5" dirty="0">
                <a:latin typeface="Trebuchet MS"/>
                <a:cs typeface="Trebuchet MS"/>
              </a:rPr>
              <a:t>dunia streaming </a:t>
            </a:r>
            <a:r>
              <a:rPr sz="1800" dirty="0">
                <a:latin typeface="Trebuchet MS"/>
                <a:cs typeface="Trebuchet MS"/>
              </a:rPr>
              <a:t> </a:t>
            </a:r>
            <a:r>
              <a:rPr sz="1800" spc="-5" dirty="0">
                <a:latin typeface="Trebuchet MS"/>
                <a:cs typeface="Trebuchet MS"/>
              </a:rPr>
              <a:t>dan</a:t>
            </a:r>
            <a:r>
              <a:rPr sz="1800" dirty="0">
                <a:latin typeface="Trebuchet MS"/>
                <a:cs typeface="Trebuchet MS"/>
              </a:rPr>
              <a:t> </a:t>
            </a:r>
            <a:r>
              <a:rPr sz="1800" spc="-5" dirty="0">
                <a:latin typeface="Trebuchet MS"/>
                <a:cs typeface="Trebuchet MS"/>
              </a:rPr>
              <a:t>basis</a:t>
            </a:r>
            <a:r>
              <a:rPr sz="1800" spc="-30" dirty="0">
                <a:latin typeface="Trebuchet MS"/>
                <a:cs typeface="Trebuchet MS"/>
              </a:rPr>
              <a:t> </a:t>
            </a:r>
            <a:r>
              <a:rPr sz="1800" spc="-5" dirty="0">
                <a:latin typeface="Trebuchet MS"/>
                <a:cs typeface="Trebuchet MS"/>
              </a:rPr>
              <a:t>data</a:t>
            </a:r>
            <a:r>
              <a:rPr sz="1800" spc="5" dirty="0">
                <a:latin typeface="Trebuchet MS"/>
                <a:cs typeface="Trebuchet MS"/>
              </a:rPr>
              <a:t> </a:t>
            </a:r>
            <a:r>
              <a:rPr sz="1800" dirty="0">
                <a:latin typeface="Trebuchet MS"/>
                <a:cs typeface="Trebuchet MS"/>
              </a:rPr>
              <a:t>statis,</a:t>
            </a:r>
            <a:r>
              <a:rPr sz="1800" spc="5" dirty="0">
                <a:latin typeface="Trebuchet MS"/>
                <a:cs typeface="Trebuchet MS"/>
              </a:rPr>
              <a:t> </a:t>
            </a:r>
            <a:r>
              <a:rPr sz="1800" spc="-5" dirty="0">
                <a:latin typeface="Trebuchet MS"/>
                <a:cs typeface="Trebuchet MS"/>
              </a:rPr>
              <a:t>karena</a:t>
            </a:r>
            <a:r>
              <a:rPr sz="1800" spc="20" dirty="0">
                <a:latin typeface="Trebuchet MS"/>
                <a:cs typeface="Trebuchet MS"/>
              </a:rPr>
              <a:t> </a:t>
            </a:r>
            <a:r>
              <a:rPr sz="1800" spc="-5" dirty="0">
                <a:latin typeface="Trebuchet MS"/>
                <a:cs typeface="Trebuchet MS"/>
              </a:rPr>
              <a:t>keduanya</a:t>
            </a:r>
            <a:r>
              <a:rPr sz="1800" dirty="0">
                <a:latin typeface="Trebuchet MS"/>
                <a:cs typeface="Trebuchet MS"/>
              </a:rPr>
              <a:t> </a:t>
            </a:r>
            <a:r>
              <a:rPr sz="1800" spc="-5" dirty="0">
                <a:latin typeface="Trebuchet MS"/>
                <a:cs typeface="Trebuchet MS"/>
              </a:rPr>
              <a:t>mendukung</a:t>
            </a:r>
            <a:r>
              <a:rPr sz="1800" spc="15" dirty="0">
                <a:latin typeface="Trebuchet MS"/>
                <a:cs typeface="Trebuchet MS"/>
              </a:rPr>
              <a:t> </a:t>
            </a:r>
            <a:r>
              <a:rPr sz="1800" spc="-5" dirty="0">
                <a:latin typeface="Trebuchet MS"/>
                <a:cs typeface="Trebuchet MS"/>
              </a:rPr>
              <a:t>kemampuan</a:t>
            </a:r>
            <a:r>
              <a:rPr sz="1800" dirty="0">
                <a:latin typeface="Trebuchet MS"/>
                <a:cs typeface="Trebuchet MS"/>
              </a:rPr>
              <a:t> real-time </a:t>
            </a:r>
            <a:r>
              <a:rPr sz="1800" spc="-525" dirty="0">
                <a:latin typeface="Trebuchet MS"/>
                <a:cs typeface="Trebuchet MS"/>
              </a:rPr>
              <a:t> </a:t>
            </a:r>
            <a:r>
              <a:rPr sz="1800" spc="-5" dirty="0">
                <a:latin typeface="Trebuchet MS"/>
                <a:cs typeface="Trebuchet MS"/>
              </a:rPr>
              <a:t>dari basis data streaming </a:t>
            </a:r>
            <a:r>
              <a:rPr sz="1800" dirty="0">
                <a:latin typeface="Trebuchet MS"/>
                <a:cs typeface="Trebuchet MS"/>
              </a:rPr>
              <a:t>dan </a:t>
            </a:r>
            <a:r>
              <a:rPr sz="1800" spc="-5" dirty="0">
                <a:latin typeface="Trebuchet MS"/>
                <a:cs typeface="Trebuchet MS"/>
              </a:rPr>
              <a:t>fleksibilitas proses dan </a:t>
            </a:r>
            <a:r>
              <a:rPr sz="1800" dirty="0">
                <a:latin typeface="Trebuchet MS"/>
                <a:cs typeface="Trebuchet MS"/>
              </a:rPr>
              <a:t>skema </a:t>
            </a:r>
            <a:r>
              <a:rPr sz="1800" spc="-5" dirty="0">
                <a:latin typeface="Trebuchet MS"/>
                <a:cs typeface="Trebuchet MS"/>
              </a:rPr>
              <a:t>kueri basis </a:t>
            </a:r>
            <a:r>
              <a:rPr sz="1800" dirty="0">
                <a:latin typeface="Trebuchet MS"/>
                <a:cs typeface="Trebuchet MS"/>
              </a:rPr>
              <a:t> </a:t>
            </a:r>
            <a:r>
              <a:rPr sz="1800" spc="-5" dirty="0">
                <a:latin typeface="Trebuchet MS"/>
                <a:cs typeface="Trebuchet MS"/>
              </a:rPr>
              <a:t>data</a:t>
            </a:r>
            <a:r>
              <a:rPr sz="1800" spc="-10" dirty="0">
                <a:latin typeface="Trebuchet MS"/>
                <a:cs typeface="Trebuchet MS"/>
              </a:rPr>
              <a:t> </a:t>
            </a:r>
            <a:r>
              <a:rPr sz="1800" dirty="0">
                <a:latin typeface="Trebuchet MS"/>
                <a:cs typeface="Trebuchet MS"/>
              </a:rPr>
              <a:t>statis.</a:t>
            </a:r>
          </a:p>
          <a:p>
            <a:pPr algn="just">
              <a:lnSpc>
                <a:spcPct val="100000"/>
              </a:lnSpc>
              <a:spcBef>
                <a:spcPts val="10"/>
              </a:spcBef>
            </a:pPr>
            <a:endParaRPr sz="1850" dirty="0">
              <a:latin typeface="Trebuchet MS"/>
              <a:cs typeface="Trebuchet MS"/>
            </a:endParaRPr>
          </a:p>
          <a:p>
            <a:pPr marL="12700" marR="5080" algn="just">
              <a:lnSpc>
                <a:spcPct val="100000"/>
              </a:lnSpc>
            </a:pPr>
            <a:r>
              <a:rPr sz="1800" dirty="0">
                <a:latin typeface="Trebuchet MS"/>
                <a:cs typeface="Trebuchet MS"/>
              </a:rPr>
              <a:t>Basis </a:t>
            </a:r>
            <a:r>
              <a:rPr sz="1800" spc="-5" dirty="0">
                <a:latin typeface="Trebuchet MS"/>
                <a:cs typeface="Trebuchet MS"/>
              </a:rPr>
              <a:t>data terbaik untuk sebagian </a:t>
            </a:r>
            <a:r>
              <a:rPr sz="1800" dirty="0">
                <a:latin typeface="Trebuchet MS"/>
                <a:cs typeface="Trebuchet MS"/>
              </a:rPr>
              <a:t>besar aplikasi </a:t>
            </a:r>
            <a:r>
              <a:rPr sz="1800" spc="-5" dirty="0">
                <a:latin typeface="Trebuchet MS"/>
                <a:cs typeface="Trebuchet MS"/>
              </a:rPr>
              <a:t>IoT adalah basis data </a:t>
            </a:r>
            <a:r>
              <a:rPr sz="1800" dirty="0">
                <a:latin typeface="Trebuchet MS"/>
                <a:cs typeface="Trebuchet MS"/>
              </a:rPr>
              <a:t> </a:t>
            </a:r>
            <a:r>
              <a:rPr sz="1800" spc="-5" dirty="0">
                <a:latin typeface="Trebuchet MS"/>
                <a:cs typeface="Trebuchet MS"/>
              </a:rPr>
              <a:t>terpadu yang menggabungkan kemampuan streaming dan </a:t>
            </a:r>
            <a:r>
              <a:rPr sz="1800" dirty="0">
                <a:latin typeface="Trebuchet MS"/>
                <a:cs typeface="Trebuchet MS"/>
              </a:rPr>
              <a:t>statis. Basis </a:t>
            </a:r>
            <a:r>
              <a:rPr sz="1800" spc="-5" dirty="0">
                <a:latin typeface="Trebuchet MS"/>
                <a:cs typeface="Trebuchet MS"/>
              </a:rPr>
              <a:t>data </a:t>
            </a:r>
            <a:r>
              <a:rPr sz="1800" spc="-530" dirty="0">
                <a:latin typeface="Trebuchet MS"/>
                <a:cs typeface="Trebuchet MS"/>
              </a:rPr>
              <a:t> </a:t>
            </a:r>
            <a:r>
              <a:rPr sz="1800" spc="-5" dirty="0">
                <a:latin typeface="Trebuchet MS"/>
                <a:cs typeface="Trebuchet MS"/>
              </a:rPr>
              <a:t>vendor yang </a:t>
            </a:r>
            <a:r>
              <a:rPr sz="1800" dirty="0">
                <a:latin typeface="Trebuchet MS"/>
                <a:cs typeface="Trebuchet MS"/>
              </a:rPr>
              <a:t>paling </a:t>
            </a:r>
            <a:r>
              <a:rPr sz="1800" spc="-5" dirty="0">
                <a:latin typeface="Trebuchet MS"/>
                <a:cs typeface="Trebuchet MS"/>
              </a:rPr>
              <a:t>populer mencakup kedua jenis </a:t>
            </a:r>
            <a:r>
              <a:rPr sz="1800" dirty="0">
                <a:latin typeface="Trebuchet MS"/>
                <a:cs typeface="Trebuchet MS"/>
              </a:rPr>
              <a:t>basis </a:t>
            </a:r>
            <a:r>
              <a:rPr sz="1800" spc="-5" dirty="0">
                <a:latin typeface="Trebuchet MS"/>
                <a:cs typeface="Trebuchet MS"/>
              </a:rPr>
              <a:t>data karena alasan </a:t>
            </a:r>
            <a:r>
              <a:rPr sz="1800" spc="-530" dirty="0">
                <a:latin typeface="Trebuchet MS"/>
                <a:cs typeface="Trebuchet MS"/>
              </a:rPr>
              <a:t> </a:t>
            </a:r>
            <a:r>
              <a:rPr sz="1800" spc="-5" dirty="0">
                <a:latin typeface="Trebuchet MS"/>
                <a:cs typeface="Trebuchet MS"/>
              </a:rPr>
              <a:t>ini.</a:t>
            </a:r>
            <a:endParaRPr sz="1800" dirty="0">
              <a:latin typeface="Trebuchet MS"/>
              <a:cs typeface="Trebuchet MS"/>
            </a:endParaRPr>
          </a:p>
        </p:txBody>
      </p:sp>
      <p:pic>
        <p:nvPicPr>
          <p:cNvPr id="3074" name="Picture 2" descr="static vs steaming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3053" y="2563137"/>
            <a:ext cx="3661265" cy="2086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1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p:cNvSpPr>
          <p:nvPr/>
        </p:nvSpPr>
        <p:spPr>
          <a:xfrm>
            <a:off x="4691253" y="487806"/>
            <a:ext cx="3995547" cy="689291"/>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10" dirty="0" smtClean="0"/>
              <a:t>SQL</a:t>
            </a:r>
            <a:r>
              <a:rPr lang="en-US" spc="-114" dirty="0" smtClean="0"/>
              <a:t> </a:t>
            </a:r>
            <a:r>
              <a:rPr lang="en-US" spc="-5" dirty="0" smtClean="0"/>
              <a:t>vs</a:t>
            </a:r>
            <a:r>
              <a:rPr lang="en-US" spc="-45" dirty="0" smtClean="0"/>
              <a:t> </a:t>
            </a:r>
            <a:r>
              <a:rPr lang="en-US" spc="-10" dirty="0" smtClean="0"/>
              <a:t>NoSQL</a:t>
            </a:r>
            <a:r>
              <a:rPr lang="en-US" spc="-105" dirty="0" smtClean="0"/>
              <a:t> </a:t>
            </a:r>
            <a:r>
              <a:rPr lang="en-US" spc="-5" dirty="0" smtClean="0"/>
              <a:t>?</a:t>
            </a:r>
            <a:endParaRPr lang="en-US" spc="-5" dirty="0"/>
          </a:p>
        </p:txBody>
      </p:sp>
      <p:sp>
        <p:nvSpPr>
          <p:cNvPr id="3" name="object 3"/>
          <p:cNvSpPr txBox="1"/>
          <p:nvPr/>
        </p:nvSpPr>
        <p:spPr>
          <a:xfrm>
            <a:off x="764539" y="1177097"/>
            <a:ext cx="10334625" cy="5854808"/>
          </a:xfrm>
          <a:prstGeom prst="rect">
            <a:avLst/>
          </a:prstGeom>
        </p:spPr>
        <p:txBody>
          <a:bodyPr vert="horz" wrap="square" lIns="0" tIns="47625" rIns="0" bIns="0" rtlCol="0">
            <a:spAutoFit/>
          </a:bodyPr>
          <a:lstStyle/>
          <a:p>
            <a:pPr marL="241300" marR="160655" indent="-229235">
              <a:lnSpc>
                <a:spcPts val="2160"/>
              </a:lnSpc>
              <a:spcBef>
                <a:spcPts val="375"/>
              </a:spcBef>
              <a:buFont typeface="Arial MT"/>
              <a:buChar char="•"/>
              <a:tabLst>
                <a:tab pos="241300" algn="l"/>
                <a:tab pos="241935" algn="l"/>
              </a:tabLst>
            </a:pPr>
            <a:r>
              <a:rPr sz="2000" spc="-5" dirty="0">
                <a:latin typeface="Trebuchet MS"/>
                <a:cs typeface="Trebuchet MS"/>
              </a:rPr>
              <a:t>Database</a:t>
            </a:r>
            <a:r>
              <a:rPr sz="2000" spc="-35" dirty="0">
                <a:latin typeface="Trebuchet MS"/>
                <a:cs typeface="Trebuchet MS"/>
              </a:rPr>
              <a:t> </a:t>
            </a:r>
            <a:r>
              <a:rPr sz="2000" dirty="0">
                <a:latin typeface="Trebuchet MS"/>
                <a:cs typeface="Trebuchet MS"/>
              </a:rPr>
              <a:t>SQL</a:t>
            </a:r>
            <a:r>
              <a:rPr sz="2000" spc="-75" dirty="0">
                <a:latin typeface="Trebuchet MS"/>
                <a:cs typeface="Trebuchet MS"/>
              </a:rPr>
              <a:t> </a:t>
            </a:r>
            <a:r>
              <a:rPr sz="2000" dirty="0">
                <a:latin typeface="Trebuchet MS"/>
                <a:cs typeface="Trebuchet MS"/>
              </a:rPr>
              <a:t>adalah</a:t>
            </a:r>
            <a:r>
              <a:rPr sz="2000" spc="-20" dirty="0">
                <a:latin typeface="Trebuchet MS"/>
                <a:cs typeface="Trebuchet MS"/>
              </a:rPr>
              <a:t> </a:t>
            </a:r>
            <a:r>
              <a:rPr sz="2000" dirty="0">
                <a:latin typeface="Trebuchet MS"/>
                <a:cs typeface="Trebuchet MS"/>
              </a:rPr>
              <a:t>skema </a:t>
            </a:r>
            <a:r>
              <a:rPr sz="2000" spc="-5" dirty="0">
                <a:latin typeface="Trebuchet MS"/>
                <a:cs typeface="Trebuchet MS"/>
              </a:rPr>
              <a:t>statis</a:t>
            </a:r>
            <a:r>
              <a:rPr sz="2000" spc="-15" dirty="0">
                <a:latin typeface="Trebuchet MS"/>
                <a:cs typeface="Trebuchet MS"/>
              </a:rPr>
              <a:t> </a:t>
            </a:r>
            <a:r>
              <a:rPr sz="2000" dirty="0">
                <a:latin typeface="Trebuchet MS"/>
                <a:cs typeface="Trebuchet MS"/>
              </a:rPr>
              <a:t>relasional</a:t>
            </a:r>
            <a:r>
              <a:rPr sz="2000" spc="-25" dirty="0">
                <a:latin typeface="Trebuchet MS"/>
                <a:cs typeface="Trebuchet MS"/>
              </a:rPr>
              <a:t> </a:t>
            </a:r>
            <a:r>
              <a:rPr sz="2000" spc="-5" dirty="0">
                <a:latin typeface="Trebuchet MS"/>
                <a:cs typeface="Trebuchet MS"/>
              </a:rPr>
              <a:t>dan</a:t>
            </a:r>
            <a:r>
              <a:rPr sz="2000" dirty="0">
                <a:latin typeface="Trebuchet MS"/>
                <a:cs typeface="Trebuchet MS"/>
              </a:rPr>
              <a:t> fitur</a:t>
            </a:r>
            <a:r>
              <a:rPr sz="2000" spc="-25" dirty="0">
                <a:latin typeface="Trebuchet MS"/>
                <a:cs typeface="Trebuchet MS"/>
              </a:rPr>
              <a:t> </a:t>
            </a:r>
            <a:r>
              <a:rPr sz="2000" spc="-5" dirty="0">
                <a:latin typeface="Trebuchet MS"/>
                <a:cs typeface="Trebuchet MS"/>
              </a:rPr>
              <a:t>yang</a:t>
            </a:r>
            <a:r>
              <a:rPr sz="2000" spc="-10" dirty="0">
                <a:latin typeface="Trebuchet MS"/>
                <a:cs typeface="Trebuchet MS"/>
              </a:rPr>
              <a:t> </a:t>
            </a:r>
            <a:r>
              <a:rPr sz="2000" spc="-5" dirty="0">
                <a:latin typeface="Trebuchet MS"/>
                <a:cs typeface="Trebuchet MS"/>
              </a:rPr>
              <a:t>menggambarkan</a:t>
            </a:r>
            <a:r>
              <a:rPr sz="2000" spc="-40" dirty="0">
                <a:latin typeface="Trebuchet MS"/>
                <a:cs typeface="Trebuchet MS"/>
              </a:rPr>
              <a:t> </a:t>
            </a:r>
            <a:r>
              <a:rPr sz="2000" spc="-5" dirty="0">
                <a:latin typeface="Trebuchet MS"/>
                <a:cs typeface="Trebuchet MS"/>
              </a:rPr>
              <a:t>bagaimana </a:t>
            </a:r>
            <a:r>
              <a:rPr sz="2000" spc="-590" dirty="0">
                <a:latin typeface="Trebuchet MS"/>
                <a:cs typeface="Trebuchet MS"/>
              </a:rPr>
              <a:t> </a:t>
            </a:r>
            <a:r>
              <a:rPr sz="2000" dirty="0">
                <a:latin typeface="Trebuchet MS"/>
                <a:cs typeface="Trebuchet MS"/>
              </a:rPr>
              <a:t>informasi </a:t>
            </a:r>
            <a:r>
              <a:rPr sz="2000" spc="-40" dirty="0">
                <a:latin typeface="Trebuchet MS"/>
                <a:cs typeface="Trebuchet MS"/>
              </a:rPr>
              <a:t>diatur. </a:t>
            </a:r>
            <a:r>
              <a:rPr sz="2000" spc="-5" dirty="0">
                <a:latin typeface="Trebuchet MS"/>
                <a:cs typeface="Trebuchet MS"/>
              </a:rPr>
              <a:t>Hal ini membuat mereka </a:t>
            </a:r>
            <a:r>
              <a:rPr sz="2000" dirty="0">
                <a:latin typeface="Trebuchet MS"/>
                <a:cs typeface="Trebuchet MS"/>
              </a:rPr>
              <a:t>sangat </a:t>
            </a:r>
            <a:r>
              <a:rPr sz="2000" spc="-5" dirty="0">
                <a:latin typeface="Trebuchet MS"/>
                <a:cs typeface="Trebuchet MS"/>
              </a:rPr>
              <a:t>mudah dikelola. Namun, mereka </a:t>
            </a:r>
            <a:r>
              <a:rPr sz="2000" dirty="0">
                <a:latin typeface="Trebuchet MS"/>
                <a:cs typeface="Trebuchet MS"/>
              </a:rPr>
              <a:t> mengalami</a:t>
            </a:r>
            <a:r>
              <a:rPr sz="2000" spc="-40" dirty="0">
                <a:latin typeface="Trebuchet MS"/>
                <a:cs typeface="Trebuchet MS"/>
              </a:rPr>
              <a:t> </a:t>
            </a:r>
            <a:r>
              <a:rPr sz="2000" dirty="0">
                <a:latin typeface="Trebuchet MS"/>
                <a:cs typeface="Trebuchet MS"/>
              </a:rPr>
              <a:t>masalah</a:t>
            </a:r>
            <a:r>
              <a:rPr sz="2000" spc="-40" dirty="0">
                <a:latin typeface="Trebuchet MS"/>
                <a:cs typeface="Trebuchet MS"/>
              </a:rPr>
              <a:t> </a:t>
            </a:r>
            <a:r>
              <a:rPr sz="2000" spc="-5" dirty="0">
                <a:latin typeface="Trebuchet MS"/>
                <a:cs typeface="Trebuchet MS"/>
              </a:rPr>
              <a:t>penskalaan</a:t>
            </a:r>
            <a:r>
              <a:rPr sz="2000" spc="-45" dirty="0">
                <a:latin typeface="Trebuchet MS"/>
                <a:cs typeface="Trebuchet MS"/>
              </a:rPr>
              <a:t> </a:t>
            </a:r>
            <a:r>
              <a:rPr sz="2000" dirty="0">
                <a:latin typeface="Trebuchet MS"/>
                <a:cs typeface="Trebuchet MS"/>
              </a:rPr>
              <a:t>secara</a:t>
            </a:r>
            <a:r>
              <a:rPr sz="2000" spc="-35" dirty="0">
                <a:latin typeface="Trebuchet MS"/>
                <a:cs typeface="Trebuchet MS"/>
              </a:rPr>
              <a:t> </a:t>
            </a:r>
            <a:r>
              <a:rPr sz="2000" spc="-5" dirty="0">
                <a:latin typeface="Trebuchet MS"/>
                <a:cs typeface="Trebuchet MS"/>
              </a:rPr>
              <a:t>efektif.</a:t>
            </a:r>
            <a:endParaRPr sz="2000" dirty="0">
              <a:latin typeface="Trebuchet MS"/>
              <a:cs typeface="Trebuchet MS"/>
            </a:endParaRPr>
          </a:p>
          <a:p>
            <a:pPr>
              <a:lnSpc>
                <a:spcPct val="100000"/>
              </a:lnSpc>
              <a:buFont typeface="Arial MT"/>
              <a:buChar char="•"/>
            </a:pPr>
            <a:endParaRPr sz="2300" dirty="0">
              <a:latin typeface="Trebuchet MS"/>
              <a:cs typeface="Trebuchet MS"/>
            </a:endParaRPr>
          </a:p>
          <a:p>
            <a:pPr marL="241300" marR="5080" indent="-229235">
              <a:lnSpc>
                <a:spcPts val="2160"/>
              </a:lnSpc>
              <a:spcBef>
                <a:spcPts val="1485"/>
              </a:spcBef>
              <a:buFont typeface="Arial MT"/>
              <a:buChar char="•"/>
              <a:tabLst>
                <a:tab pos="241300" algn="l"/>
                <a:tab pos="241935" algn="l"/>
              </a:tabLst>
            </a:pPr>
            <a:r>
              <a:rPr sz="2000" dirty="0">
                <a:latin typeface="Trebuchet MS"/>
                <a:cs typeface="Trebuchet MS"/>
              </a:rPr>
              <a:t>Basis </a:t>
            </a:r>
            <a:r>
              <a:rPr sz="2000" spc="-5" dirty="0">
                <a:latin typeface="Trebuchet MS"/>
                <a:cs typeface="Trebuchet MS"/>
              </a:rPr>
              <a:t>data </a:t>
            </a:r>
            <a:r>
              <a:rPr sz="2000" dirty="0">
                <a:latin typeface="Trebuchet MS"/>
                <a:cs typeface="Trebuchet MS"/>
              </a:rPr>
              <a:t>NoSQL </a:t>
            </a:r>
            <a:r>
              <a:rPr sz="2000" spc="-5" dirty="0">
                <a:latin typeface="Trebuchet MS"/>
                <a:cs typeface="Trebuchet MS"/>
              </a:rPr>
              <a:t>bersifat nonrelasional, tidak memiliki </a:t>
            </a:r>
            <a:r>
              <a:rPr sz="2000" dirty="0">
                <a:latin typeface="Trebuchet MS"/>
                <a:cs typeface="Trebuchet MS"/>
              </a:rPr>
              <a:t>skema, </a:t>
            </a:r>
            <a:r>
              <a:rPr sz="2000" spc="-5" dirty="0">
                <a:latin typeface="Trebuchet MS"/>
                <a:cs typeface="Trebuchet MS"/>
              </a:rPr>
              <a:t>dan umumnya </a:t>
            </a:r>
            <a:r>
              <a:rPr sz="2000" dirty="0">
                <a:latin typeface="Trebuchet MS"/>
                <a:cs typeface="Trebuchet MS"/>
              </a:rPr>
              <a:t> dipromosikan sebagai </a:t>
            </a:r>
            <a:r>
              <a:rPr sz="2000" spc="-5" dirty="0">
                <a:latin typeface="Trebuchet MS"/>
                <a:cs typeface="Trebuchet MS"/>
              </a:rPr>
              <a:t>basis data yang </a:t>
            </a:r>
            <a:r>
              <a:rPr sz="2000" dirty="0">
                <a:latin typeface="Trebuchet MS"/>
                <a:cs typeface="Trebuchet MS"/>
              </a:rPr>
              <a:t>sangat skalabel </a:t>
            </a:r>
            <a:r>
              <a:rPr sz="2000" spc="-5" dirty="0">
                <a:latin typeface="Trebuchet MS"/>
                <a:cs typeface="Trebuchet MS"/>
              </a:rPr>
              <a:t>dan berkinerja </a:t>
            </a:r>
            <a:r>
              <a:rPr sz="2000" dirty="0">
                <a:latin typeface="Trebuchet MS"/>
                <a:cs typeface="Trebuchet MS"/>
              </a:rPr>
              <a:t>lebih baik </a:t>
            </a:r>
            <a:r>
              <a:rPr sz="2000" spc="-5" dirty="0">
                <a:latin typeface="Trebuchet MS"/>
                <a:cs typeface="Trebuchet MS"/>
              </a:rPr>
              <a:t>daripada </a:t>
            </a:r>
            <a:r>
              <a:rPr sz="2000" spc="-590" dirty="0">
                <a:latin typeface="Trebuchet MS"/>
                <a:cs typeface="Trebuchet MS"/>
              </a:rPr>
              <a:t> </a:t>
            </a:r>
            <a:r>
              <a:rPr sz="2000" spc="-5" dirty="0">
                <a:latin typeface="Trebuchet MS"/>
                <a:cs typeface="Trebuchet MS"/>
              </a:rPr>
              <a:t>basis</a:t>
            </a:r>
            <a:r>
              <a:rPr sz="2000" spc="-15" dirty="0">
                <a:latin typeface="Trebuchet MS"/>
                <a:cs typeface="Trebuchet MS"/>
              </a:rPr>
              <a:t> </a:t>
            </a:r>
            <a:r>
              <a:rPr sz="2000" spc="-5" dirty="0">
                <a:latin typeface="Trebuchet MS"/>
                <a:cs typeface="Trebuchet MS"/>
              </a:rPr>
              <a:t>data</a:t>
            </a:r>
            <a:r>
              <a:rPr sz="2000" spc="-25" dirty="0">
                <a:latin typeface="Trebuchet MS"/>
                <a:cs typeface="Trebuchet MS"/>
              </a:rPr>
              <a:t> </a:t>
            </a:r>
            <a:r>
              <a:rPr sz="2000" dirty="0">
                <a:latin typeface="Trebuchet MS"/>
                <a:cs typeface="Trebuchet MS"/>
              </a:rPr>
              <a:t>SQL</a:t>
            </a:r>
            <a:r>
              <a:rPr sz="2000" dirty="0" smtClean="0">
                <a:latin typeface="Trebuchet MS"/>
                <a:cs typeface="Trebuchet MS"/>
              </a:rPr>
              <a:t>.</a:t>
            </a:r>
            <a:endParaRPr lang="en-US" sz="2000" dirty="0" smtClean="0">
              <a:latin typeface="Trebuchet MS"/>
              <a:cs typeface="Trebuchet MS"/>
            </a:endParaRPr>
          </a:p>
          <a:p>
            <a:pPr marL="241300" marR="5080" indent="-229235">
              <a:lnSpc>
                <a:spcPct val="90000"/>
              </a:lnSpc>
              <a:spcBef>
                <a:spcPts val="340"/>
              </a:spcBef>
              <a:buFont typeface="Arial MT"/>
              <a:buChar char="•"/>
              <a:tabLst>
                <a:tab pos="241300" algn="l"/>
                <a:tab pos="241935" algn="l"/>
              </a:tabLst>
            </a:pPr>
            <a:r>
              <a:rPr lang="en-US" sz="2000" dirty="0" err="1">
                <a:latin typeface="Trebuchet MS"/>
                <a:cs typeface="Trebuchet MS"/>
              </a:rPr>
              <a:t>Organisasi</a:t>
            </a:r>
            <a:r>
              <a:rPr lang="en-US" sz="2000" spc="55" dirty="0">
                <a:latin typeface="Trebuchet MS"/>
                <a:cs typeface="Trebuchet MS"/>
              </a:rPr>
              <a:t> </a:t>
            </a:r>
            <a:r>
              <a:rPr lang="en-US" sz="2000" spc="-5" dirty="0" err="1">
                <a:latin typeface="Trebuchet MS"/>
                <a:cs typeface="Trebuchet MS"/>
              </a:rPr>
              <a:t>mungkin</a:t>
            </a:r>
            <a:r>
              <a:rPr lang="en-US" sz="2000" spc="70" dirty="0">
                <a:latin typeface="Trebuchet MS"/>
                <a:cs typeface="Trebuchet MS"/>
              </a:rPr>
              <a:t> </a:t>
            </a:r>
            <a:r>
              <a:rPr lang="en-US" sz="2000" dirty="0" err="1">
                <a:latin typeface="Trebuchet MS"/>
                <a:cs typeface="Trebuchet MS"/>
              </a:rPr>
              <a:t>juga</a:t>
            </a:r>
            <a:r>
              <a:rPr lang="en-US" sz="2000" spc="80" dirty="0">
                <a:latin typeface="Trebuchet MS"/>
                <a:cs typeface="Trebuchet MS"/>
              </a:rPr>
              <a:t> </a:t>
            </a:r>
            <a:r>
              <a:rPr lang="en-US" sz="2000" dirty="0" err="1">
                <a:latin typeface="Trebuchet MS"/>
                <a:cs typeface="Trebuchet MS"/>
              </a:rPr>
              <a:t>merasa</a:t>
            </a:r>
            <a:r>
              <a:rPr lang="en-US" sz="2000" spc="65" dirty="0">
                <a:latin typeface="Trebuchet MS"/>
                <a:cs typeface="Trebuchet MS"/>
              </a:rPr>
              <a:t> </a:t>
            </a:r>
            <a:r>
              <a:rPr lang="en-US" sz="2000" spc="-5" dirty="0" err="1">
                <a:latin typeface="Trebuchet MS"/>
                <a:cs typeface="Trebuchet MS"/>
              </a:rPr>
              <a:t>kesulitan</a:t>
            </a:r>
            <a:r>
              <a:rPr lang="en-US" sz="2000" spc="65" dirty="0">
                <a:latin typeface="Trebuchet MS"/>
                <a:cs typeface="Trebuchet MS"/>
              </a:rPr>
              <a:t> </a:t>
            </a:r>
            <a:r>
              <a:rPr lang="en-US" sz="2000" spc="-5" dirty="0" err="1">
                <a:latin typeface="Trebuchet MS"/>
                <a:cs typeface="Trebuchet MS"/>
              </a:rPr>
              <a:t>menggabungkan</a:t>
            </a:r>
            <a:r>
              <a:rPr lang="en-US" sz="2000" spc="40" dirty="0">
                <a:latin typeface="Trebuchet MS"/>
                <a:cs typeface="Trebuchet MS"/>
              </a:rPr>
              <a:t> </a:t>
            </a:r>
            <a:r>
              <a:rPr lang="en-US" sz="2000" spc="-5" dirty="0">
                <a:latin typeface="Trebuchet MS"/>
                <a:cs typeface="Trebuchet MS"/>
              </a:rPr>
              <a:t>database</a:t>
            </a:r>
            <a:r>
              <a:rPr lang="en-US" sz="2000" spc="55" dirty="0">
                <a:latin typeface="Trebuchet MS"/>
                <a:cs typeface="Trebuchet MS"/>
              </a:rPr>
              <a:t> </a:t>
            </a:r>
            <a:r>
              <a:rPr lang="en-US" sz="2000" spc="-5" dirty="0" err="1">
                <a:latin typeface="Trebuchet MS"/>
                <a:cs typeface="Trebuchet MS"/>
              </a:rPr>
              <a:t>statis</a:t>
            </a:r>
            <a:r>
              <a:rPr lang="en-US" sz="2000" spc="70" dirty="0">
                <a:latin typeface="Trebuchet MS"/>
                <a:cs typeface="Trebuchet MS"/>
              </a:rPr>
              <a:t> </a:t>
            </a:r>
            <a:r>
              <a:rPr lang="en-US" sz="2000" spc="-5" dirty="0" err="1">
                <a:latin typeface="Trebuchet MS"/>
                <a:cs typeface="Trebuchet MS"/>
              </a:rPr>
              <a:t>dan</a:t>
            </a:r>
            <a:r>
              <a:rPr lang="en-US" sz="2000" spc="-5" dirty="0">
                <a:latin typeface="Trebuchet MS"/>
                <a:cs typeface="Trebuchet MS"/>
              </a:rPr>
              <a:t> </a:t>
            </a:r>
            <a:r>
              <a:rPr lang="en-US" sz="2000" dirty="0">
                <a:latin typeface="Trebuchet MS"/>
                <a:cs typeface="Trebuchet MS"/>
              </a:rPr>
              <a:t> streaming</a:t>
            </a:r>
            <a:r>
              <a:rPr lang="en-US" sz="2000" spc="-50" dirty="0">
                <a:latin typeface="Trebuchet MS"/>
                <a:cs typeface="Trebuchet MS"/>
              </a:rPr>
              <a:t> </a:t>
            </a:r>
            <a:r>
              <a:rPr lang="en-US" sz="2000" dirty="0" err="1">
                <a:latin typeface="Trebuchet MS"/>
                <a:cs typeface="Trebuchet MS"/>
              </a:rPr>
              <a:t>saat</a:t>
            </a:r>
            <a:r>
              <a:rPr lang="en-US" sz="2000" dirty="0">
                <a:latin typeface="Trebuchet MS"/>
                <a:cs typeface="Trebuchet MS"/>
              </a:rPr>
              <a:t> </a:t>
            </a:r>
            <a:r>
              <a:rPr lang="en-US" sz="2000" spc="-5" dirty="0" err="1">
                <a:latin typeface="Trebuchet MS"/>
                <a:cs typeface="Trebuchet MS"/>
              </a:rPr>
              <a:t>menyertakan</a:t>
            </a:r>
            <a:r>
              <a:rPr lang="en-US" sz="2000" spc="-30" dirty="0">
                <a:latin typeface="Trebuchet MS"/>
                <a:cs typeface="Trebuchet MS"/>
              </a:rPr>
              <a:t> </a:t>
            </a:r>
            <a:r>
              <a:rPr lang="en-US" sz="2000" spc="-5" dirty="0" err="1">
                <a:latin typeface="Trebuchet MS"/>
                <a:cs typeface="Trebuchet MS"/>
              </a:rPr>
              <a:t>pilihan</a:t>
            </a:r>
            <a:r>
              <a:rPr lang="en-US" sz="2000" spc="-20" dirty="0">
                <a:latin typeface="Trebuchet MS"/>
                <a:cs typeface="Trebuchet MS"/>
              </a:rPr>
              <a:t> </a:t>
            </a:r>
            <a:r>
              <a:rPr lang="en-US" sz="2000" spc="-5" dirty="0" err="1">
                <a:latin typeface="Trebuchet MS"/>
                <a:cs typeface="Trebuchet MS"/>
              </a:rPr>
              <a:t>antara</a:t>
            </a:r>
            <a:r>
              <a:rPr lang="en-US" sz="2000" spc="-25" dirty="0">
                <a:latin typeface="Trebuchet MS"/>
                <a:cs typeface="Trebuchet MS"/>
              </a:rPr>
              <a:t> </a:t>
            </a:r>
            <a:r>
              <a:rPr lang="en-US" sz="2000" dirty="0">
                <a:latin typeface="Trebuchet MS"/>
                <a:cs typeface="Trebuchet MS"/>
              </a:rPr>
              <a:t>SQL</a:t>
            </a:r>
            <a:r>
              <a:rPr lang="en-US" sz="2000" spc="-75" dirty="0">
                <a:latin typeface="Trebuchet MS"/>
                <a:cs typeface="Trebuchet MS"/>
              </a:rPr>
              <a:t> </a:t>
            </a:r>
            <a:r>
              <a:rPr lang="en-US" sz="2000" spc="-5" dirty="0" err="1">
                <a:latin typeface="Trebuchet MS"/>
                <a:cs typeface="Trebuchet MS"/>
              </a:rPr>
              <a:t>dan</a:t>
            </a:r>
            <a:r>
              <a:rPr lang="en-US" sz="2000" spc="-5" dirty="0">
                <a:latin typeface="Trebuchet MS"/>
                <a:cs typeface="Trebuchet MS"/>
              </a:rPr>
              <a:t> </a:t>
            </a:r>
            <a:r>
              <a:rPr lang="en-US" sz="2000" dirty="0">
                <a:latin typeface="Trebuchet MS"/>
                <a:cs typeface="Trebuchet MS"/>
              </a:rPr>
              <a:t>NoSQL.</a:t>
            </a:r>
            <a:r>
              <a:rPr lang="en-US" sz="2000" spc="-20" dirty="0">
                <a:latin typeface="Trebuchet MS"/>
                <a:cs typeface="Trebuchet MS"/>
              </a:rPr>
              <a:t> </a:t>
            </a:r>
            <a:r>
              <a:rPr lang="en-US" sz="2000" dirty="0" err="1">
                <a:latin typeface="Trebuchet MS"/>
                <a:cs typeface="Trebuchet MS"/>
              </a:rPr>
              <a:t>Secara</a:t>
            </a:r>
            <a:r>
              <a:rPr lang="en-US" sz="2000" spc="-15" dirty="0">
                <a:latin typeface="Trebuchet MS"/>
                <a:cs typeface="Trebuchet MS"/>
              </a:rPr>
              <a:t> </a:t>
            </a:r>
            <a:r>
              <a:rPr lang="en-US" sz="2000" spc="-5" dirty="0" err="1">
                <a:latin typeface="Trebuchet MS"/>
                <a:cs typeface="Trebuchet MS"/>
              </a:rPr>
              <a:t>teori</a:t>
            </a:r>
            <a:r>
              <a:rPr lang="en-US" sz="2000" spc="-5" dirty="0">
                <a:latin typeface="Trebuchet MS"/>
                <a:cs typeface="Trebuchet MS"/>
              </a:rPr>
              <a:t>,</a:t>
            </a:r>
            <a:r>
              <a:rPr lang="en-US" sz="2000" spc="-10" dirty="0">
                <a:latin typeface="Trebuchet MS"/>
                <a:cs typeface="Trebuchet MS"/>
              </a:rPr>
              <a:t> </a:t>
            </a:r>
            <a:r>
              <a:rPr lang="en-US" sz="2000" spc="-5" dirty="0">
                <a:latin typeface="Trebuchet MS"/>
                <a:cs typeface="Trebuchet MS"/>
              </a:rPr>
              <a:t>database</a:t>
            </a:r>
            <a:r>
              <a:rPr lang="en-US" sz="2000" spc="-25" dirty="0">
                <a:latin typeface="Trebuchet MS"/>
                <a:cs typeface="Trebuchet MS"/>
              </a:rPr>
              <a:t> </a:t>
            </a:r>
            <a:r>
              <a:rPr lang="en-US" sz="2000" spc="-5" dirty="0" err="1">
                <a:latin typeface="Trebuchet MS"/>
                <a:cs typeface="Trebuchet MS"/>
              </a:rPr>
              <a:t>statis</a:t>
            </a:r>
            <a:r>
              <a:rPr lang="en-US" sz="2000" spc="-5" dirty="0">
                <a:latin typeface="Trebuchet MS"/>
                <a:cs typeface="Trebuchet MS"/>
              </a:rPr>
              <a:t> </a:t>
            </a:r>
            <a:r>
              <a:rPr lang="en-US" sz="2000" spc="-590" dirty="0">
                <a:latin typeface="Trebuchet MS"/>
                <a:cs typeface="Trebuchet MS"/>
              </a:rPr>
              <a:t> </a:t>
            </a:r>
            <a:r>
              <a:rPr lang="en-US" sz="2000" spc="-5" dirty="0" err="1">
                <a:latin typeface="Trebuchet MS"/>
                <a:cs typeface="Trebuchet MS"/>
              </a:rPr>
              <a:t>atau</a:t>
            </a:r>
            <a:r>
              <a:rPr lang="en-US" sz="2000" spc="-5" dirty="0">
                <a:latin typeface="Trebuchet MS"/>
                <a:cs typeface="Trebuchet MS"/>
              </a:rPr>
              <a:t> </a:t>
            </a:r>
            <a:r>
              <a:rPr lang="en-US" sz="2000" dirty="0">
                <a:latin typeface="Trebuchet MS"/>
                <a:cs typeface="Trebuchet MS"/>
              </a:rPr>
              <a:t>streaming </a:t>
            </a:r>
            <a:r>
              <a:rPr lang="en-US" sz="2000" dirty="0" err="1">
                <a:latin typeface="Trebuchet MS"/>
                <a:cs typeface="Trebuchet MS"/>
              </a:rPr>
              <a:t>bisa</a:t>
            </a:r>
            <a:r>
              <a:rPr lang="en-US" sz="2000" dirty="0">
                <a:latin typeface="Trebuchet MS"/>
                <a:cs typeface="Trebuchet MS"/>
              </a:rPr>
              <a:t> </a:t>
            </a:r>
            <a:r>
              <a:rPr lang="en-US" sz="2000" spc="-5" dirty="0" err="1">
                <a:latin typeface="Trebuchet MS"/>
                <a:cs typeface="Trebuchet MS"/>
              </a:rPr>
              <a:t>berupa</a:t>
            </a:r>
            <a:r>
              <a:rPr lang="en-US" sz="2000" spc="-5" dirty="0">
                <a:latin typeface="Trebuchet MS"/>
                <a:cs typeface="Trebuchet MS"/>
              </a:rPr>
              <a:t> </a:t>
            </a:r>
            <a:r>
              <a:rPr lang="en-US" sz="2000" dirty="0">
                <a:latin typeface="Trebuchet MS"/>
                <a:cs typeface="Trebuchet MS"/>
              </a:rPr>
              <a:t>SQL </a:t>
            </a:r>
            <a:r>
              <a:rPr lang="en-US" sz="2000" spc="-5" dirty="0" err="1">
                <a:latin typeface="Trebuchet MS"/>
                <a:cs typeface="Trebuchet MS"/>
              </a:rPr>
              <a:t>atau</a:t>
            </a:r>
            <a:r>
              <a:rPr lang="en-US" sz="2000" spc="-5" dirty="0">
                <a:latin typeface="Trebuchet MS"/>
                <a:cs typeface="Trebuchet MS"/>
              </a:rPr>
              <a:t> </a:t>
            </a:r>
            <a:r>
              <a:rPr lang="en-US" sz="2000" dirty="0">
                <a:latin typeface="Trebuchet MS"/>
                <a:cs typeface="Trebuchet MS"/>
              </a:rPr>
              <a:t>NoSQL. </a:t>
            </a:r>
            <a:r>
              <a:rPr lang="en-US" sz="2000" spc="-5" dirty="0" err="1">
                <a:latin typeface="Trebuchet MS"/>
                <a:cs typeface="Trebuchet MS"/>
              </a:rPr>
              <a:t>Dalam</a:t>
            </a:r>
            <a:r>
              <a:rPr lang="en-US" sz="2000" spc="-5" dirty="0">
                <a:latin typeface="Trebuchet MS"/>
                <a:cs typeface="Trebuchet MS"/>
              </a:rPr>
              <a:t> </a:t>
            </a:r>
            <a:r>
              <a:rPr lang="en-US" sz="2000" spc="-5" dirty="0" err="1">
                <a:latin typeface="Trebuchet MS"/>
                <a:cs typeface="Trebuchet MS"/>
              </a:rPr>
              <a:t>praktiknya</a:t>
            </a:r>
            <a:r>
              <a:rPr lang="en-US" sz="2000" spc="-5" dirty="0">
                <a:latin typeface="Trebuchet MS"/>
                <a:cs typeface="Trebuchet MS"/>
              </a:rPr>
              <a:t>, database </a:t>
            </a:r>
            <a:r>
              <a:rPr lang="en-US" sz="2000" dirty="0" err="1">
                <a:latin typeface="Trebuchet MS"/>
                <a:cs typeface="Trebuchet MS"/>
              </a:rPr>
              <a:t>secara</a:t>
            </a:r>
            <a:r>
              <a:rPr lang="en-US" sz="2000" dirty="0">
                <a:latin typeface="Trebuchet MS"/>
                <a:cs typeface="Trebuchet MS"/>
              </a:rPr>
              <a:t> </a:t>
            </a:r>
            <a:r>
              <a:rPr lang="en-US" sz="2000" spc="-5" dirty="0" err="1">
                <a:latin typeface="Trebuchet MS"/>
                <a:cs typeface="Trebuchet MS"/>
              </a:rPr>
              <a:t>khusus</a:t>
            </a:r>
            <a:r>
              <a:rPr lang="en-US" sz="2000" spc="-5" dirty="0">
                <a:latin typeface="Trebuchet MS"/>
                <a:cs typeface="Trebuchet MS"/>
              </a:rPr>
              <a:t> </a:t>
            </a:r>
            <a:r>
              <a:rPr lang="en-US" sz="2000" dirty="0">
                <a:latin typeface="Trebuchet MS"/>
                <a:cs typeface="Trebuchet MS"/>
              </a:rPr>
              <a:t> </a:t>
            </a:r>
            <a:r>
              <a:rPr lang="en-US" sz="2000" spc="-5" dirty="0" err="1">
                <a:latin typeface="Trebuchet MS"/>
                <a:cs typeface="Trebuchet MS"/>
              </a:rPr>
              <a:t>diatur</a:t>
            </a:r>
            <a:r>
              <a:rPr lang="en-US" sz="2000" spc="-5" dirty="0">
                <a:latin typeface="Trebuchet MS"/>
                <a:cs typeface="Trebuchet MS"/>
              </a:rPr>
              <a:t> </a:t>
            </a:r>
            <a:r>
              <a:rPr lang="en-US" sz="2000" dirty="0" err="1">
                <a:latin typeface="Trebuchet MS"/>
                <a:cs typeface="Trebuchet MS"/>
              </a:rPr>
              <a:t>ke</a:t>
            </a:r>
            <a:r>
              <a:rPr lang="en-US" sz="2000" dirty="0">
                <a:latin typeface="Trebuchet MS"/>
                <a:cs typeface="Trebuchet MS"/>
              </a:rPr>
              <a:t> </a:t>
            </a:r>
            <a:r>
              <a:rPr lang="en-US" sz="2000" dirty="0" err="1">
                <a:latin typeface="Trebuchet MS"/>
                <a:cs typeface="Trebuchet MS"/>
              </a:rPr>
              <a:t>satu</a:t>
            </a:r>
            <a:r>
              <a:rPr lang="en-US" sz="2000" dirty="0">
                <a:latin typeface="Trebuchet MS"/>
                <a:cs typeface="Trebuchet MS"/>
              </a:rPr>
              <a:t> </a:t>
            </a:r>
            <a:r>
              <a:rPr lang="en-US" sz="2000" spc="-5" dirty="0" err="1">
                <a:latin typeface="Trebuchet MS"/>
                <a:cs typeface="Trebuchet MS"/>
              </a:rPr>
              <a:t>atau</a:t>
            </a:r>
            <a:r>
              <a:rPr lang="en-US" sz="2000" spc="-5" dirty="0">
                <a:latin typeface="Trebuchet MS"/>
                <a:cs typeface="Trebuchet MS"/>
              </a:rPr>
              <a:t> yang </a:t>
            </a:r>
            <a:r>
              <a:rPr lang="en-US" sz="2000" dirty="0">
                <a:latin typeface="Trebuchet MS"/>
                <a:cs typeface="Trebuchet MS"/>
              </a:rPr>
              <a:t>lain. </a:t>
            </a:r>
            <a:r>
              <a:rPr lang="en-US" sz="2000" spc="-25" dirty="0">
                <a:latin typeface="Trebuchet MS"/>
                <a:cs typeface="Trebuchet MS"/>
              </a:rPr>
              <a:t>Para </a:t>
            </a:r>
            <a:r>
              <a:rPr lang="en-US" sz="2000" spc="-5" dirty="0" err="1">
                <a:latin typeface="Trebuchet MS"/>
                <a:cs typeface="Trebuchet MS"/>
              </a:rPr>
              <a:t>teknolog</a:t>
            </a:r>
            <a:r>
              <a:rPr lang="en-US" sz="2000" spc="-5" dirty="0">
                <a:latin typeface="Trebuchet MS"/>
                <a:cs typeface="Trebuchet MS"/>
              </a:rPr>
              <a:t> </a:t>
            </a:r>
            <a:r>
              <a:rPr lang="en-US" sz="2000" spc="-5" dirty="0" err="1">
                <a:latin typeface="Trebuchet MS"/>
                <a:cs typeface="Trebuchet MS"/>
              </a:rPr>
              <a:t>IoT</a:t>
            </a:r>
            <a:r>
              <a:rPr lang="en-US" sz="2000" spc="-5" dirty="0">
                <a:latin typeface="Trebuchet MS"/>
                <a:cs typeface="Trebuchet MS"/>
              </a:rPr>
              <a:t> yang </a:t>
            </a:r>
            <a:r>
              <a:rPr lang="en-US" sz="2000" spc="-5" dirty="0" err="1">
                <a:latin typeface="Trebuchet MS"/>
                <a:cs typeface="Trebuchet MS"/>
              </a:rPr>
              <a:t>tertarik</a:t>
            </a:r>
            <a:r>
              <a:rPr lang="en-US" sz="2000" spc="-5" dirty="0">
                <a:latin typeface="Trebuchet MS"/>
                <a:cs typeface="Trebuchet MS"/>
              </a:rPr>
              <a:t> </a:t>
            </a:r>
            <a:r>
              <a:rPr lang="en-US" sz="2000" spc="-5" dirty="0" err="1">
                <a:latin typeface="Trebuchet MS"/>
                <a:cs typeface="Trebuchet MS"/>
              </a:rPr>
              <a:t>pada</a:t>
            </a:r>
            <a:r>
              <a:rPr lang="en-US" sz="2000" spc="-5" dirty="0">
                <a:latin typeface="Trebuchet MS"/>
                <a:cs typeface="Trebuchet MS"/>
              </a:rPr>
              <a:t> database </a:t>
            </a:r>
            <a:r>
              <a:rPr lang="en-US" sz="2000" spc="-5" dirty="0" err="1">
                <a:latin typeface="Trebuchet MS"/>
                <a:cs typeface="Trebuchet MS"/>
              </a:rPr>
              <a:t>terpadu</a:t>
            </a:r>
            <a:r>
              <a:rPr lang="en-US" sz="2000" spc="-5" dirty="0">
                <a:latin typeface="Trebuchet MS"/>
                <a:cs typeface="Trebuchet MS"/>
              </a:rPr>
              <a:t> </a:t>
            </a:r>
            <a:r>
              <a:rPr lang="en-US" sz="2000" dirty="0">
                <a:latin typeface="Trebuchet MS"/>
                <a:cs typeface="Trebuchet MS"/>
              </a:rPr>
              <a:t> </a:t>
            </a:r>
            <a:r>
              <a:rPr lang="en-US" sz="2000" spc="-5" dirty="0" err="1">
                <a:latin typeface="Trebuchet MS"/>
                <a:cs typeface="Trebuchet MS"/>
              </a:rPr>
              <a:t>tertentu</a:t>
            </a:r>
            <a:r>
              <a:rPr lang="en-US" sz="2000" spc="-5" dirty="0">
                <a:latin typeface="Trebuchet MS"/>
                <a:cs typeface="Trebuchet MS"/>
              </a:rPr>
              <a:t> </a:t>
            </a:r>
            <a:r>
              <a:rPr lang="en-US" sz="2000" dirty="0" err="1">
                <a:latin typeface="Trebuchet MS"/>
                <a:cs typeface="Trebuchet MS"/>
              </a:rPr>
              <a:t>dapat</a:t>
            </a:r>
            <a:r>
              <a:rPr lang="en-US" sz="2000" dirty="0">
                <a:latin typeface="Trebuchet MS"/>
                <a:cs typeface="Trebuchet MS"/>
              </a:rPr>
              <a:t> </a:t>
            </a:r>
            <a:r>
              <a:rPr lang="en-US" sz="2000" spc="-5" dirty="0" err="1">
                <a:latin typeface="Trebuchet MS"/>
                <a:cs typeface="Trebuchet MS"/>
              </a:rPr>
              <a:t>menemukan</a:t>
            </a:r>
            <a:r>
              <a:rPr lang="en-US" sz="2000" spc="-5" dirty="0">
                <a:latin typeface="Trebuchet MS"/>
                <a:cs typeface="Trebuchet MS"/>
              </a:rPr>
              <a:t> </a:t>
            </a:r>
            <a:r>
              <a:rPr lang="en-US" sz="2000" spc="-5" dirty="0" err="1">
                <a:latin typeface="Trebuchet MS"/>
                <a:cs typeface="Trebuchet MS"/>
              </a:rPr>
              <a:t>keputusan</a:t>
            </a:r>
            <a:r>
              <a:rPr lang="en-US" sz="2000" spc="-5" dirty="0">
                <a:latin typeface="Trebuchet MS"/>
                <a:cs typeface="Trebuchet MS"/>
              </a:rPr>
              <a:t> </a:t>
            </a:r>
            <a:r>
              <a:rPr lang="en-US" sz="2000" dirty="0">
                <a:latin typeface="Trebuchet MS"/>
                <a:cs typeface="Trebuchet MS"/>
              </a:rPr>
              <a:t>SQL vs. NoSQL </a:t>
            </a:r>
            <a:r>
              <a:rPr lang="en-US" sz="2000" spc="-5" dirty="0" err="1">
                <a:latin typeface="Trebuchet MS"/>
                <a:cs typeface="Trebuchet MS"/>
              </a:rPr>
              <a:t>mereka</a:t>
            </a:r>
            <a:r>
              <a:rPr lang="en-US" sz="2000" spc="-5" dirty="0">
                <a:latin typeface="Trebuchet MS"/>
                <a:cs typeface="Trebuchet MS"/>
              </a:rPr>
              <a:t> </a:t>
            </a:r>
            <a:r>
              <a:rPr lang="en-US" sz="2000" dirty="0" err="1">
                <a:latin typeface="Trebuchet MS"/>
                <a:cs typeface="Trebuchet MS"/>
              </a:rPr>
              <a:t>didorong</a:t>
            </a:r>
            <a:r>
              <a:rPr lang="en-US" sz="2000" dirty="0">
                <a:latin typeface="Trebuchet MS"/>
                <a:cs typeface="Trebuchet MS"/>
              </a:rPr>
              <a:t> </a:t>
            </a:r>
            <a:r>
              <a:rPr lang="en-US" sz="2000" dirty="0" err="1">
                <a:latin typeface="Trebuchet MS"/>
                <a:cs typeface="Trebuchet MS"/>
              </a:rPr>
              <a:t>oleh</a:t>
            </a:r>
            <a:r>
              <a:rPr lang="en-US" sz="2000" dirty="0">
                <a:latin typeface="Trebuchet MS"/>
                <a:cs typeface="Trebuchet MS"/>
              </a:rPr>
              <a:t> </a:t>
            </a:r>
            <a:r>
              <a:rPr lang="en-US" sz="2000" spc="-5" dirty="0" err="1">
                <a:latin typeface="Trebuchet MS"/>
                <a:cs typeface="Trebuchet MS"/>
              </a:rPr>
              <a:t>desain</a:t>
            </a:r>
            <a:r>
              <a:rPr lang="en-US" sz="2000" spc="-5" dirty="0">
                <a:latin typeface="Trebuchet MS"/>
                <a:cs typeface="Trebuchet MS"/>
              </a:rPr>
              <a:t> </a:t>
            </a:r>
            <a:r>
              <a:rPr lang="en-US" sz="2000" dirty="0">
                <a:latin typeface="Trebuchet MS"/>
                <a:cs typeface="Trebuchet MS"/>
              </a:rPr>
              <a:t> </a:t>
            </a:r>
            <a:r>
              <a:rPr lang="en-US" sz="2000" spc="-5" dirty="0">
                <a:latin typeface="Trebuchet MS"/>
                <a:cs typeface="Trebuchet MS"/>
              </a:rPr>
              <a:t>database.</a:t>
            </a:r>
            <a:endParaRPr lang="en-US" sz="2000" dirty="0">
              <a:latin typeface="Trebuchet MS"/>
              <a:cs typeface="Trebuchet MS"/>
            </a:endParaRPr>
          </a:p>
          <a:p>
            <a:pPr>
              <a:lnSpc>
                <a:spcPct val="100000"/>
              </a:lnSpc>
              <a:buFont typeface="Arial MT"/>
              <a:buChar char="•"/>
            </a:pPr>
            <a:endParaRPr lang="en-US" sz="2300" dirty="0">
              <a:latin typeface="Trebuchet MS"/>
              <a:cs typeface="Trebuchet MS"/>
            </a:endParaRPr>
          </a:p>
          <a:p>
            <a:pPr marL="241300" marR="658495" indent="-229235">
              <a:lnSpc>
                <a:spcPts val="2160"/>
              </a:lnSpc>
              <a:spcBef>
                <a:spcPts val="1515"/>
              </a:spcBef>
              <a:buFont typeface="Arial MT"/>
              <a:buChar char="•"/>
              <a:tabLst>
                <a:tab pos="241300" algn="l"/>
                <a:tab pos="241935" algn="l"/>
              </a:tabLst>
            </a:pPr>
            <a:r>
              <a:rPr lang="en-US" sz="2000" dirty="0" err="1">
                <a:latin typeface="Trebuchet MS"/>
                <a:cs typeface="Trebuchet MS"/>
              </a:rPr>
              <a:t>Apakah</a:t>
            </a:r>
            <a:r>
              <a:rPr lang="en-US" sz="2000" dirty="0">
                <a:latin typeface="Trebuchet MS"/>
                <a:cs typeface="Trebuchet MS"/>
              </a:rPr>
              <a:t> </a:t>
            </a:r>
            <a:r>
              <a:rPr lang="en-US" sz="2000" dirty="0" err="1">
                <a:latin typeface="Trebuchet MS"/>
                <a:cs typeface="Trebuchet MS"/>
              </a:rPr>
              <a:t>suatu</a:t>
            </a:r>
            <a:r>
              <a:rPr lang="en-US" sz="2000" dirty="0">
                <a:latin typeface="Trebuchet MS"/>
                <a:cs typeface="Trebuchet MS"/>
              </a:rPr>
              <a:t> </a:t>
            </a:r>
            <a:r>
              <a:rPr lang="en-US" sz="2000" dirty="0" err="1">
                <a:latin typeface="Trebuchet MS"/>
                <a:cs typeface="Trebuchet MS"/>
              </a:rPr>
              <a:t>organisasi</a:t>
            </a:r>
            <a:r>
              <a:rPr lang="en-US" sz="2000" dirty="0">
                <a:latin typeface="Trebuchet MS"/>
                <a:cs typeface="Trebuchet MS"/>
              </a:rPr>
              <a:t> </a:t>
            </a:r>
            <a:r>
              <a:rPr lang="en-US" sz="2000" spc="-5" dirty="0" err="1">
                <a:latin typeface="Trebuchet MS"/>
                <a:cs typeface="Trebuchet MS"/>
              </a:rPr>
              <a:t>harus</a:t>
            </a:r>
            <a:r>
              <a:rPr lang="en-US" sz="2000" spc="-5" dirty="0">
                <a:latin typeface="Trebuchet MS"/>
                <a:cs typeface="Trebuchet MS"/>
              </a:rPr>
              <a:t> </a:t>
            </a:r>
            <a:r>
              <a:rPr lang="en-US" sz="2000" dirty="0" err="1">
                <a:latin typeface="Trebuchet MS"/>
                <a:cs typeface="Trebuchet MS"/>
              </a:rPr>
              <a:t>memilih</a:t>
            </a:r>
            <a:r>
              <a:rPr lang="en-US" sz="2000" dirty="0">
                <a:latin typeface="Trebuchet MS"/>
                <a:cs typeface="Trebuchet MS"/>
              </a:rPr>
              <a:t> </a:t>
            </a:r>
            <a:r>
              <a:rPr lang="en-US" sz="2000" spc="-5" dirty="0">
                <a:latin typeface="Trebuchet MS"/>
                <a:cs typeface="Trebuchet MS"/>
              </a:rPr>
              <a:t>database </a:t>
            </a:r>
            <a:r>
              <a:rPr lang="en-US" sz="2000" dirty="0">
                <a:latin typeface="Trebuchet MS"/>
                <a:cs typeface="Trebuchet MS"/>
              </a:rPr>
              <a:t>SQL </a:t>
            </a:r>
            <a:r>
              <a:rPr lang="en-US" sz="2000" spc="-5" dirty="0" err="1">
                <a:latin typeface="Trebuchet MS"/>
                <a:cs typeface="Trebuchet MS"/>
              </a:rPr>
              <a:t>atau</a:t>
            </a:r>
            <a:r>
              <a:rPr lang="en-US" sz="2000" spc="-5" dirty="0">
                <a:latin typeface="Trebuchet MS"/>
                <a:cs typeface="Trebuchet MS"/>
              </a:rPr>
              <a:t> </a:t>
            </a:r>
            <a:r>
              <a:rPr lang="en-US" sz="2000" dirty="0">
                <a:latin typeface="Trebuchet MS"/>
                <a:cs typeface="Trebuchet MS"/>
              </a:rPr>
              <a:t>NoSQL </a:t>
            </a:r>
            <a:r>
              <a:rPr lang="en-US" sz="2000" spc="-5" dirty="0" err="1">
                <a:latin typeface="Trebuchet MS"/>
                <a:cs typeface="Trebuchet MS"/>
              </a:rPr>
              <a:t>tergantung</a:t>
            </a:r>
            <a:r>
              <a:rPr lang="en-US" sz="2000" spc="-5" dirty="0">
                <a:latin typeface="Trebuchet MS"/>
                <a:cs typeface="Trebuchet MS"/>
              </a:rPr>
              <a:t> </a:t>
            </a:r>
            <a:r>
              <a:rPr lang="en-US" sz="2000" spc="-5" dirty="0" err="1">
                <a:latin typeface="Trebuchet MS"/>
                <a:cs typeface="Trebuchet MS"/>
              </a:rPr>
              <a:t>pada</a:t>
            </a:r>
            <a:r>
              <a:rPr lang="en-US" sz="2000" spc="-5" dirty="0">
                <a:latin typeface="Trebuchet MS"/>
                <a:cs typeface="Trebuchet MS"/>
              </a:rPr>
              <a:t> </a:t>
            </a:r>
            <a:r>
              <a:rPr lang="en-US" sz="2000" dirty="0">
                <a:latin typeface="Trebuchet MS"/>
                <a:cs typeface="Trebuchet MS"/>
              </a:rPr>
              <a:t> </a:t>
            </a:r>
            <a:r>
              <a:rPr lang="en-US" sz="2000" dirty="0" err="1">
                <a:latin typeface="Trebuchet MS"/>
                <a:cs typeface="Trebuchet MS"/>
              </a:rPr>
              <a:t>rangkaian</a:t>
            </a:r>
            <a:r>
              <a:rPr lang="en-US" sz="2000" dirty="0">
                <a:latin typeface="Trebuchet MS"/>
                <a:cs typeface="Trebuchet MS"/>
              </a:rPr>
              <a:t> </a:t>
            </a:r>
            <a:r>
              <a:rPr lang="en-US" sz="2000" spc="-5" dirty="0" err="1">
                <a:latin typeface="Trebuchet MS"/>
                <a:cs typeface="Trebuchet MS"/>
              </a:rPr>
              <a:t>persyaratan</a:t>
            </a:r>
            <a:r>
              <a:rPr lang="en-US" sz="2000" spc="-5" dirty="0">
                <a:latin typeface="Trebuchet MS"/>
                <a:cs typeface="Trebuchet MS"/>
              </a:rPr>
              <a:t> </a:t>
            </a:r>
            <a:r>
              <a:rPr lang="en-US" sz="2000" dirty="0" err="1">
                <a:latin typeface="Trebuchet MS"/>
                <a:cs typeface="Trebuchet MS"/>
              </a:rPr>
              <a:t>fungsional</a:t>
            </a:r>
            <a:r>
              <a:rPr lang="en-US" sz="2000" dirty="0">
                <a:latin typeface="Trebuchet MS"/>
                <a:cs typeface="Trebuchet MS"/>
              </a:rPr>
              <a:t> </a:t>
            </a:r>
            <a:r>
              <a:rPr lang="en-US" sz="2000" spc="-5" dirty="0" err="1">
                <a:latin typeface="Trebuchet MS"/>
                <a:cs typeface="Trebuchet MS"/>
              </a:rPr>
              <a:t>dan</a:t>
            </a:r>
            <a:r>
              <a:rPr lang="en-US" sz="2000" spc="-5" dirty="0">
                <a:latin typeface="Trebuchet MS"/>
                <a:cs typeface="Trebuchet MS"/>
              </a:rPr>
              <a:t> </a:t>
            </a:r>
            <a:r>
              <a:rPr lang="en-US" sz="2000" spc="-5" dirty="0" err="1">
                <a:latin typeface="Trebuchet MS"/>
                <a:cs typeface="Trebuchet MS"/>
              </a:rPr>
              <a:t>teknis</a:t>
            </a:r>
            <a:r>
              <a:rPr lang="en-US" sz="2000" spc="-5" dirty="0">
                <a:latin typeface="Trebuchet MS"/>
                <a:cs typeface="Trebuchet MS"/>
              </a:rPr>
              <a:t> yang </a:t>
            </a:r>
            <a:r>
              <a:rPr lang="en-US" sz="2000" dirty="0" err="1">
                <a:latin typeface="Trebuchet MS"/>
                <a:cs typeface="Trebuchet MS"/>
              </a:rPr>
              <a:t>lebih</a:t>
            </a:r>
            <a:r>
              <a:rPr lang="en-US" sz="2000" dirty="0">
                <a:latin typeface="Trebuchet MS"/>
                <a:cs typeface="Trebuchet MS"/>
              </a:rPr>
              <a:t> </a:t>
            </a:r>
            <a:r>
              <a:rPr lang="en-US" sz="2000" dirty="0" err="1">
                <a:latin typeface="Trebuchet MS"/>
                <a:cs typeface="Trebuchet MS"/>
              </a:rPr>
              <a:t>luas</a:t>
            </a:r>
            <a:r>
              <a:rPr lang="en-US" sz="2000" dirty="0">
                <a:latin typeface="Trebuchet MS"/>
                <a:cs typeface="Trebuchet MS"/>
              </a:rPr>
              <a:t>, </a:t>
            </a:r>
            <a:r>
              <a:rPr lang="en-US" sz="2000" spc="-5" dirty="0" err="1">
                <a:latin typeface="Trebuchet MS"/>
                <a:cs typeface="Trebuchet MS"/>
              </a:rPr>
              <a:t>terutama</a:t>
            </a:r>
            <a:r>
              <a:rPr lang="en-US" sz="2000" spc="-5" dirty="0">
                <a:latin typeface="Trebuchet MS"/>
                <a:cs typeface="Trebuchet MS"/>
              </a:rPr>
              <a:t> </a:t>
            </a:r>
            <a:r>
              <a:rPr lang="en-US" sz="2000" dirty="0" err="1">
                <a:latin typeface="Trebuchet MS"/>
                <a:cs typeface="Trebuchet MS"/>
              </a:rPr>
              <a:t>skalabilitas</a:t>
            </a:r>
            <a:r>
              <a:rPr lang="en-US" sz="2000" dirty="0">
                <a:latin typeface="Trebuchet MS"/>
                <a:cs typeface="Trebuchet MS"/>
              </a:rPr>
              <a:t>, </a:t>
            </a:r>
            <a:r>
              <a:rPr lang="en-US" sz="2000" spc="-590" dirty="0">
                <a:latin typeface="Trebuchet MS"/>
                <a:cs typeface="Trebuchet MS"/>
              </a:rPr>
              <a:t> </a:t>
            </a:r>
            <a:r>
              <a:rPr lang="en-US" sz="2000" spc="-5" dirty="0" err="1">
                <a:latin typeface="Trebuchet MS"/>
                <a:cs typeface="Trebuchet MS"/>
              </a:rPr>
              <a:t>kinerja</a:t>
            </a:r>
            <a:r>
              <a:rPr lang="en-US" sz="2000" spc="-5" dirty="0">
                <a:latin typeface="Trebuchet MS"/>
                <a:cs typeface="Trebuchet MS"/>
              </a:rPr>
              <a:t>, </a:t>
            </a:r>
            <a:r>
              <a:rPr lang="en-US" sz="2000" spc="-5" dirty="0" err="1">
                <a:latin typeface="Trebuchet MS"/>
                <a:cs typeface="Trebuchet MS"/>
              </a:rPr>
              <a:t>dan</a:t>
            </a:r>
            <a:r>
              <a:rPr lang="en-US" sz="2000" spc="-30" dirty="0">
                <a:latin typeface="Trebuchet MS"/>
                <a:cs typeface="Trebuchet MS"/>
              </a:rPr>
              <a:t> </a:t>
            </a:r>
            <a:r>
              <a:rPr lang="en-US" sz="2000" spc="-5" dirty="0" err="1">
                <a:latin typeface="Trebuchet MS"/>
                <a:cs typeface="Trebuchet MS"/>
              </a:rPr>
              <a:t>kebutuhan</a:t>
            </a:r>
            <a:r>
              <a:rPr lang="en-US" sz="2000" spc="-35" dirty="0">
                <a:latin typeface="Trebuchet MS"/>
                <a:cs typeface="Trebuchet MS"/>
              </a:rPr>
              <a:t> </a:t>
            </a:r>
            <a:r>
              <a:rPr lang="en-US" sz="2000" spc="-5" dirty="0" err="1">
                <a:latin typeface="Trebuchet MS"/>
                <a:cs typeface="Trebuchet MS"/>
              </a:rPr>
              <a:t>untuk</a:t>
            </a:r>
            <a:r>
              <a:rPr lang="en-US" sz="2000" spc="-20" dirty="0">
                <a:latin typeface="Trebuchet MS"/>
                <a:cs typeface="Trebuchet MS"/>
              </a:rPr>
              <a:t> </a:t>
            </a:r>
            <a:r>
              <a:rPr lang="en-US" sz="2000" spc="-5" dirty="0" err="1">
                <a:latin typeface="Trebuchet MS"/>
                <a:cs typeface="Trebuchet MS"/>
              </a:rPr>
              <a:t>berintegrasi</a:t>
            </a:r>
            <a:r>
              <a:rPr lang="en-US" sz="2000" spc="-35" dirty="0">
                <a:latin typeface="Trebuchet MS"/>
                <a:cs typeface="Trebuchet MS"/>
              </a:rPr>
              <a:t> </a:t>
            </a:r>
            <a:r>
              <a:rPr lang="en-US" sz="2000" spc="-5" dirty="0" err="1">
                <a:latin typeface="Trebuchet MS"/>
                <a:cs typeface="Trebuchet MS"/>
              </a:rPr>
              <a:t>ke</a:t>
            </a:r>
            <a:r>
              <a:rPr lang="en-US" sz="2000" spc="-5" dirty="0">
                <a:latin typeface="Trebuchet MS"/>
                <a:cs typeface="Trebuchet MS"/>
              </a:rPr>
              <a:t> </a:t>
            </a:r>
            <a:r>
              <a:rPr lang="en-US" sz="2000" spc="-5" dirty="0" err="1">
                <a:latin typeface="Trebuchet MS"/>
                <a:cs typeface="Trebuchet MS"/>
              </a:rPr>
              <a:t>dalam</a:t>
            </a:r>
            <a:r>
              <a:rPr lang="en-US" sz="2000" spc="-15" dirty="0">
                <a:latin typeface="Trebuchet MS"/>
                <a:cs typeface="Trebuchet MS"/>
              </a:rPr>
              <a:t> </a:t>
            </a:r>
            <a:r>
              <a:rPr lang="en-US" sz="2000" dirty="0" err="1">
                <a:latin typeface="Trebuchet MS"/>
                <a:cs typeface="Trebuchet MS"/>
              </a:rPr>
              <a:t>sistem</a:t>
            </a:r>
            <a:r>
              <a:rPr lang="en-US" sz="2000" spc="-25" dirty="0">
                <a:latin typeface="Trebuchet MS"/>
                <a:cs typeface="Trebuchet MS"/>
              </a:rPr>
              <a:t> </a:t>
            </a:r>
            <a:r>
              <a:rPr lang="en-US" sz="2000" dirty="0">
                <a:latin typeface="Trebuchet MS"/>
                <a:cs typeface="Trebuchet MS"/>
              </a:rPr>
              <a:t>lama.</a:t>
            </a:r>
          </a:p>
          <a:p>
            <a:pPr marL="241300" marR="5080" indent="-229235">
              <a:lnSpc>
                <a:spcPts val="2160"/>
              </a:lnSpc>
              <a:spcBef>
                <a:spcPts val="1485"/>
              </a:spcBef>
              <a:buFont typeface="Arial MT"/>
              <a:buChar char="•"/>
              <a:tabLst>
                <a:tab pos="241300" algn="l"/>
                <a:tab pos="241935" algn="l"/>
              </a:tabLst>
            </a:pPr>
            <a:endParaRPr sz="2000" dirty="0">
              <a:latin typeface="Trebuchet MS"/>
              <a:cs typeface="Trebuchet MS"/>
            </a:endParaRPr>
          </a:p>
        </p:txBody>
      </p:sp>
    </p:spTree>
    <p:extLst>
      <p:ext uri="{BB962C8B-B14F-4D97-AF65-F5344CB8AC3E}">
        <p14:creationId xmlns:p14="http://schemas.microsoft.com/office/powerpoint/2010/main" val="2794964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2194</Words>
  <Application>Microsoft Office PowerPoint</Application>
  <PresentationFormat>Widescreen</PresentationFormat>
  <Paragraphs>192</Paragraphs>
  <Slides>22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Malgun Gothic</vt:lpstr>
      <vt:lpstr>Arial</vt:lpstr>
      <vt:lpstr>Arial MT</vt:lpstr>
      <vt:lpstr>Calibri</vt:lpstr>
      <vt:lpstr>Calibri Light</vt:lpstr>
      <vt:lpstr>Microsoft Sans Serif</vt:lpstr>
      <vt:lpstr>Rockwell</vt:lpstr>
      <vt:lpstr>Tahoma</vt:lpstr>
      <vt:lpstr>Trebuchet MS</vt:lpstr>
      <vt:lpstr>Office Theme</vt:lpstr>
      <vt:lpstr>IoT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Uncertainty Estimation in Medical Image Deep Learning w/ Dr. Brattain</dc:title>
  <dc:creator>pds</dc:creator>
  <cp:lastModifiedBy>Gde</cp:lastModifiedBy>
  <cp:revision>28</cp:revision>
  <dcterms:created xsi:type="dcterms:W3CDTF">2024-07-11T17:06:45Z</dcterms:created>
  <dcterms:modified xsi:type="dcterms:W3CDTF">2024-08-29T09:19:31Z</dcterms:modified>
</cp:coreProperties>
</file>