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2" r:id="rId5"/>
    <p:sldId id="263"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A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76" autoAdjust="0"/>
  </p:normalViewPr>
  <p:slideViewPr>
    <p:cSldViewPr>
      <p:cViewPr varScale="1">
        <p:scale>
          <a:sx n="87" d="100"/>
          <a:sy n="87" d="100"/>
        </p:scale>
        <p:origin x="-1464" y="-84"/>
      </p:cViewPr>
      <p:guideLst>
        <p:guide orient="horz" pos="2160"/>
        <p:guide pos="2880"/>
      </p:guideLst>
    </p:cSldViewPr>
  </p:slideViewPr>
  <p:outlineViewPr>
    <p:cViewPr>
      <p:scale>
        <a:sx n="33" d="100"/>
        <a:sy n="33" d="100"/>
      </p:scale>
      <p:origin x="0" y="30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76D1DDC-771E-481F-884A-52C2C4327922}" type="datetimeFigureOut">
              <a:rPr lang="en-US" smtClean="0"/>
              <a:t>7/16/2010</a:t>
            </a:fld>
            <a:endParaRPr lang="en-US"/>
          </a:p>
        </p:txBody>
      </p:sp>
      <p:sp>
        <p:nvSpPr>
          <p:cNvPr id="8" name="Slide Number Placeholder 7"/>
          <p:cNvSpPr>
            <a:spLocks noGrp="1"/>
          </p:cNvSpPr>
          <p:nvPr>
            <p:ph type="sldNum" sz="quarter" idx="11"/>
          </p:nvPr>
        </p:nvSpPr>
        <p:spPr/>
        <p:txBody>
          <a:bodyPr/>
          <a:lstStyle/>
          <a:p>
            <a:fld id="{94115D4D-AF99-4FB2-97C6-813A6B2B112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D1DDC-771E-481F-884A-52C2C4327922}" type="datetimeFigureOut">
              <a:rPr lang="en-US" smtClean="0"/>
              <a:t>7/16/2010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15D4D-AF99-4FB2-97C6-813A6B2B11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D1DDC-771E-481F-884A-52C2C4327922}" type="datetimeFigureOut">
              <a:rPr lang="en-US" smtClean="0"/>
              <a:t>7/16/2010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15D4D-AF99-4FB2-97C6-813A6B2B11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6D1DDC-771E-481F-884A-52C2C4327922}" type="datetimeFigureOut">
              <a:rPr lang="en-US" smtClean="0"/>
              <a:t>7/16/2010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15D4D-AF99-4FB2-97C6-813A6B2B11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6D1DDC-771E-481F-884A-52C2C4327922}" type="datetimeFigureOut">
              <a:rPr lang="en-US" smtClean="0"/>
              <a:t>7/16/2010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15D4D-AF99-4FB2-97C6-813A6B2B112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76D1DDC-771E-481F-884A-52C2C4327922}" type="datetimeFigureOut">
              <a:rPr lang="en-US" smtClean="0"/>
              <a:t>7/16/2010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15D4D-AF99-4FB2-97C6-813A6B2B1126}"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76D1DDC-771E-481F-884A-52C2C4327922}" type="datetimeFigureOut">
              <a:rPr lang="en-US" smtClean="0"/>
              <a:t>7/16/2010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115D4D-AF99-4FB2-97C6-813A6B2B1126}"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6D1DDC-771E-481F-884A-52C2C4327922}" type="datetimeFigureOut">
              <a:rPr lang="en-US" smtClean="0"/>
              <a:t>7/16/2010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115D4D-AF99-4FB2-97C6-813A6B2B11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D1DDC-771E-481F-884A-52C2C4327922}" type="datetimeFigureOut">
              <a:rPr lang="en-US" smtClean="0"/>
              <a:t>7/16/2010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115D4D-AF99-4FB2-97C6-813A6B2B11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D1DDC-771E-481F-884A-52C2C4327922}" type="datetimeFigureOut">
              <a:rPr lang="en-US" smtClean="0"/>
              <a:t>7/16/2010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15D4D-AF99-4FB2-97C6-813A6B2B112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D1DDC-771E-481F-884A-52C2C4327922}" type="datetimeFigureOut">
              <a:rPr lang="en-US" smtClean="0"/>
              <a:t>7/16/2010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15D4D-AF99-4FB2-97C6-813A6B2B112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676D1DDC-771E-481F-884A-52C2C4327922}" type="datetimeFigureOut">
              <a:rPr lang="en-US" smtClean="0"/>
              <a:t>7/16/2010</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4115D4D-AF99-4FB2-97C6-813A6B2B1126}"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sdn.microsoft.com/en-us/library/dd460648.aspx" TargetMode="External"/><Relationship Id="rId2" Type="http://schemas.openxmlformats.org/officeDocument/2006/relationships/hyperlink" Target="http://mef.codeplex.com/" TargetMode="External"/><Relationship Id="rId1" Type="http://schemas.openxmlformats.org/officeDocument/2006/relationships/slideLayout" Target="../slideLayouts/slideLayout2.xml"/><Relationship Id="rId4" Type="http://schemas.openxmlformats.org/officeDocument/2006/relationships/hyperlink" Target="http://www.pnpguidance.net/Post/ManagedExtensibilityFrameworkTutorialMEF.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533400"/>
            <a:ext cx="7315200" cy="1154097"/>
          </a:xfrm>
        </p:spPr>
        <p:txBody>
          <a:bodyPr/>
          <a:lstStyle/>
          <a:p>
            <a:r>
              <a:rPr lang="en-US" dirty="0" smtClean="0"/>
              <a:t>Scope of POC</a:t>
            </a:r>
            <a:endParaRPr lang="en-US" dirty="0"/>
          </a:p>
        </p:txBody>
      </p:sp>
      <p:sp>
        <p:nvSpPr>
          <p:cNvPr id="5" name="Content Placeholder 4"/>
          <p:cNvSpPr>
            <a:spLocks noGrp="1"/>
          </p:cNvSpPr>
          <p:nvPr>
            <p:ph idx="1"/>
          </p:nvPr>
        </p:nvSpPr>
        <p:spPr/>
        <p:txBody>
          <a:bodyPr/>
          <a:lstStyle/>
          <a:p>
            <a:r>
              <a:rPr lang="en-US" dirty="0" smtClean="0"/>
              <a:t>To demonstrate that multiple assemblies can be composed by host dynamically via lazy loading using Managed Extensibility Framework</a:t>
            </a:r>
          </a:p>
          <a:p>
            <a:endParaRPr lang="en-US" dirty="0"/>
          </a:p>
        </p:txBody>
      </p:sp>
    </p:spTree>
    <p:extLst>
      <p:ext uri="{BB962C8B-B14F-4D97-AF65-F5344CB8AC3E}">
        <p14:creationId xmlns:p14="http://schemas.microsoft.com/office/powerpoint/2010/main" val="2174958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6700" y="1828800"/>
            <a:ext cx="8305800" cy="4876800"/>
          </a:xfrm>
        </p:spPr>
        <p:txBody>
          <a:bodyPr>
            <a:normAutofit/>
          </a:bodyPr>
          <a:lstStyle/>
          <a:p>
            <a:r>
              <a:rPr lang="en-US" dirty="0" smtClean="0"/>
              <a:t>Managed Extensibility Framework or MEF is a library for creating lightweight, extensible applications</a:t>
            </a:r>
          </a:p>
          <a:p>
            <a:endParaRPr lang="en-US" dirty="0" smtClean="0"/>
          </a:p>
          <a:p>
            <a:r>
              <a:rPr lang="en-US" dirty="0"/>
              <a:t>MEF is focused on application </a:t>
            </a:r>
            <a:r>
              <a:rPr lang="en-US" dirty="0" smtClean="0"/>
              <a:t>extensibility that </a:t>
            </a:r>
            <a:r>
              <a:rPr lang="en-US" dirty="0"/>
              <a:t>can easily be discovered, and </a:t>
            </a:r>
            <a:r>
              <a:rPr lang="en-US" dirty="0" smtClean="0"/>
              <a:t>supports </a:t>
            </a:r>
            <a:r>
              <a:rPr lang="en-US" dirty="0"/>
              <a:t>discovery of </a:t>
            </a:r>
            <a:r>
              <a:rPr lang="en-US" dirty="0" smtClean="0"/>
              <a:t>extensions</a:t>
            </a:r>
          </a:p>
          <a:p>
            <a:endParaRPr lang="en-US" dirty="0" smtClean="0"/>
          </a:p>
          <a:p>
            <a:r>
              <a:rPr lang="en-US" dirty="0" smtClean="0"/>
              <a:t>MEF lets extension developers easily encapsulate code and avoid fragile hard dependencies</a:t>
            </a:r>
          </a:p>
          <a:p>
            <a:endParaRPr lang="en-US" dirty="0"/>
          </a:p>
          <a:p>
            <a:r>
              <a:rPr lang="en-US" dirty="0" smtClean="0"/>
              <a:t>MEF </a:t>
            </a:r>
            <a:r>
              <a:rPr lang="en-US" dirty="0"/>
              <a:t>uses </a:t>
            </a:r>
            <a:r>
              <a:rPr lang="en-US" dirty="0" smtClean="0"/>
              <a:t>Dependency Injection </a:t>
            </a:r>
            <a:r>
              <a:rPr lang="en-US" dirty="0"/>
              <a:t>as a strategy for composing the different extensions</a:t>
            </a:r>
          </a:p>
        </p:txBody>
      </p:sp>
      <p:sp>
        <p:nvSpPr>
          <p:cNvPr id="6" name="Title 3"/>
          <p:cNvSpPr txBox="1">
            <a:spLocks/>
          </p:cNvSpPr>
          <p:nvPr/>
        </p:nvSpPr>
        <p:spPr>
          <a:xfrm>
            <a:off x="762000" y="228600"/>
            <a:ext cx="7315200" cy="115409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What is Managed Extensibility?</a:t>
            </a:r>
            <a:endParaRPr lang="en-US" dirty="0"/>
          </a:p>
        </p:txBody>
      </p:sp>
    </p:spTree>
    <p:extLst>
      <p:ext uri="{BB962C8B-B14F-4D97-AF65-F5344CB8AC3E}">
        <p14:creationId xmlns:p14="http://schemas.microsoft.com/office/powerpoint/2010/main" val="2243039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Core Concepts in the Managed Extensibility Framework"/>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0"/>
            <a:ext cx="4038600" cy="3962400"/>
          </a:xfrm>
          <a:prstGeom prst="rect">
            <a:avLst/>
          </a:prstGeom>
          <a:noFill/>
          <a:ln>
            <a:noFill/>
          </a:ln>
        </p:spPr>
      </p:pic>
      <p:sp>
        <p:nvSpPr>
          <p:cNvPr id="3" name="Title 2"/>
          <p:cNvSpPr>
            <a:spLocks noGrp="1"/>
          </p:cNvSpPr>
          <p:nvPr>
            <p:ph type="title"/>
          </p:nvPr>
        </p:nvSpPr>
        <p:spPr>
          <a:xfrm>
            <a:off x="533400" y="457200"/>
            <a:ext cx="8229600" cy="1162050"/>
          </a:xfrm>
        </p:spPr>
        <p:txBody>
          <a:bodyPr vert="horz" lIns="91440" tIns="45720" rIns="91440" bIns="45720" rtlCol="0" anchor="ctr">
            <a:normAutofit/>
          </a:bodyPr>
          <a:lstStyle/>
          <a:p>
            <a:pPr algn="ctr"/>
            <a:r>
              <a:rPr lang="en-US" sz="4400" dirty="0"/>
              <a:t>Core Concepts of MEF</a:t>
            </a:r>
          </a:p>
        </p:txBody>
      </p:sp>
      <p:sp>
        <p:nvSpPr>
          <p:cNvPr id="4" name="Content Placeholder 3"/>
          <p:cNvSpPr>
            <a:spLocks noGrp="1"/>
          </p:cNvSpPr>
          <p:nvPr>
            <p:ph idx="1"/>
          </p:nvPr>
        </p:nvSpPr>
        <p:spPr>
          <a:xfrm>
            <a:off x="4648200" y="2057400"/>
            <a:ext cx="4038600" cy="4906963"/>
          </a:xfrm>
        </p:spPr>
        <p:txBody>
          <a:bodyPr>
            <a:normAutofit fontScale="62500" lnSpcReduction="20000"/>
          </a:bodyPr>
          <a:lstStyle/>
          <a:p>
            <a:pPr algn="just"/>
            <a:r>
              <a:rPr lang="en-US" sz="1900" dirty="0"/>
              <a:t>Composable part (or, simply, part)—A part provides services to other parts and consumes services provided by other parts. Parts in MEF can come from anywhere, from within the application or externally; from an MEF perspective, it makes no difference.</a:t>
            </a:r>
          </a:p>
          <a:p>
            <a:pPr algn="just"/>
            <a:endParaRPr lang="en-US" sz="1900" dirty="0" smtClean="0"/>
          </a:p>
          <a:p>
            <a:pPr algn="just"/>
            <a:r>
              <a:rPr lang="en-US" sz="1900" dirty="0" smtClean="0"/>
              <a:t>Export—An </a:t>
            </a:r>
            <a:r>
              <a:rPr lang="en-US" sz="1900" dirty="0"/>
              <a:t>export is a service that a part provides. When a part provides an export, it is said that the part </a:t>
            </a:r>
            <a:r>
              <a:rPr lang="en-US" sz="1900" i="1" dirty="0"/>
              <a:t>exports</a:t>
            </a:r>
            <a:r>
              <a:rPr lang="en-US" sz="1900" dirty="0"/>
              <a:t> it. For example, a part may export a logger, or in the case of Visual Studio, an editor extension. Parts can provide multiple exports, though most parts provide a single export.</a:t>
            </a:r>
          </a:p>
          <a:p>
            <a:pPr algn="just"/>
            <a:endParaRPr lang="en-US" sz="1900" dirty="0" smtClean="0"/>
          </a:p>
          <a:p>
            <a:pPr algn="just"/>
            <a:r>
              <a:rPr lang="en-US" sz="1900" dirty="0" smtClean="0"/>
              <a:t>Import—An </a:t>
            </a:r>
            <a:r>
              <a:rPr lang="en-US" sz="1900" dirty="0"/>
              <a:t>import is a service that a part consumes. When a part consumes an import, the part </a:t>
            </a:r>
            <a:r>
              <a:rPr lang="en-US" sz="1900" i="1" dirty="0"/>
              <a:t>imports</a:t>
            </a:r>
            <a:r>
              <a:rPr lang="en-US" sz="1900" dirty="0"/>
              <a:t> it. Parts can import single services, such as the logger, or import multiple services, such as an editor extension.</a:t>
            </a:r>
          </a:p>
          <a:p>
            <a:pPr algn="just"/>
            <a:endParaRPr lang="en-US" sz="1900" dirty="0" smtClean="0"/>
          </a:p>
          <a:p>
            <a:pPr algn="just"/>
            <a:r>
              <a:rPr lang="en-US" sz="1900" dirty="0" smtClean="0"/>
              <a:t>Contracts—A </a:t>
            </a:r>
            <a:r>
              <a:rPr lang="en-US" sz="1900" dirty="0"/>
              <a:t>contract is an identifier for an export or an import. An exporter specifies a string contract that it provides, and an importer specifies the contract that it needs. MEF derives contract names from the types that are being exported and imported, so in most cases you don’t have to think about </a:t>
            </a:r>
            <a:r>
              <a:rPr lang="en-US" sz="1900" dirty="0" smtClean="0"/>
              <a:t>it.</a:t>
            </a:r>
          </a:p>
          <a:p>
            <a:pPr algn="just"/>
            <a:endParaRPr lang="en-US" sz="1900" dirty="0" smtClean="0"/>
          </a:p>
          <a:p>
            <a:pPr algn="just"/>
            <a:r>
              <a:rPr lang="en-US" sz="1900" dirty="0"/>
              <a:t>Composition—Parts are composed by MEF, which instantiates them and then matches up exporters to importers.</a:t>
            </a:r>
          </a:p>
          <a:p>
            <a:endParaRPr lang="en-US" sz="1800" dirty="0" smtClean="0"/>
          </a:p>
          <a:p>
            <a:endParaRPr lang="en-US" sz="2000" dirty="0" smtClean="0"/>
          </a:p>
          <a:p>
            <a:endParaRPr lang="en-US" sz="2000" dirty="0"/>
          </a:p>
        </p:txBody>
      </p:sp>
    </p:spTree>
    <p:extLst>
      <p:ext uri="{BB962C8B-B14F-4D97-AF65-F5344CB8AC3E}">
        <p14:creationId xmlns:p14="http://schemas.microsoft.com/office/powerpoint/2010/main" val="218198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54097"/>
          </a:xfrm>
        </p:spPr>
        <p:txBody>
          <a:bodyPr/>
          <a:lstStyle/>
          <a:p>
            <a:r>
              <a:rPr lang="en-US" dirty="0" smtClean="0"/>
              <a:t>MEF - Programming Model</a:t>
            </a:r>
            <a:endParaRPr lang="en-US" dirty="0"/>
          </a:p>
        </p:txBody>
      </p:sp>
      <p:sp>
        <p:nvSpPr>
          <p:cNvPr id="3" name="Content Placeholder 2"/>
          <p:cNvSpPr>
            <a:spLocks noGrp="1"/>
          </p:cNvSpPr>
          <p:nvPr>
            <p:ph idx="1"/>
          </p:nvPr>
        </p:nvSpPr>
        <p:spPr>
          <a:xfrm>
            <a:off x="838200" y="1828800"/>
            <a:ext cx="7772400" cy="4114800"/>
          </a:xfrm>
        </p:spPr>
        <p:txBody>
          <a:bodyPr>
            <a:normAutofit lnSpcReduction="10000"/>
          </a:bodyPr>
          <a:lstStyle/>
          <a:p>
            <a:endParaRPr lang="en-US" dirty="0"/>
          </a:p>
          <a:p>
            <a:r>
              <a:rPr lang="en-US" dirty="0"/>
              <a:t>MEF is an integral part of the .NET Framework</a:t>
            </a:r>
            <a:r>
              <a:rPr lang="en-US"/>
              <a:t> </a:t>
            </a:r>
            <a:r>
              <a:rPr lang="en-US" smtClean="0"/>
              <a:t>4.0</a:t>
            </a:r>
            <a:endParaRPr lang="en-US" dirty="0" smtClean="0"/>
          </a:p>
          <a:p>
            <a:endParaRPr lang="en-US" dirty="0"/>
          </a:p>
          <a:p>
            <a:r>
              <a:rPr lang="en-US" dirty="0" smtClean="0"/>
              <a:t>Developers consume MEF through an attributed programming model</a:t>
            </a:r>
          </a:p>
          <a:p>
            <a:endParaRPr lang="en-US" dirty="0" smtClean="0"/>
          </a:p>
          <a:p>
            <a:r>
              <a:rPr lang="en-US" dirty="0"/>
              <a:t>P</a:t>
            </a:r>
            <a:r>
              <a:rPr lang="en-US" dirty="0" smtClean="0"/>
              <a:t>rogramming model provides a means to declare components as MEF parts</a:t>
            </a:r>
          </a:p>
          <a:p>
            <a:endParaRPr lang="en-US" dirty="0" smtClean="0"/>
          </a:p>
          <a:p>
            <a:r>
              <a:rPr lang="en-US" dirty="0" smtClean="0"/>
              <a:t>MEF’s core API is completely agnostic to attributes.</a:t>
            </a:r>
          </a:p>
          <a:p>
            <a:endParaRPr lang="en-US" dirty="0" smtClean="0"/>
          </a:p>
          <a:p>
            <a:r>
              <a:rPr lang="en-US" dirty="0" smtClean="0"/>
              <a:t>Parts live in </a:t>
            </a:r>
            <a:r>
              <a:rPr lang="en-US" dirty="0" err="1" smtClean="0"/>
              <a:t>System.ComponentModel.Composition</a:t>
            </a:r>
            <a:r>
              <a:rPr lang="en-US" dirty="0" smtClean="0"/>
              <a:t> namespace.</a:t>
            </a:r>
            <a:endParaRPr lang="en-US" dirty="0"/>
          </a:p>
        </p:txBody>
      </p:sp>
    </p:spTree>
    <p:extLst>
      <p:ext uri="{BB962C8B-B14F-4D97-AF65-F5344CB8AC3E}">
        <p14:creationId xmlns:p14="http://schemas.microsoft.com/office/powerpoint/2010/main" val="2218259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54097"/>
          </a:xfrm>
        </p:spPr>
        <p:txBody>
          <a:bodyPr/>
          <a:lstStyle/>
          <a:p>
            <a:r>
              <a:rPr lang="en-US" dirty="0" smtClean="0"/>
              <a:t>MEF Concept Applied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071238"/>
            <a:ext cx="7391400" cy="4024762"/>
          </a:xfrm>
          <a:solidFill>
            <a:srgbClr val="FF0000"/>
          </a:solidFill>
        </p:spPr>
      </p:pic>
      <p:sp>
        <p:nvSpPr>
          <p:cNvPr id="5" name="Rounded Rectangle 4"/>
          <p:cNvSpPr/>
          <p:nvPr/>
        </p:nvSpPr>
        <p:spPr>
          <a:xfrm>
            <a:off x="5943600" y="2057400"/>
            <a:ext cx="2438400" cy="40386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429000" y="2362200"/>
            <a:ext cx="2438400" cy="11430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667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54097"/>
          </a:xfrm>
        </p:spPr>
        <p:txBody>
          <a:bodyPr/>
          <a:lstStyle/>
          <a:p>
            <a:r>
              <a:rPr lang="en-US" dirty="0" smtClean="0"/>
              <a:t>References &amp; Source</a:t>
            </a:r>
            <a:endParaRPr lang="en-US" dirty="0"/>
          </a:p>
        </p:txBody>
      </p:sp>
      <p:sp>
        <p:nvSpPr>
          <p:cNvPr id="3" name="Content Placeholder 2"/>
          <p:cNvSpPr>
            <a:spLocks noGrp="1"/>
          </p:cNvSpPr>
          <p:nvPr>
            <p:ph idx="1"/>
          </p:nvPr>
        </p:nvSpPr>
        <p:spPr>
          <a:xfrm>
            <a:off x="381000" y="2769833"/>
            <a:ext cx="7848600" cy="3539527"/>
          </a:xfrm>
        </p:spPr>
        <p:txBody>
          <a:bodyPr>
            <a:normAutofit/>
          </a:bodyPr>
          <a:lstStyle/>
          <a:p>
            <a:pPr marL="45720" indent="0">
              <a:buNone/>
            </a:pPr>
            <a:r>
              <a:rPr lang="en-US" dirty="0" smtClean="0"/>
              <a:t>Managed Extensibility Framework</a:t>
            </a:r>
          </a:p>
          <a:p>
            <a:r>
              <a:rPr lang="en-US" dirty="0" smtClean="0">
                <a:hlinkClick r:id="rId2"/>
              </a:rPr>
              <a:t>http</a:t>
            </a:r>
            <a:r>
              <a:rPr lang="en-US" dirty="0">
                <a:hlinkClick r:id="rId2"/>
              </a:rPr>
              <a:t>://mef.codeplex.com</a:t>
            </a:r>
            <a:r>
              <a:rPr lang="en-US" dirty="0" smtClean="0">
                <a:hlinkClick r:id="rId2"/>
              </a:rPr>
              <a:t>/</a:t>
            </a:r>
            <a:endParaRPr lang="en-US" dirty="0" smtClean="0"/>
          </a:p>
          <a:p>
            <a:endParaRPr lang="en-US" dirty="0" smtClean="0"/>
          </a:p>
          <a:p>
            <a:pPr marL="45720" indent="0">
              <a:buNone/>
            </a:pPr>
            <a:r>
              <a:rPr lang="en-US" dirty="0" smtClean="0"/>
              <a:t>Framework Overview</a:t>
            </a:r>
          </a:p>
          <a:p>
            <a:r>
              <a:rPr lang="en-US" dirty="0" smtClean="0">
                <a:hlinkClick r:id="rId3"/>
              </a:rPr>
              <a:t>http</a:t>
            </a:r>
            <a:r>
              <a:rPr lang="en-US" dirty="0">
                <a:hlinkClick r:id="rId3"/>
              </a:rPr>
              <a:t>://</a:t>
            </a:r>
            <a:r>
              <a:rPr lang="en-US" dirty="0" smtClean="0">
                <a:hlinkClick r:id="rId3"/>
              </a:rPr>
              <a:t>msdn.microsoft.com/en-us/library/dd460648.aspx</a:t>
            </a:r>
            <a:endParaRPr lang="en-US" dirty="0" smtClean="0"/>
          </a:p>
          <a:p>
            <a:endParaRPr lang="en-US" dirty="0"/>
          </a:p>
          <a:p>
            <a:pPr marL="45720" indent="0">
              <a:buNone/>
            </a:pPr>
            <a:r>
              <a:rPr lang="en-US" b="1" dirty="0"/>
              <a:t>Managed Extensibility Framework </a:t>
            </a:r>
            <a:r>
              <a:rPr lang="en-US" b="1" dirty="0" smtClean="0"/>
              <a:t>Tutorial</a:t>
            </a:r>
            <a:endParaRPr lang="en-US" dirty="0"/>
          </a:p>
          <a:p>
            <a:r>
              <a:rPr lang="en-US" dirty="0">
                <a:hlinkClick r:id="rId4"/>
              </a:rPr>
              <a:t>http</a:t>
            </a:r>
            <a:r>
              <a:rPr lang="en-US" dirty="0" smtClean="0">
                <a:hlinkClick r:id="rId4"/>
              </a:rPr>
              <a:t>://www.pnpguidance.net/Post/ManagedExtensibilityFrameworkTutorialMEF.aspx</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1263653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330</TotalTime>
  <Words>354</Words>
  <Application>Microsoft Office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Perspective</vt:lpstr>
      <vt:lpstr>Scope of POC</vt:lpstr>
      <vt:lpstr>PowerPoint Presentation</vt:lpstr>
      <vt:lpstr>Core Concepts of MEF</vt:lpstr>
      <vt:lpstr>MEF - Programming Model</vt:lpstr>
      <vt:lpstr>MEF Concept Applied</vt:lpstr>
      <vt:lpstr>References &amp; Source</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of POC</dc:title>
  <dc:creator>Tushar Mehere (Comsys Information Technology)</dc:creator>
  <cp:lastModifiedBy>Tushar Mehere (Comsys Information Technology)</cp:lastModifiedBy>
  <cp:revision>28</cp:revision>
  <dcterms:created xsi:type="dcterms:W3CDTF">2010-07-09T21:43:49Z</dcterms:created>
  <dcterms:modified xsi:type="dcterms:W3CDTF">2010-07-16T07:26:41Z</dcterms:modified>
</cp:coreProperties>
</file>