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1:</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is TypeScript and how is it related to JavaScript?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TypeScript is an open-source programming language that builds on JavaScript by adding extra features. It is a superset of JavaScript, meaning it includes everything JavaScript has plus additional features like static types. TypeScript code compiles down to regular JavaScript.</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10:</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are generics in TypeScript and why are they useful?</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Generics allow you to create reusable components or functions that work with any data type while maintaining type safety. They use placeholders (like `&lt;T&gt;`) that get replaced with specific types when used, enabling functions like `getArray&lt;T&gt;(items: T[]): T[]` to work with arrays of different types without losing type information.</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2:</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is the main feature or advantage of using TypeScript?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The main feature of TypeScript is adding static types to your code, which helps catch errors early during compilation, improves code predictability, and enhances readability, especially in larger projects with multiple developers.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3:</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are some pros of using TypeScript?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Pros of TypeScript include making code more robust by defining variable types, early bug detection (about 15% of common bugs caught at compile time), improved predictability, better readability, especially in team environments, and its popularity which increases job opportunities.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4:</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are some cons or downsides of using TypeScript?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Cons include writing more code, the need to learn TypeScript, the extra compilation step since browsers don't understand `.ts` files, and some criticism that it is not a "true" static typing language because it compiles down to dynamically-typed JavaScript.</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5:</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How do you compile a TypeScript file to JavaScript using the TypeScript compiler?</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You use the TypeScript compiler command `tsc` followed by the filename (e.g., `tsc index.ts`). This compiles the `.ts` file into a `.js` file. You can also use `tsc --watch` to continuously watch and compile the file as changes are made.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6:</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is the purpose of the `tsconfig.json` file in a TypeScript project?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The `tsconfig.json` file is a configuration file that controls how TypeScript compiles the code, including options like the target JavaScript version, module system, output directory, source maps, and more. It helps manage and customize the compilation process.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7:</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are some basic TypeScript types and how do you define an array of a specific type?</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Basic types include `number`, `string`, `boolean`, and `any`. You define an array of a specific type by specifying the type followed by square brackets, for example: `let ids: number[] = [1, 2, 3];` which means `ids` is an array of numbers only.</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8:</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What are tuples in TypeScript?</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Tuples are arrays with fixed sizes and known types at each index. For example, `let person: [number, string, boolean] = [1, "Brad", true];` defines a tuple where the first element is a number, the second a string, and the third a boolean, in that exact order.</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https://cdn.zbaseglobal.com/saasbox/product/icon/dd519cec1d1b8f54248dfa92d56375e2.png">    </p:cNvPr>
          <p:cNvPicPr>
            <a:picLocks noChangeAspect="1"/>
          </p:cNvPicPr>
          <p:nvPr/>
        </p:nvPicPr>
        <p:blipFill>
          <a:blip r:embed="rId1"/>
          <a:stretch>
            <a:fillRect/>
          </a:stretch>
        </p:blipFill>
        <p:spPr>
          <a:xfrm>
            <a:off x="182880" y="0"/>
            <a:ext cx="1371600" cy="640080"/>
          </a:xfrm>
          <a:prstGeom prst="rect">
            <a:avLst/>
          </a:prstGeom>
        </p:spPr>
      </p:pic>
      <p:sp>
        <p:nvSpPr>
          <p:cNvPr id="3" name="Text 0"/>
          <p:cNvSpPr/>
          <p:nvPr/>
        </p:nvSpPr>
        <p:spPr>
          <a:xfrm>
            <a:off x="457200" y="914400"/>
            <a:ext cx="6858000" cy="0"/>
          </a:xfrm>
          <a:prstGeom prst="rect">
            <a:avLst/>
          </a:prstGeom>
          <a:noFill/>
          <a:ln/>
        </p:spPr>
        <p:txBody>
          <a:bodyPr wrap="square" rtlCol="0" anchor="ctr"/>
          <a:lstStyle/>
          <a:p>
            <a:pPr indent="0" marL="0">
              <a:buNone/>
            </a:pPr>
            <a:r>
              <a:rPr lang="en-US" sz="1800" b="1" dirty="0">
                <a:solidFill>
                  <a:srgbClr val="000000"/>
                </a:solidFill>
              </a:rPr>
              <a:t>Flashcard 9:</a:t>
            </a:r>
            <a:endParaRPr lang="en-US" sz="1800" dirty="0"/>
          </a:p>
        </p:txBody>
      </p:sp>
      <p:sp>
        <p:nvSpPr>
          <p:cNvPr id="4" name="Text 1"/>
          <p:cNvSpPr/>
          <p:nvPr/>
        </p:nvSpPr>
        <p:spPr>
          <a:xfrm>
            <a:off x="457200" y="1371600"/>
            <a:ext cx="6858000" cy="0"/>
          </a:xfrm>
          <a:prstGeom prst="rect">
            <a:avLst/>
          </a:prstGeom>
          <a:noFill/>
          <a:ln/>
        </p:spPr>
        <p:txBody>
          <a:bodyPr wrap="square" rtlCol="0" anchor="ctr"/>
          <a:lstStyle/>
          <a:p>
            <a:pPr indent="0" marL="0">
              <a:buNone/>
            </a:pPr>
            <a:r>
              <a:rPr lang="en-US" sz="1800" b="1" dirty="0">
                <a:solidFill>
                  <a:srgbClr val="111827"/>
                </a:solidFill>
              </a:rPr>
              <a:t>front:</a:t>
            </a:r>
            <a:endParaRPr lang="en-US" sz="1800" dirty="0"/>
          </a:p>
        </p:txBody>
      </p:sp>
      <p:sp>
        <p:nvSpPr>
          <p:cNvPr id="5" name="Text 2"/>
          <p:cNvSpPr/>
          <p:nvPr/>
        </p:nvSpPr>
        <p:spPr>
          <a:xfrm>
            <a:off x="457200" y="2286000"/>
            <a:ext cx="6858000" cy="0"/>
          </a:xfrm>
          <a:prstGeom prst="rect">
            <a:avLst/>
          </a:prstGeom>
          <a:noFill/>
          <a:ln/>
        </p:spPr>
        <p:txBody>
          <a:bodyPr wrap="square" rtlCol="0" anchor="ctr"/>
          <a:lstStyle/>
          <a:p>
            <a:pPr indent="0" marL="0">
              <a:buNone/>
            </a:pPr>
            <a:r>
              <a:rPr lang="en-US" sz="1800" dirty="0">
                <a:solidFill>
                  <a:srgbClr val="111827"/>
                </a:solidFill>
              </a:rPr>
              <a:t>How do interfaces differ from types in TypeScript, and when would you use an interface?</a:t>
            </a:r>
            <a:endParaRPr lang="en-US" sz="1800" dirty="0"/>
          </a:p>
        </p:txBody>
      </p:sp>
      <p:sp>
        <p:nvSpPr>
          <p:cNvPr id="6" name="Text 3"/>
          <p:cNvSpPr/>
          <p:nvPr/>
        </p:nvSpPr>
        <p:spPr>
          <a:xfrm>
            <a:off x="457200" y="3200400"/>
            <a:ext cx="6858000" cy="0"/>
          </a:xfrm>
          <a:prstGeom prst="rect">
            <a:avLst/>
          </a:prstGeom>
          <a:noFill/>
          <a:ln/>
        </p:spPr>
        <p:txBody>
          <a:bodyPr wrap="square" rtlCol="0" anchor="ctr"/>
          <a:lstStyle/>
          <a:p>
            <a:pPr indent="0" marL="0">
              <a:buNone/>
            </a:pPr>
            <a:r>
              <a:rPr lang="en-US" sz="1800" b="1" dirty="0">
                <a:solidFill>
                  <a:srgbClr val="111827"/>
                </a:solidFill>
              </a:rPr>
              <a:t>back:</a:t>
            </a:r>
            <a:endParaRPr lang="en-US" sz="1800" dirty="0"/>
          </a:p>
        </p:txBody>
      </p:sp>
      <p:sp>
        <p:nvSpPr>
          <p:cNvPr id="7" name="Text 4"/>
          <p:cNvSpPr/>
          <p:nvPr/>
        </p:nvSpPr>
        <p:spPr>
          <a:xfrm>
            <a:off x="457200" y="4114800"/>
            <a:ext cx="6858000" cy="0"/>
          </a:xfrm>
          <a:prstGeom prst="rect">
            <a:avLst/>
          </a:prstGeom>
          <a:noFill/>
          <a:ln/>
        </p:spPr>
        <p:txBody>
          <a:bodyPr wrap="square" rtlCol="0" anchor="ctr"/>
          <a:lstStyle/>
          <a:p>
            <a:pPr indent="0" marL="0">
              <a:buNone/>
            </a:pPr>
            <a:r>
              <a:rPr lang="en-US" sz="1800" dirty="0">
                <a:solidFill>
                  <a:srgbClr val="111827"/>
                </a:solidFill>
              </a:rPr>
              <a:t>Interfaces define the structure of objects or functions and are typically used for object shape declarations. Types are more flexible and can be used for primitives, unions, and other complex types. Interfaces are preferred for defining object structures because they support extension and better express object contracts.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2025-08-08T15:39:34Z</dcterms:created>
  <dcterms:modified xsi:type="dcterms:W3CDTF">2025-08-08T15:39:34Z</dcterms:modified>
</cp:coreProperties>
</file>