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645120" y="1217160"/>
            <a:ext cx="7259760" cy="2716200"/>
          </a:xfrm>
          <a:prstGeom prst="rect">
            <a:avLst/>
          </a:pr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1299240"/>
            <a:ext cx="2963520" cy="3314880"/>
          </a:xfrm>
          <a:custGeom>
            <a:avLst/>
            <a:gdLst/>
            <a:ahLst/>
            <a:rect l="l" t="t" r="r" b="b"/>
            <a:pathLst>
              <a:path w="51204" h="57273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4287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2640" y="1807560"/>
            <a:ext cx="3357000" cy="3334680"/>
          </a:xfrm>
          <a:custGeom>
            <a:avLst/>
            <a:gdLst/>
            <a:ahLst/>
            <a:rect l="l" t="t" r="r" b="b"/>
            <a:pathLst>
              <a:path w="57997" h="57613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4287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593120" y="1295280"/>
            <a:ext cx="1549800" cy="3791160"/>
          </a:xfrm>
          <a:custGeom>
            <a:avLst/>
            <a:gdLst/>
            <a:ahLst/>
            <a:rect l="l" t="t" r="r" b="b"/>
            <a:pathLst>
              <a:path w="21587" h="52784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42875" dir="9941983" dist="18947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3960" y="3960"/>
            <a:ext cx="2955600" cy="5142240"/>
          </a:xfrm>
          <a:custGeom>
            <a:avLst/>
            <a:gdLst/>
            <a:ahLst/>
            <a:rect l="l" t="t" r="r" b="b"/>
            <a:pathLst>
              <a:path w="51066" h="88833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4287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6550200" y="0"/>
            <a:ext cx="2592720" cy="4318920"/>
          </a:xfrm>
          <a:custGeom>
            <a:avLst/>
            <a:gdLst/>
            <a:ahLst/>
            <a:rect l="l" t="t" r="r" b="b"/>
            <a:pathLst>
              <a:path w="36102" h="60134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42875" dir="9941983" dist="18947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 flipH="1">
            <a:off x="2880" y="3444480"/>
            <a:ext cx="2334600" cy="1697760"/>
          </a:xfrm>
          <a:custGeom>
            <a:avLst/>
            <a:gdLst/>
            <a:ahLst/>
            <a:rect l="l" t="t" r="r" b="b"/>
            <a:pathLst>
              <a:path w="12402" h="9021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5808812" dist="38046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5" name="CustomShape 2"/>
          <p:cNvSpPr/>
          <p:nvPr/>
        </p:nvSpPr>
        <p:spPr>
          <a:xfrm flipH="1">
            <a:off x="2880" y="1292040"/>
            <a:ext cx="956520" cy="3048120"/>
          </a:xfrm>
          <a:custGeom>
            <a:avLst/>
            <a:gdLst/>
            <a:ahLst/>
            <a:rect l="l" t="t" r="r" b="b"/>
            <a:pathLst>
              <a:path w="5085" h="1619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4087296" dist="19901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6" name="CustomShape 3"/>
          <p:cNvSpPr/>
          <p:nvPr/>
        </p:nvSpPr>
        <p:spPr>
          <a:xfrm flipH="1">
            <a:off x="-720" y="3930120"/>
            <a:ext cx="1725120" cy="1212120"/>
          </a:xfrm>
          <a:custGeom>
            <a:avLst/>
            <a:gdLst/>
            <a:ahLst/>
            <a:rect l="l" t="t" r="r" b="b"/>
            <a:pathLst>
              <a:path w="9165" h="6442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8883151" dist="75518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7" name="CustomShape 4"/>
          <p:cNvSpPr/>
          <p:nvPr/>
        </p:nvSpPr>
        <p:spPr>
          <a:xfrm flipH="1">
            <a:off x="1816200" y="4620240"/>
            <a:ext cx="2631960" cy="522000"/>
          </a:xfrm>
          <a:custGeom>
            <a:avLst/>
            <a:gdLst/>
            <a:ahLst/>
            <a:rect l="l" t="t" r="r" b="b"/>
            <a:pathLst>
              <a:path w="13981" h="2778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1454888" dist="133087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8" name="CustomShape 5"/>
          <p:cNvSpPr/>
          <p:nvPr/>
        </p:nvSpPr>
        <p:spPr>
          <a:xfrm flipH="1">
            <a:off x="8499240" y="2124360"/>
            <a:ext cx="642960" cy="2408760"/>
          </a:xfrm>
          <a:custGeom>
            <a:avLst/>
            <a:gdLst/>
            <a:ahLst/>
            <a:rect l="l" t="t" r="r" b="b"/>
            <a:pathLst>
              <a:path w="2629" h="983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6250183" dist="246626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9" name="CustomShape 6"/>
          <p:cNvSpPr/>
          <p:nvPr/>
        </p:nvSpPr>
        <p:spPr>
          <a:xfrm flipH="1">
            <a:off x="5394240" y="0"/>
            <a:ext cx="3747240" cy="2692800"/>
          </a:xfrm>
          <a:custGeom>
            <a:avLst/>
            <a:gdLst/>
            <a:ahLst/>
            <a:rect l="l" t="t" r="r" b="b"/>
            <a:pathLst>
              <a:path w="7937" h="5704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432762" dist="7559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0" name="CustomShape 7"/>
          <p:cNvSpPr/>
          <p:nvPr/>
        </p:nvSpPr>
        <p:spPr>
          <a:xfrm flipH="1">
            <a:off x="2584440" y="0"/>
            <a:ext cx="3160080" cy="929520"/>
          </a:xfrm>
          <a:custGeom>
            <a:avLst/>
            <a:gdLst/>
            <a:ahLst/>
            <a:rect l="l" t="t" r="r" b="b"/>
            <a:pathLst>
              <a:path w="12316" h="3625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422384" dist="12267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1" name="CustomShape 8"/>
          <p:cNvSpPr/>
          <p:nvPr/>
        </p:nvSpPr>
        <p:spPr>
          <a:xfrm flipH="1">
            <a:off x="2880" y="0"/>
            <a:ext cx="4396680" cy="2622600"/>
          </a:xfrm>
          <a:custGeom>
            <a:avLst/>
            <a:gdLst/>
            <a:ahLst/>
            <a:rect l="l" t="t" r="r" b="b"/>
            <a:pathLst>
              <a:path w="17133" h="10222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422384" dist="12267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2" name="CustomShape 9"/>
          <p:cNvSpPr/>
          <p:nvPr/>
        </p:nvSpPr>
        <p:spPr>
          <a:xfrm rot="10800000">
            <a:off x="8007480" y="1080"/>
            <a:ext cx="360" cy="309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4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6773040" y="467100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681EF15D-B7E5-4A65-A66C-13E543EF743E}" type="slidenum">
              <a:rPr b="0" lang="en-US" sz="800" spc="-1" strike="noStrike">
                <a:solidFill>
                  <a:srgbClr val="ffffff"/>
                </a:solidFill>
                <a:latin typeface="Nunito Sans SemiBold"/>
                <a:ea typeface="Nunito Sans SemiBold"/>
              </a:rPr>
              <a:t>18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6804000" y="3444480"/>
            <a:ext cx="2334600" cy="1697760"/>
          </a:xfrm>
          <a:custGeom>
            <a:avLst/>
            <a:gdLst/>
            <a:ahLst/>
            <a:rect l="l" t="t" r="r" b="b"/>
            <a:pathLst>
              <a:path w="12402" h="9021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0146868" dist="114378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3" name="CustomShape 3"/>
          <p:cNvSpPr/>
          <p:nvPr/>
        </p:nvSpPr>
        <p:spPr>
          <a:xfrm>
            <a:off x="8182080" y="1292040"/>
            <a:ext cx="956520" cy="3048120"/>
          </a:xfrm>
          <a:custGeom>
            <a:avLst/>
            <a:gdLst/>
            <a:ahLst/>
            <a:rect l="l" t="t" r="r" b="b"/>
            <a:pathLst>
              <a:path w="5085" h="1619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6766139" dist="170225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4" name="CustomShape 4"/>
          <p:cNvSpPr/>
          <p:nvPr/>
        </p:nvSpPr>
        <p:spPr>
          <a:xfrm>
            <a:off x="7417800" y="3930120"/>
            <a:ext cx="1725120" cy="1212120"/>
          </a:xfrm>
          <a:custGeom>
            <a:avLst/>
            <a:gdLst/>
            <a:ahLst/>
            <a:rect l="l" t="t" r="r" b="b"/>
            <a:pathLst>
              <a:path w="9165" h="6442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0146868" dist="114378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5" name="CustomShape 5"/>
          <p:cNvSpPr/>
          <p:nvPr/>
        </p:nvSpPr>
        <p:spPr>
          <a:xfrm>
            <a:off x="4678560" y="4546080"/>
            <a:ext cx="2631960" cy="522000"/>
          </a:xfrm>
          <a:custGeom>
            <a:avLst/>
            <a:gdLst/>
            <a:ahLst/>
            <a:rect l="l" t="t" r="r" b="b"/>
            <a:pathLst>
              <a:path w="13981" h="2778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1454888" dist="133087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6" name="CustomShape 6"/>
          <p:cNvSpPr/>
          <p:nvPr/>
        </p:nvSpPr>
        <p:spPr>
          <a:xfrm>
            <a:off x="0" y="2124360"/>
            <a:ext cx="642960" cy="2408760"/>
          </a:xfrm>
          <a:custGeom>
            <a:avLst/>
            <a:gdLst/>
            <a:ahLst/>
            <a:rect l="l" t="t" r="r" b="b"/>
            <a:pathLst>
              <a:path w="2629" h="983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6250183" dist="246626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7" name="CustomShape 7"/>
          <p:cNvSpPr/>
          <p:nvPr/>
        </p:nvSpPr>
        <p:spPr>
          <a:xfrm>
            <a:off x="0" y="3240"/>
            <a:ext cx="1942920" cy="1396080"/>
          </a:xfrm>
          <a:custGeom>
            <a:avLst/>
            <a:gdLst/>
            <a:ahLst/>
            <a:rect l="l" t="t" r="r" b="b"/>
            <a:pathLst>
              <a:path w="7937" h="5704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432762" dist="7559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8" name="CustomShape 8"/>
          <p:cNvSpPr/>
          <p:nvPr/>
        </p:nvSpPr>
        <p:spPr>
          <a:xfrm>
            <a:off x="4926600" y="0"/>
            <a:ext cx="2318400" cy="681480"/>
          </a:xfrm>
          <a:custGeom>
            <a:avLst/>
            <a:gdLst/>
            <a:ahLst/>
            <a:rect l="l" t="t" r="r" b="b"/>
            <a:pathLst>
              <a:path w="12316" h="3625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422384" dist="12267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9" name="CustomShape 9"/>
          <p:cNvSpPr/>
          <p:nvPr/>
        </p:nvSpPr>
        <p:spPr>
          <a:xfrm>
            <a:off x="5913000" y="0"/>
            <a:ext cx="3225600" cy="1924200"/>
          </a:xfrm>
          <a:custGeom>
            <a:avLst/>
            <a:gdLst/>
            <a:ahLst/>
            <a:rect l="l" t="t" r="r" b="b"/>
            <a:pathLst>
              <a:path w="17133" h="10222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422384" dist="12267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0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1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 flipH="1">
            <a:off x="4840920" y="1547640"/>
            <a:ext cx="4364280" cy="2047320"/>
          </a:xfrm>
          <a:prstGeom prst="rect">
            <a:avLst/>
          </a:pr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2"/>
          <p:cNvSpPr/>
          <p:nvPr/>
        </p:nvSpPr>
        <p:spPr>
          <a:xfrm flipH="1">
            <a:off x="10800" y="3250800"/>
            <a:ext cx="2266200" cy="1891440"/>
          </a:xfrm>
          <a:custGeom>
            <a:avLst/>
            <a:gdLst/>
            <a:ahLst/>
            <a:rect l="l" t="t" r="r" b="b"/>
            <a:pathLst>
              <a:path w="9251" h="7723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28588" dir="4008084" dist="8225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0" name="CustomShape 3"/>
          <p:cNvSpPr/>
          <p:nvPr/>
        </p:nvSpPr>
        <p:spPr>
          <a:xfrm flipH="1">
            <a:off x="11520" y="0"/>
            <a:ext cx="2800080" cy="3480480"/>
          </a:xfrm>
          <a:custGeom>
            <a:avLst/>
            <a:gdLst/>
            <a:ahLst/>
            <a:rect l="l" t="t" r="r" b="b"/>
            <a:pathLst>
              <a:path w="11430" h="14206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42888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1" name="CustomShape 4"/>
          <p:cNvSpPr/>
          <p:nvPr/>
        </p:nvSpPr>
        <p:spPr>
          <a:xfrm flipH="1">
            <a:off x="5182560" y="0"/>
            <a:ext cx="839520" cy="540720"/>
          </a:xfrm>
          <a:custGeom>
            <a:avLst/>
            <a:gdLst/>
            <a:ahLst/>
            <a:rect l="l" t="t" r="r" b="b"/>
            <a:pathLst>
              <a:path w="3430" h="2211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2" name="CustomShape 5"/>
          <p:cNvSpPr/>
          <p:nvPr/>
        </p:nvSpPr>
        <p:spPr>
          <a:xfrm flipH="1">
            <a:off x="5189760" y="3506760"/>
            <a:ext cx="3951720" cy="1635840"/>
          </a:xfrm>
          <a:custGeom>
            <a:avLst/>
            <a:gdLst/>
            <a:ahLst/>
            <a:rect l="l" t="t" r="r" b="b"/>
            <a:pathLst>
              <a:path w="16129" h="667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28588" dir="4008084" dist="8225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3" name="CustomShape 6"/>
          <p:cNvSpPr/>
          <p:nvPr/>
        </p:nvSpPr>
        <p:spPr>
          <a:xfrm flipH="1">
            <a:off x="5810400" y="0"/>
            <a:ext cx="3331080" cy="3514320"/>
          </a:xfrm>
          <a:custGeom>
            <a:avLst/>
            <a:gdLst/>
            <a:ahLst/>
            <a:rect l="l" t="t" r="r" b="b"/>
            <a:pathLst>
              <a:path w="13597" h="14345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4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5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704240" y="33120"/>
            <a:ext cx="360" cy="407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8553960" y="101952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1" y="0"/>
                </a:moveTo>
              </a:path>
            </a:pathLst>
          </a:custGeom>
          <a:gradFill rotWithShape="0">
            <a:gsLst>
              <a:gs pos="0">
                <a:srgbClr val="c2008b"/>
              </a:gs>
              <a:gs pos="100000">
                <a:srgbClr val="50009c"/>
              </a:gs>
            </a:gsLst>
            <a:lin ang="132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4484520" y="0"/>
            <a:ext cx="4658400" cy="1451520"/>
          </a:xfrm>
          <a:custGeom>
            <a:avLst/>
            <a:gdLst/>
            <a:ahLst/>
            <a:rect l="l" t="t" r="r" b="b"/>
            <a:pathLst>
              <a:path w="19023" h="5931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7553842" dist="46662" rotWithShape="0">
              <a:srgbClr val="000000">
                <a:alpha val="57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0" y="0"/>
            <a:ext cx="4732200" cy="1793520"/>
          </a:xfrm>
          <a:custGeom>
            <a:avLst/>
            <a:gdLst/>
            <a:ahLst/>
            <a:rect l="l" t="t" r="r" b="b"/>
            <a:pathLst>
              <a:path w="14932" h="5661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7553842" dist="46662" rotWithShape="0">
              <a:srgbClr val="000000">
                <a:alpha val="57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2430720" y="3561840"/>
            <a:ext cx="6230880" cy="1580760"/>
          </a:xfrm>
          <a:custGeom>
            <a:avLst/>
            <a:gdLst/>
            <a:ahLst/>
            <a:rect l="l" t="t" r="r" b="b"/>
            <a:pathLst>
              <a:path w="25443" h="6458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7553842" dist="46662" rotWithShape="0">
              <a:srgbClr val="000000">
                <a:alpha val="57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0" y="0"/>
            <a:ext cx="3242880" cy="1268640"/>
          </a:xfrm>
          <a:custGeom>
            <a:avLst/>
            <a:gdLst/>
            <a:ahLst/>
            <a:rect l="l" t="t" r="r" b="b"/>
            <a:pathLst>
              <a:path w="10233" h="4005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4287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CustomShape 7"/>
          <p:cNvSpPr/>
          <p:nvPr/>
        </p:nvSpPr>
        <p:spPr>
          <a:xfrm>
            <a:off x="4063320" y="2603160"/>
            <a:ext cx="5079600" cy="2539080"/>
          </a:xfrm>
          <a:custGeom>
            <a:avLst/>
            <a:gdLst/>
            <a:ahLst/>
            <a:rect l="l" t="t" r="r" b="b"/>
            <a:pathLst>
              <a:path w="20743" h="10371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7553842" dist="46662" rotWithShape="0">
              <a:srgbClr val="000000">
                <a:alpha val="57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rot="5400000">
            <a:off x="3934440" y="-59400"/>
            <a:ext cx="5360760" cy="5056200"/>
          </a:xfrm>
          <a:custGeom>
            <a:avLst/>
            <a:gdLst/>
            <a:ah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27360" y="0"/>
            <a:ext cx="1955880" cy="2649240"/>
          </a:xfrm>
          <a:custGeom>
            <a:avLst/>
            <a:gdLst/>
            <a:ahLst/>
            <a:rect l="l" t="t" r="r" b="b"/>
            <a:pathLst>
              <a:path w="7990" h="10821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-192240" y="-19080"/>
            <a:ext cx="5243760" cy="5142240"/>
          </a:xfrm>
          <a:custGeom>
            <a:avLst/>
            <a:gdLst/>
            <a:ah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6946200" y="2753640"/>
            <a:ext cx="2196720" cy="2397960"/>
          </a:xfrm>
          <a:custGeom>
            <a:avLst/>
            <a:gdLst/>
            <a:ahLst/>
            <a:rect l="l" t="t" r="r" b="b"/>
            <a:pathLst>
              <a:path w="8973" h="9795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6666120" y="0"/>
            <a:ext cx="2476800" cy="2302920"/>
          </a:xfrm>
          <a:custGeom>
            <a:avLst/>
            <a:gdLst/>
            <a:ahLst/>
            <a:rect l="l" t="t" r="r" b="b"/>
            <a:pathLst>
              <a:path w="10116" h="9407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-11520" y="1722960"/>
            <a:ext cx="3018240" cy="3428640"/>
          </a:xfrm>
          <a:custGeom>
            <a:avLst/>
            <a:gdLst/>
            <a:ahLst/>
            <a:rect l="l" t="t" r="r" b="b"/>
            <a:pathLst>
              <a:path w="12327" h="14003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>
            <a:off x="2487960" y="1420200"/>
            <a:ext cx="4262040" cy="2516040"/>
          </a:xfrm>
          <a:prstGeom prst="rect">
            <a:avLst/>
          </a:prstGeom>
          <a:noFill/>
          <a:ln w="2844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 rot="5400000">
            <a:off x="1025640" y="94680"/>
            <a:ext cx="3456360" cy="3132000"/>
          </a:xfrm>
          <a:prstGeom prst="rect">
            <a:avLst/>
          </a:prstGeom>
          <a:noFill/>
          <a:ln w="2844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6773040" y="4671000"/>
            <a:ext cx="2056320" cy="272880"/>
          </a:xfrm>
          <a:prstGeom prst="rect">
            <a:avLst/>
          </a:pr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5E18332C-AB26-44E6-BB2F-710710855F91}" type="slidenum">
              <a:rPr b="0" lang="en-US" sz="800" spc="-1" strike="noStrike">
                <a:solidFill>
                  <a:srgbClr val="ffffff"/>
                </a:solidFill>
                <a:latin typeface="Nunito Sans SemiBold"/>
                <a:ea typeface="Nunito Sans SemiBold"/>
              </a:rPr>
              <a:t>18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0" y="3237840"/>
            <a:ext cx="5956200" cy="1900080"/>
          </a:xfrm>
          <a:custGeom>
            <a:avLst/>
            <a:gdLst/>
            <a:ahLst/>
            <a:rect l="l" t="t" r="r" b="b"/>
            <a:pathLst>
              <a:path w="23488" h="7151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0" y="0"/>
            <a:ext cx="2923200" cy="1143720"/>
          </a:xfrm>
          <a:custGeom>
            <a:avLst/>
            <a:gdLst/>
            <a:ahLst/>
            <a:rect l="l" t="t" r="r" b="b"/>
            <a:pathLst>
              <a:path w="10393" h="4069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4888080" y="0"/>
            <a:ext cx="4254840" cy="2342520"/>
          </a:xfrm>
          <a:custGeom>
            <a:avLst/>
            <a:gdLst/>
            <a:ahLst/>
            <a:rect l="l" t="t" r="r" b="b"/>
            <a:pathLst>
              <a:path w="13235" h="7288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3807360" y="4360680"/>
            <a:ext cx="1607040" cy="776880"/>
          </a:xfrm>
          <a:custGeom>
            <a:avLst/>
            <a:gdLst/>
            <a:ahLst/>
            <a:rect l="l" t="t" r="r" b="b"/>
            <a:pathLst>
              <a:path w="5865" h="2707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" name="CustomShape 7"/>
          <p:cNvSpPr/>
          <p:nvPr/>
        </p:nvSpPr>
        <p:spPr>
          <a:xfrm>
            <a:off x="0" y="4248000"/>
            <a:ext cx="3346560" cy="889560"/>
          </a:xfrm>
          <a:custGeom>
            <a:avLst/>
            <a:gdLst/>
            <a:ahLst/>
            <a:rect l="l" t="t" r="r" b="b"/>
            <a:pathLst>
              <a:path w="12209" h="309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1" name="CustomShape 8"/>
          <p:cNvSpPr/>
          <p:nvPr/>
        </p:nvSpPr>
        <p:spPr>
          <a:xfrm>
            <a:off x="5697720" y="3760200"/>
            <a:ext cx="3445200" cy="1377360"/>
          </a:xfrm>
          <a:custGeom>
            <a:avLst/>
            <a:gdLst/>
            <a:ahLst/>
            <a:rect l="l" t="t" r="r" b="b"/>
            <a:pathLst>
              <a:path w="11622" h="4796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2" name="CustomShape 9"/>
          <p:cNvSpPr/>
          <p:nvPr/>
        </p:nvSpPr>
        <p:spPr>
          <a:xfrm>
            <a:off x="0" y="0"/>
            <a:ext cx="1917000" cy="1663560"/>
          </a:xfrm>
          <a:custGeom>
            <a:avLst/>
            <a:gdLst/>
            <a:ahLst/>
            <a:rect l="l" t="t" r="r" b="b"/>
            <a:pathLst>
              <a:path w="6816" h="59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3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773040" y="467100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F31DC8B1-04B6-4B49-A121-D770C45277F2}" type="slidenum">
              <a:rPr b="0" lang="en-US" sz="800" spc="-1" strike="noStrike">
                <a:solidFill>
                  <a:srgbClr val="047c80"/>
                </a:solidFill>
                <a:latin typeface="Nunito Sans SemiBold"/>
                <a:ea typeface="Nunito Sans SemiBold"/>
              </a:rPr>
              <a:t>18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3840" y="0"/>
            <a:ext cx="1955880" cy="2649240"/>
          </a:xfrm>
          <a:custGeom>
            <a:avLst/>
            <a:gdLst/>
            <a:ahLst/>
            <a:rect l="l" t="t" r="r" b="b"/>
            <a:pathLst>
              <a:path w="7990" h="10821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-186120" y="0"/>
            <a:ext cx="5155560" cy="5056200"/>
          </a:xfrm>
          <a:custGeom>
            <a:avLst/>
            <a:gdLst/>
            <a:ah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9432564" dist="46467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-5400" y="1713600"/>
            <a:ext cx="3018240" cy="3428640"/>
          </a:xfrm>
          <a:custGeom>
            <a:avLst/>
            <a:gdLst/>
            <a:ahLst/>
            <a:rect l="l" t="t" r="r" b="b"/>
            <a:pathLst>
              <a:path w="12327" h="14003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 flipH="1">
            <a:off x="1026720" y="399600"/>
            <a:ext cx="7083000" cy="4343040"/>
          </a:xfrm>
          <a:prstGeom prst="rect">
            <a:avLst/>
          </a:pr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"/>
          <p:cNvSpPr/>
          <p:nvPr/>
        </p:nvSpPr>
        <p:spPr>
          <a:xfrm rot="10800000">
            <a:off x="2964240" y="2912760"/>
            <a:ext cx="321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4863240" y="3041640"/>
            <a:ext cx="4276440" cy="2100960"/>
          </a:xfrm>
          <a:custGeom>
            <a:avLst/>
            <a:gdLst/>
            <a:ahLst/>
            <a:rect l="l" t="t" r="r" b="b"/>
            <a:pathLst>
              <a:path w="17464" h="8582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85738" dir="8335094" dist="18626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5004360" y="0"/>
            <a:ext cx="2306160" cy="715680"/>
          </a:xfrm>
          <a:custGeom>
            <a:avLst/>
            <a:gdLst/>
            <a:ahLst/>
            <a:rect l="l" t="t" r="r" b="b"/>
            <a:pathLst>
              <a:path w="3451" h="1072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71450" dir="8100000" dist="5651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7527600" y="0"/>
            <a:ext cx="1612080" cy="3240000"/>
          </a:xfrm>
          <a:custGeom>
            <a:avLst/>
            <a:gdLst/>
            <a:ahLst/>
            <a:rect l="l" t="t" r="r" b="b"/>
            <a:pathLst>
              <a:path w="4615" h="9272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71450" dir="8100000" dist="5651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8" name="CustomShape 6"/>
          <p:cNvSpPr/>
          <p:nvPr/>
        </p:nvSpPr>
        <p:spPr>
          <a:xfrm>
            <a:off x="1360440" y="4515840"/>
            <a:ext cx="1364760" cy="626400"/>
          </a:xfrm>
          <a:custGeom>
            <a:avLst/>
            <a:gdLst/>
            <a:ahLst/>
            <a:rect l="l" t="t" r="r" b="b"/>
            <a:pathLst>
              <a:path w="5576" h="2562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71450" dir="17853169" dist="18678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9" name="CustomShape 7"/>
          <p:cNvSpPr/>
          <p:nvPr/>
        </p:nvSpPr>
        <p:spPr>
          <a:xfrm>
            <a:off x="-11160" y="4049640"/>
            <a:ext cx="702720" cy="1092600"/>
          </a:xfrm>
          <a:custGeom>
            <a:avLst/>
            <a:gdLst/>
            <a:ahLst/>
            <a:rect l="l" t="t" r="r" b="b"/>
            <a:pathLst>
              <a:path w="2874" h="4466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714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0" name="CustomShape 8"/>
          <p:cNvSpPr/>
          <p:nvPr/>
        </p:nvSpPr>
        <p:spPr>
          <a:xfrm>
            <a:off x="4083480" y="4223520"/>
            <a:ext cx="4135320" cy="918720"/>
          </a:xfrm>
          <a:custGeom>
            <a:avLst/>
            <a:gdLst/>
            <a:ahLst/>
            <a:rect l="l" t="t" r="r" b="b"/>
            <a:pathLst>
              <a:path w="16888" h="3756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85738" dir="17433363" dist="9227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1" name="CustomShape 9"/>
          <p:cNvSpPr/>
          <p:nvPr/>
        </p:nvSpPr>
        <p:spPr>
          <a:xfrm>
            <a:off x="-11160" y="1446840"/>
            <a:ext cx="901800" cy="2502720"/>
          </a:xfrm>
          <a:custGeom>
            <a:avLst/>
            <a:gdLst/>
            <a:ahLst/>
            <a:rect l="l" t="t" r="r" b="b"/>
            <a:pathLst>
              <a:path w="3686" h="10222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7145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2" name="CustomShape 10"/>
          <p:cNvSpPr/>
          <p:nvPr/>
        </p:nvSpPr>
        <p:spPr>
          <a:xfrm>
            <a:off x="-123480" y="0"/>
            <a:ext cx="3403800" cy="2814480"/>
          </a:xfrm>
          <a:custGeom>
            <a:avLst/>
            <a:gdLst/>
            <a:ahLst/>
            <a:rect l="l" t="t" r="r" b="b"/>
            <a:pathLst>
              <a:path w="11782" h="9742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71450" dir="8100000" dist="5651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3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07320" y="-74520"/>
            <a:ext cx="2346480" cy="5318280"/>
          </a:xfrm>
          <a:prstGeom prst="rect">
            <a:avLst/>
          </a:pr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"/>
          <p:cNvSpPr/>
          <p:nvPr/>
        </p:nvSpPr>
        <p:spPr>
          <a:xfrm>
            <a:off x="6773040" y="467100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</a:pPr>
            <a:fld id="{47B8C0E3-DFB7-43A9-B530-AC45E824C23F}" type="slidenum">
              <a:rPr b="0" lang="en-US" sz="800" spc="-1" strike="noStrike">
                <a:solidFill>
                  <a:srgbClr val="047c80"/>
                </a:solidFill>
                <a:latin typeface="Nunito Sans SemiBold"/>
                <a:ea typeface="Nunito Sans SemiBold"/>
              </a:rPr>
              <a:t>18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125240" y="4481640"/>
            <a:ext cx="1728360" cy="651600"/>
          </a:xfrm>
          <a:custGeom>
            <a:avLst/>
            <a:gdLst/>
            <a:ahLst/>
            <a:rect l="l" t="t" r="r" b="b"/>
            <a:pathLst>
              <a:path w="7061" h="2664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28588" dir="238199" dist="114394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4" name="CustomShape 4"/>
          <p:cNvSpPr/>
          <p:nvPr/>
        </p:nvSpPr>
        <p:spPr>
          <a:xfrm>
            <a:off x="6438600" y="3283920"/>
            <a:ext cx="2704320" cy="1856880"/>
          </a:xfrm>
          <a:custGeom>
            <a:avLst/>
            <a:gdLst/>
            <a:ahLst/>
            <a:rect l="l" t="t" r="r" b="b"/>
            <a:pathLst>
              <a:path w="11045" h="758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28588" dir="9789041" dist="65825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5" name="CustomShape 5"/>
          <p:cNvSpPr/>
          <p:nvPr/>
        </p:nvSpPr>
        <p:spPr>
          <a:xfrm>
            <a:off x="7063920" y="3961800"/>
            <a:ext cx="2079000" cy="1178640"/>
          </a:xfrm>
          <a:custGeom>
            <a:avLst/>
            <a:gdLst/>
            <a:ahLst/>
            <a:rect l="l" t="t" r="r" b="b"/>
            <a:pathLst>
              <a:path w="8492" h="4817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28588" dir="13864650" dist="122622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" name="CustomShape 6"/>
          <p:cNvSpPr/>
          <p:nvPr/>
        </p:nvSpPr>
        <p:spPr>
          <a:xfrm>
            <a:off x="6969600" y="0"/>
            <a:ext cx="2173320" cy="1492920"/>
          </a:xfrm>
          <a:custGeom>
            <a:avLst/>
            <a:gdLst/>
            <a:ahLst/>
            <a:rect l="l" t="t" r="r" b="b"/>
            <a:pathLst>
              <a:path w="8877" h="610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28588" dir="4925570" dist="104675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7" name="CustomShape 7"/>
          <p:cNvSpPr/>
          <p:nvPr/>
        </p:nvSpPr>
        <p:spPr>
          <a:xfrm>
            <a:off x="7558200" y="1272240"/>
            <a:ext cx="1584720" cy="3123720"/>
          </a:xfrm>
          <a:custGeom>
            <a:avLst/>
            <a:gdLst/>
            <a:ahLst/>
            <a:rect l="l" t="t" r="r" b="b"/>
            <a:pathLst>
              <a:path w="6474" h="12758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28588" dir="8038618" dist="11406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8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 flipH="1">
            <a:off x="7144200" y="0"/>
            <a:ext cx="1955880" cy="2649240"/>
          </a:xfrm>
          <a:custGeom>
            <a:avLst/>
            <a:gdLst/>
            <a:ahLst/>
            <a:rect l="l" t="t" r="r" b="b"/>
            <a:pathLst>
              <a:path w="7990" h="10821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7" name="CustomShape 2"/>
          <p:cNvSpPr/>
          <p:nvPr/>
        </p:nvSpPr>
        <p:spPr>
          <a:xfrm flipH="1">
            <a:off x="4164480" y="0"/>
            <a:ext cx="5155560" cy="5056200"/>
          </a:xfrm>
          <a:custGeom>
            <a:avLst/>
            <a:gdLst/>
            <a:ahLst/>
            <a:rect l="l" t="t" r="r" b="b"/>
            <a:pathLst>
              <a:path w="21053" h="20647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9432564" dist="46467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8" name="CustomShape 3"/>
          <p:cNvSpPr/>
          <p:nvPr/>
        </p:nvSpPr>
        <p:spPr>
          <a:xfrm flipH="1">
            <a:off x="6121800" y="1713600"/>
            <a:ext cx="3018240" cy="3428640"/>
          </a:xfrm>
          <a:custGeom>
            <a:avLst/>
            <a:gdLst/>
            <a:ahLst/>
            <a:rect l="l" t="t" r="r" b="b"/>
            <a:pathLst>
              <a:path w="12327" h="14003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200025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 rot="10800000">
            <a:off x="8640" y="2335320"/>
            <a:ext cx="268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"/>
          <p:cNvSpPr/>
          <p:nvPr/>
        </p:nvSpPr>
        <p:spPr>
          <a:xfrm flipH="1">
            <a:off x="10080" y="3444480"/>
            <a:ext cx="2334600" cy="1697760"/>
          </a:xfrm>
          <a:custGeom>
            <a:avLst/>
            <a:gdLst/>
            <a:ahLst/>
            <a:rect l="l" t="t" r="r" b="b"/>
            <a:pathLst>
              <a:path w="12402" h="9021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5808812" dist="38046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9" name="CustomShape 3"/>
          <p:cNvSpPr/>
          <p:nvPr/>
        </p:nvSpPr>
        <p:spPr>
          <a:xfrm flipH="1">
            <a:off x="10080" y="1292040"/>
            <a:ext cx="956520" cy="3048120"/>
          </a:xfrm>
          <a:custGeom>
            <a:avLst/>
            <a:gdLst/>
            <a:ahLst/>
            <a:rect l="l" t="t" r="r" b="b"/>
            <a:pathLst>
              <a:path w="5085" h="1619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4087296" dist="199013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0" name="CustomShape 4"/>
          <p:cNvSpPr/>
          <p:nvPr/>
        </p:nvSpPr>
        <p:spPr>
          <a:xfrm flipH="1">
            <a:off x="6840" y="3930120"/>
            <a:ext cx="1725120" cy="1212120"/>
          </a:xfrm>
          <a:custGeom>
            <a:avLst/>
            <a:gdLst/>
            <a:ahLst/>
            <a:rect l="l" t="t" r="r" b="b"/>
            <a:pathLst>
              <a:path w="9165" h="6442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8883151" dist="75518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1" name="CustomShape 5"/>
          <p:cNvSpPr/>
          <p:nvPr/>
        </p:nvSpPr>
        <p:spPr>
          <a:xfrm flipH="1">
            <a:off x="1816200" y="4620240"/>
            <a:ext cx="2631960" cy="522000"/>
          </a:xfrm>
          <a:custGeom>
            <a:avLst/>
            <a:gdLst/>
            <a:ahLst/>
            <a:rect l="l" t="t" r="r" b="b"/>
            <a:pathLst>
              <a:path w="13981" h="2778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1454888" dist="133087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2" name="CustomShape 6"/>
          <p:cNvSpPr/>
          <p:nvPr/>
        </p:nvSpPr>
        <p:spPr>
          <a:xfrm flipH="1">
            <a:off x="8499240" y="2124360"/>
            <a:ext cx="642960" cy="2408760"/>
          </a:xfrm>
          <a:custGeom>
            <a:avLst/>
            <a:gdLst/>
            <a:ahLst/>
            <a:rect l="l" t="t" r="r" b="b"/>
            <a:pathLst>
              <a:path w="2629" h="983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6250183" dist="246626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3" name="CustomShape 7"/>
          <p:cNvSpPr/>
          <p:nvPr/>
        </p:nvSpPr>
        <p:spPr>
          <a:xfrm flipH="1">
            <a:off x="5394240" y="0"/>
            <a:ext cx="3747240" cy="2692800"/>
          </a:xfrm>
          <a:custGeom>
            <a:avLst/>
            <a:gdLst/>
            <a:ahLst/>
            <a:rect l="l" t="t" r="r" b="b"/>
            <a:pathLst>
              <a:path w="7937" h="5704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432762" dist="7559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4" name="CustomShape 8"/>
          <p:cNvSpPr/>
          <p:nvPr/>
        </p:nvSpPr>
        <p:spPr>
          <a:xfrm flipH="1">
            <a:off x="2584440" y="0"/>
            <a:ext cx="3160080" cy="929520"/>
          </a:xfrm>
          <a:custGeom>
            <a:avLst/>
            <a:gdLst/>
            <a:ahLst/>
            <a:rect l="l" t="t" r="r" b="b"/>
            <a:pathLst>
              <a:path w="12316" h="3625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422384" dist="12267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5" name="CustomShape 9"/>
          <p:cNvSpPr/>
          <p:nvPr/>
        </p:nvSpPr>
        <p:spPr>
          <a:xfrm flipH="1">
            <a:off x="10080" y="0"/>
            <a:ext cx="4396680" cy="2622600"/>
          </a:xfrm>
          <a:custGeom>
            <a:avLst/>
            <a:gdLst/>
            <a:ahLst/>
            <a:rect l="l" t="t" r="r" b="b"/>
            <a:pathLst>
              <a:path w="17133" h="10222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422384" dist="122671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6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7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0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2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0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2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0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discordpy.readthedocs.io/en/stable/api.html" TargetMode="External"/><Relationship Id="rId2" Type="http://schemas.openxmlformats.org/officeDocument/2006/relationships/hyperlink" Target="https://slidesgo.com/fr" TargetMode="Externa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www.docstring.fr/" TargetMode="External"/><Relationship Id="rId5" Type="http://schemas.openxmlformats.org/officeDocument/2006/relationships/slideLayout" Target="../slideLayouts/slideLayout13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1233000" y="1646640"/>
            <a:ext cx="6633360" cy="12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Squada One"/>
                <a:ea typeface="Squada One"/>
              </a:rPr>
              <a:t>NSI Projet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2728440" y="2812680"/>
            <a:ext cx="364248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Louann et Amélia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4937760" y="2194560"/>
            <a:ext cx="276156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On command error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Insiste si la commande n’existe pas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592" name="" descr=""/>
          <p:cNvPicPr/>
          <p:nvPr/>
        </p:nvPicPr>
        <p:blipFill>
          <a:blip r:embed="rId1"/>
          <a:stretch/>
        </p:blipFill>
        <p:spPr>
          <a:xfrm>
            <a:off x="182880" y="1042200"/>
            <a:ext cx="5760000" cy="913320"/>
          </a:xfrm>
          <a:prstGeom prst="rect">
            <a:avLst/>
          </a:prstGeom>
          <a:ln>
            <a:noFill/>
          </a:ln>
        </p:spPr>
      </p:pic>
      <p:pic>
        <p:nvPicPr>
          <p:cNvPr id="593" name="" descr=""/>
          <p:cNvPicPr/>
          <p:nvPr/>
        </p:nvPicPr>
        <p:blipFill>
          <a:blip r:embed="rId2"/>
          <a:stretch/>
        </p:blipFill>
        <p:spPr>
          <a:xfrm>
            <a:off x="365760" y="2303640"/>
            <a:ext cx="3857040" cy="117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2144520" y="2211480"/>
            <a:ext cx="343260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>
              <a:lnSpc>
                <a:spcPct val="90000"/>
              </a:lnSpc>
              <a:spcBef>
                <a:spcPts val="799"/>
              </a:spcBef>
            </a:pPr>
            <a:r>
              <a:rPr b="0" lang="en-US" sz="4500" spc="-1" strike="noStrike">
                <a:solidFill>
                  <a:srgbClr val="ffffff"/>
                </a:solidFill>
                <a:latin typeface="Squada One"/>
                <a:ea typeface="Squada One"/>
              </a:rPr>
              <a:t>Commands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2143800" y="1562760"/>
            <a:ext cx="1528560" cy="72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>
              <a:lnSpc>
                <a:spcPct val="90000"/>
              </a:lnSpc>
            </a:pPr>
            <a:r>
              <a:rPr b="0" lang="en-US" sz="4500" spc="-1" strike="noStrike">
                <a:solidFill>
                  <a:srgbClr val="ffffff"/>
                </a:solidFill>
                <a:latin typeface="Squada One"/>
                <a:ea typeface="Squada One"/>
              </a:rPr>
              <a:t>03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8223840" y="5577840"/>
            <a:ext cx="238248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4190400" y="1801440"/>
            <a:ext cx="2965680" cy="12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 algn="r">
              <a:lnSpc>
                <a:spcPct val="9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3830400" y="5579640"/>
            <a:ext cx="238680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3"/>
          <p:cNvSpPr/>
          <p:nvPr/>
        </p:nvSpPr>
        <p:spPr>
          <a:xfrm>
            <a:off x="3474720" y="3840480"/>
            <a:ext cx="335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4"/>
          <p:cNvSpPr/>
          <p:nvPr/>
        </p:nvSpPr>
        <p:spPr>
          <a:xfrm>
            <a:off x="0" y="2121480"/>
            <a:ext cx="642960" cy="2408760"/>
          </a:xfrm>
          <a:custGeom>
            <a:avLst/>
            <a:gdLst/>
            <a:ahLst/>
            <a:rect l="l" t="t" r="r" b="b"/>
            <a:pathLst>
              <a:path w="2629" h="983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6250183" dist="246626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1" name="CustomShape 5"/>
          <p:cNvSpPr/>
          <p:nvPr/>
        </p:nvSpPr>
        <p:spPr>
          <a:xfrm>
            <a:off x="0" y="0"/>
            <a:ext cx="1942920" cy="1396080"/>
          </a:xfrm>
          <a:custGeom>
            <a:avLst/>
            <a:gdLst/>
            <a:ahLst/>
            <a:rect l="l" t="t" r="r" b="b"/>
            <a:pathLst>
              <a:path w="7937" h="5704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432762" dist="7559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602" name="" descr=""/>
          <p:cNvPicPr/>
          <p:nvPr/>
        </p:nvPicPr>
        <p:blipFill>
          <a:blip r:embed="rId1"/>
          <a:stretch/>
        </p:blipFill>
        <p:spPr>
          <a:xfrm>
            <a:off x="1097280" y="991440"/>
            <a:ext cx="6125760" cy="257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2143800" y="2647080"/>
            <a:ext cx="238248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13686840" y="2377440"/>
            <a:ext cx="460008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5" name="" descr=""/>
          <p:cNvPicPr/>
          <p:nvPr/>
        </p:nvPicPr>
        <p:blipFill>
          <a:blip r:embed="rId1"/>
          <a:stretch/>
        </p:blipFill>
        <p:spPr>
          <a:xfrm>
            <a:off x="2743200" y="548640"/>
            <a:ext cx="4662720" cy="2997360"/>
          </a:xfrm>
          <a:prstGeom prst="rect">
            <a:avLst/>
          </a:prstGeom>
          <a:ln>
            <a:noFill/>
          </a:ln>
        </p:spPr>
      </p:pic>
      <p:pic>
        <p:nvPicPr>
          <p:cNvPr id="606" name="" descr=""/>
          <p:cNvPicPr/>
          <p:nvPr/>
        </p:nvPicPr>
        <p:blipFill>
          <a:blip r:embed="rId2"/>
          <a:stretch/>
        </p:blipFill>
        <p:spPr>
          <a:xfrm>
            <a:off x="3474720" y="3573000"/>
            <a:ext cx="4022640" cy="118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4190400" y="1801440"/>
            <a:ext cx="2965680" cy="12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 algn="r">
              <a:lnSpc>
                <a:spcPct val="9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608" name="CustomShape 2"/>
          <p:cNvSpPr/>
          <p:nvPr/>
        </p:nvSpPr>
        <p:spPr>
          <a:xfrm>
            <a:off x="3830400" y="5579640"/>
            <a:ext cx="238680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3"/>
          <p:cNvSpPr/>
          <p:nvPr/>
        </p:nvSpPr>
        <p:spPr>
          <a:xfrm>
            <a:off x="5212080" y="3474360"/>
            <a:ext cx="335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4"/>
          <p:cNvSpPr/>
          <p:nvPr/>
        </p:nvSpPr>
        <p:spPr>
          <a:xfrm>
            <a:off x="0" y="2121480"/>
            <a:ext cx="642960" cy="2408760"/>
          </a:xfrm>
          <a:custGeom>
            <a:avLst/>
            <a:gdLst/>
            <a:ahLst/>
            <a:rect l="l" t="t" r="r" b="b"/>
            <a:pathLst>
              <a:path w="2629" h="983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6250183" dist="246626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1" name="CustomShape 5"/>
          <p:cNvSpPr/>
          <p:nvPr/>
        </p:nvSpPr>
        <p:spPr>
          <a:xfrm>
            <a:off x="0" y="0"/>
            <a:ext cx="1942920" cy="1396080"/>
          </a:xfrm>
          <a:custGeom>
            <a:avLst/>
            <a:gdLst/>
            <a:ahLst/>
            <a:rect l="l" t="t" r="r" b="b"/>
            <a:pathLst>
              <a:path w="7937" h="5704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432762" dist="7559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612" name="" descr=""/>
          <p:cNvPicPr/>
          <p:nvPr/>
        </p:nvPicPr>
        <p:blipFill>
          <a:blip r:embed="rId1"/>
          <a:stretch/>
        </p:blipFill>
        <p:spPr>
          <a:xfrm>
            <a:off x="559440" y="548640"/>
            <a:ext cx="6206400" cy="2651040"/>
          </a:xfrm>
          <a:prstGeom prst="rect">
            <a:avLst/>
          </a:prstGeom>
          <a:ln>
            <a:noFill/>
          </a:ln>
        </p:spPr>
      </p:pic>
      <p:pic>
        <p:nvPicPr>
          <p:cNvPr id="613" name="" descr=""/>
          <p:cNvPicPr/>
          <p:nvPr/>
        </p:nvPicPr>
        <p:blipFill>
          <a:blip r:embed="rId2"/>
          <a:stretch/>
        </p:blipFill>
        <p:spPr>
          <a:xfrm>
            <a:off x="914400" y="3200400"/>
            <a:ext cx="4190400" cy="172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2143800" y="2647080"/>
            <a:ext cx="238248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13686840" y="2377440"/>
            <a:ext cx="460008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6" name="" descr=""/>
          <p:cNvPicPr/>
          <p:nvPr/>
        </p:nvPicPr>
        <p:blipFill>
          <a:blip r:embed="rId1"/>
          <a:stretch/>
        </p:blipFill>
        <p:spPr>
          <a:xfrm>
            <a:off x="745200" y="613440"/>
            <a:ext cx="4558320" cy="1764000"/>
          </a:xfrm>
          <a:prstGeom prst="rect">
            <a:avLst/>
          </a:prstGeom>
          <a:ln>
            <a:noFill/>
          </a:ln>
        </p:spPr>
      </p:pic>
      <p:pic>
        <p:nvPicPr>
          <p:cNvPr id="617" name="" descr=""/>
          <p:cNvPicPr/>
          <p:nvPr/>
        </p:nvPicPr>
        <p:blipFill>
          <a:blip r:embed="rId2"/>
          <a:stretch/>
        </p:blipFill>
        <p:spPr>
          <a:xfrm>
            <a:off x="5394960" y="1188720"/>
            <a:ext cx="2560320" cy="487800"/>
          </a:xfrm>
          <a:prstGeom prst="rect">
            <a:avLst/>
          </a:prstGeom>
          <a:ln>
            <a:noFill/>
          </a:ln>
        </p:spPr>
      </p:pic>
      <p:pic>
        <p:nvPicPr>
          <p:cNvPr id="618" name="" descr=""/>
          <p:cNvPicPr/>
          <p:nvPr/>
        </p:nvPicPr>
        <p:blipFill>
          <a:blip r:embed="rId3"/>
          <a:stretch/>
        </p:blipFill>
        <p:spPr>
          <a:xfrm>
            <a:off x="5120640" y="2103120"/>
            <a:ext cx="2709720" cy="2756160"/>
          </a:xfrm>
          <a:prstGeom prst="rect">
            <a:avLst/>
          </a:prstGeom>
          <a:ln>
            <a:noFill/>
          </a:ln>
        </p:spPr>
      </p:pic>
      <p:pic>
        <p:nvPicPr>
          <p:cNvPr id="619" name="" descr=""/>
          <p:cNvPicPr/>
          <p:nvPr/>
        </p:nvPicPr>
        <p:blipFill>
          <a:blip r:embed="rId4"/>
          <a:stretch/>
        </p:blipFill>
        <p:spPr>
          <a:xfrm>
            <a:off x="2377440" y="2537640"/>
            <a:ext cx="2409480" cy="148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4190400" y="1801440"/>
            <a:ext cx="2965680" cy="12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 algn="r">
              <a:lnSpc>
                <a:spcPct val="9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3830400" y="5579640"/>
            <a:ext cx="238680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3"/>
          <p:cNvSpPr/>
          <p:nvPr/>
        </p:nvSpPr>
        <p:spPr>
          <a:xfrm>
            <a:off x="1554120" y="0"/>
            <a:ext cx="360" cy="265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4"/>
          <p:cNvSpPr/>
          <p:nvPr/>
        </p:nvSpPr>
        <p:spPr>
          <a:xfrm>
            <a:off x="0" y="2121480"/>
            <a:ext cx="642960" cy="2408760"/>
          </a:xfrm>
          <a:custGeom>
            <a:avLst/>
            <a:gdLst/>
            <a:ahLst/>
            <a:rect l="l" t="t" r="r" b="b"/>
            <a:pathLst>
              <a:path w="2629" h="983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6250183" dist="246626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4" name="CustomShape 5"/>
          <p:cNvSpPr/>
          <p:nvPr/>
        </p:nvSpPr>
        <p:spPr>
          <a:xfrm>
            <a:off x="0" y="0"/>
            <a:ext cx="1942920" cy="1396080"/>
          </a:xfrm>
          <a:custGeom>
            <a:avLst/>
            <a:gdLst/>
            <a:ahLst/>
            <a:rect l="l" t="t" r="r" b="b"/>
            <a:pathLst>
              <a:path w="7937" h="5704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432762" dist="7559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625" name="" descr=""/>
          <p:cNvPicPr/>
          <p:nvPr/>
        </p:nvPicPr>
        <p:blipFill>
          <a:blip r:embed="rId1"/>
          <a:stretch/>
        </p:blipFill>
        <p:spPr>
          <a:xfrm>
            <a:off x="2286000" y="457200"/>
            <a:ext cx="5741640" cy="2697120"/>
          </a:xfrm>
          <a:prstGeom prst="rect">
            <a:avLst/>
          </a:prstGeom>
          <a:ln>
            <a:noFill/>
          </a:ln>
        </p:spPr>
      </p:pic>
      <p:pic>
        <p:nvPicPr>
          <p:cNvPr id="626" name="" descr=""/>
          <p:cNvPicPr/>
          <p:nvPr/>
        </p:nvPicPr>
        <p:blipFill>
          <a:blip r:embed="rId2"/>
          <a:stretch/>
        </p:blipFill>
        <p:spPr>
          <a:xfrm>
            <a:off x="1463040" y="3200400"/>
            <a:ext cx="3491280" cy="162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2143800" y="2647080"/>
            <a:ext cx="238248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13686840" y="2377440"/>
            <a:ext cx="460008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29" name="" descr=""/>
          <p:cNvPicPr/>
          <p:nvPr/>
        </p:nvPicPr>
        <p:blipFill>
          <a:blip r:embed="rId1"/>
          <a:stretch/>
        </p:blipFill>
        <p:spPr>
          <a:xfrm>
            <a:off x="4365360" y="640080"/>
            <a:ext cx="3498480" cy="1371600"/>
          </a:xfrm>
          <a:prstGeom prst="rect">
            <a:avLst/>
          </a:prstGeom>
          <a:ln>
            <a:noFill/>
          </a:ln>
        </p:spPr>
      </p:pic>
      <p:pic>
        <p:nvPicPr>
          <p:cNvPr id="630" name="" descr=""/>
          <p:cNvPicPr/>
          <p:nvPr/>
        </p:nvPicPr>
        <p:blipFill>
          <a:blip r:embed="rId2"/>
          <a:stretch/>
        </p:blipFill>
        <p:spPr>
          <a:xfrm>
            <a:off x="731520" y="1186560"/>
            <a:ext cx="3566160" cy="1099440"/>
          </a:xfrm>
          <a:prstGeom prst="rect">
            <a:avLst/>
          </a:prstGeom>
          <a:ln>
            <a:noFill/>
          </a:ln>
        </p:spPr>
      </p:pic>
      <p:pic>
        <p:nvPicPr>
          <p:cNvPr id="631" name="" descr=""/>
          <p:cNvPicPr/>
          <p:nvPr/>
        </p:nvPicPr>
        <p:blipFill>
          <a:blip r:embed="rId3"/>
          <a:stretch/>
        </p:blipFill>
        <p:spPr>
          <a:xfrm>
            <a:off x="2034360" y="2487960"/>
            <a:ext cx="5463720" cy="153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4190400" y="1801440"/>
            <a:ext cx="2965680" cy="12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 algn="r">
              <a:lnSpc>
                <a:spcPct val="90000"/>
              </a:lnSpc>
            </a:pP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633" name="CustomShape 2"/>
          <p:cNvSpPr/>
          <p:nvPr/>
        </p:nvSpPr>
        <p:spPr>
          <a:xfrm>
            <a:off x="3830400" y="5579640"/>
            <a:ext cx="238680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3"/>
          <p:cNvSpPr/>
          <p:nvPr/>
        </p:nvSpPr>
        <p:spPr>
          <a:xfrm>
            <a:off x="1554120" y="0"/>
            <a:ext cx="360" cy="265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4"/>
          <p:cNvSpPr/>
          <p:nvPr/>
        </p:nvSpPr>
        <p:spPr>
          <a:xfrm>
            <a:off x="0" y="2121480"/>
            <a:ext cx="642960" cy="2408760"/>
          </a:xfrm>
          <a:custGeom>
            <a:avLst/>
            <a:gdLst/>
            <a:ahLst/>
            <a:rect l="l" t="t" r="r" b="b"/>
            <a:pathLst>
              <a:path w="2629" h="983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6250183" dist="246626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6" name="CustomShape 5"/>
          <p:cNvSpPr/>
          <p:nvPr/>
        </p:nvSpPr>
        <p:spPr>
          <a:xfrm>
            <a:off x="0" y="0"/>
            <a:ext cx="1942920" cy="1396080"/>
          </a:xfrm>
          <a:custGeom>
            <a:avLst/>
            <a:gdLst/>
            <a:ahLst/>
            <a:rect l="l" t="t" r="r" b="b"/>
            <a:pathLst>
              <a:path w="7937" h="5704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 rotWithShape="0">
            <a:gsLst>
              <a:gs pos="0">
                <a:srgbClr val="27acb2"/>
              </a:gs>
              <a:gs pos="100000">
                <a:srgbClr val="047c80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bl" blurRad="114300" dir="1432762" dist="7559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637" name="" descr=""/>
          <p:cNvPicPr/>
          <p:nvPr/>
        </p:nvPicPr>
        <p:blipFill>
          <a:blip r:embed="rId1"/>
          <a:stretch/>
        </p:blipFill>
        <p:spPr>
          <a:xfrm>
            <a:off x="1737360" y="266760"/>
            <a:ext cx="3566160" cy="1800000"/>
          </a:xfrm>
          <a:prstGeom prst="rect">
            <a:avLst/>
          </a:prstGeom>
          <a:ln>
            <a:noFill/>
          </a:ln>
        </p:spPr>
      </p:pic>
      <p:pic>
        <p:nvPicPr>
          <p:cNvPr id="638" name="" descr=""/>
          <p:cNvPicPr/>
          <p:nvPr/>
        </p:nvPicPr>
        <p:blipFill>
          <a:blip r:embed="rId2"/>
          <a:stretch/>
        </p:blipFill>
        <p:spPr>
          <a:xfrm>
            <a:off x="1737360" y="2371680"/>
            <a:ext cx="5760720" cy="183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4937760" y="1776600"/>
            <a:ext cx="3157200" cy="12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quada One"/>
                <a:ea typeface="Squada One"/>
              </a:rPr>
              <a:t>04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Squada One"/>
                <a:ea typeface="Squada One"/>
              </a:rPr>
              <a:t>Sources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906840" y="1474560"/>
            <a:ext cx="3669480" cy="21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15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 marL="343080">
              <a:lnSpc>
                <a:spcPct val="115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→ </a:t>
            </a:r>
            <a:r>
              <a:rPr b="0" lang="en-US" sz="1000" spc="-1" strike="noStrike" u="sng">
                <a:solidFill>
                  <a:srgbClr val="ffffff"/>
                </a:solidFill>
                <a:uFillTx/>
                <a:latin typeface="Roboto Slab Light"/>
                <a:ea typeface="Roboto Slab Light"/>
                <a:hlinkClick r:id="rId1"/>
              </a:rPr>
              <a:t>https://discordpy.readthedocs.io/en/stable/api.html</a:t>
            </a:r>
            <a:endParaRPr b="0" lang="en-US" sz="1000" spc="-1" strike="noStrike">
              <a:latin typeface="Arial"/>
            </a:endParaRPr>
          </a:p>
          <a:p>
            <a:pPr marL="343080">
              <a:lnSpc>
                <a:spcPct val="115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→ </a:t>
            </a:r>
            <a:r>
              <a:rPr b="0" lang="en-US" sz="1000" spc="-1" strike="noStrike" u="sng">
                <a:solidFill>
                  <a:srgbClr val="ffffff"/>
                </a:solidFill>
                <a:uFillTx/>
                <a:latin typeface="Roboto Slab Light"/>
                <a:ea typeface="Roboto Slab Light"/>
                <a:hlinkClick r:id="rId2"/>
              </a:rPr>
              <a:t>https://slidesgo.com/fr</a:t>
            </a:r>
            <a:endParaRPr b="0" lang="en-US" sz="1000" spc="-1" strike="noStrike">
              <a:latin typeface="Arial"/>
            </a:endParaRPr>
          </a:p>
          <a:p>
            <a:pPr marL="343080">
              <a:lnSpc>
                <a:spcPct val="115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→ </a:t>
            </a:r>
            <a:r>
              <a:rPr b="0" lang="en-US" sz="1000" spc="-1" strike="noStrike" u="sng">
                <a:solidFill>
                  <a:srgbClr val="ffffff"/>
                </a:solidFill>
                <a:uFillTx/>
                <a:latin typeface="Roboto Slab Light"/>
                <a:ea typeface="Roboto Slab Light"/>
                <a:hlinkClick r:id="rId3"/>
              </a:rPr>
              <a:t>https://github.com/</a:t>
            </a:r>
            <a:endParaRPr b="0" lang="en-US" sz="1000" spc="-1" strike="noStrike">
              <a:latin typeface="Arial"/>
            </a:endParaRPr>
          </a:p>
          <a:p>
            <a:pPr marL="343080">
              <a:lnSpc>
                <a:spcPct val="115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→</a:t>
            </a:r>
            <a:r>
              <a:rPr b="0" lang="en-US" sz="1000" spc="-1" strike="noStrike" u="sng">
                <a:solidFill>
                  <a:srgbClr val="ffffff"/>
                </a:solidFill>
                <a:uFillTx/>
                <a:latin typeface="Roboto Slab Light"/>
                <a:ea typeface="Roboto Slab Light"/>
                <a:hlinkClick r:id="rId4"/>
              </a:rPr>
              <a:t>https://www.docstring.fr/</a:t>
            </a:r>
            <a:endParaRPr b="0" lang="en-US" sz="1000" spc="-1" strike="noStrike">
              <a:latin typeface="Arial"/>
            </a:endParaRPr>
          </a:p>
          <a:p>
            <a:pPr marL="343080">
              <a:lnSpc>
                <a:spcPct val="115000"/>
              </a:lnSpc>
              <a:spcBef>
                <a:spcPts val="499"/>
              </a:spcBef>
            </a:pPr>
            <a:endParaRPr b="0" lang="en-US" sz="1000" spc="-1" strike="noStrike">
              <a:latin typeface="Arial"/>
            </a:endParaRPr>
          </a:p>
          <a:p>
            <a:pPr marL="343080">
              <a:lnSpc>
                <a:spcPct val="115000"/>
              </a:lnSpc>
              <a:spcBef>
                <a:spcPts val="499"/>
              </a:spcBef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2406600" y="1389240"/>
            <a:ext cx="645048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Squada One"/>
                <a:ea typeface="Squada One"/>
              </a:rPr>
              <a:t>Présentation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CustomShape 2"/>
          <p:cNvSpPr/>
          <p:nvPr/>
        </p:nvSpPr>
        <p:spPr>
          <a:xfrm>
            <a:off x="2406600" y="2108520"/>
            <a:ext cx="645048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Squada One"/>
                <a:ea typeface="Squada One"/>
              </a:rPr>
              <a:t>Events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2406600" y="2810160"/>
            <a:ext cx="645048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Squada One"/>
                <a:ea typeface="Squada One"/>
              </a:rPr>
              <a:t>Commandes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CustomShape 4"/>
          <p:cNvSpPr/>
          <p:nvPr/>
        </p:nvSpPr>
        <p:spPr>
          <a:xfrm>
            <a:off x="2404800" y="1880640"/>
            <a:ext cx="443340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Pourquoi avoir choisi ce projet?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8" name="CustomShape 5"/>
          <p:cNvSpPr/>
          <p:nvPr/>
        </p:nvSpPr>
        <p:spPr>
          <a:xfrm>
            <a:off x="-2103120" y="5570640"/>
            <a:ext cx="443340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6"/>
          <p:cNvSpPr/>
          <p:nvPr/>
        </p:nvSpPr>
        <p:spPr>
          <a:xfrm>
            <a:off x="-2422440" y="5570640"/>
            <a:ext cx="443340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7"/>
          <p:cNvSpPr/>
          <p:nvPr/>
        </p:nvSpPr>
        <p:spPr>
          <a:xfrm>
            <a:off x="6053040" y="2105280"/>
            <a:ext cx="21348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quada One"/>
                <a:ea typeface="Squada One"/>
              </a:rPr>
              <a:t>Sommaire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1" name="CustomShape 8"/>
          <p:cNvSpPr/>
          <p:nvPr/>
        </p:nvSpPr>
        <p:spPr>
          <a:xfrm>
            <a:off x="1109520" y="1623960"/>
            <a:ext cx="12294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quada One"/>
                <a:ea typeface="Squada One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2" name="CustomShape 9"/>
          <p:cNvSpPr/>
          <p:nvPr/>
        </p:nvSpPr>
        <p:spPr>
          <a:xfrm>
            <a:off x="1109520" y="2341080"/>
            <a:ext cx="12294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quada One"/>
                <a:ea typeface="Squada One"/>
              </a:rPr>
              <a:t>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3" name="CustomShape 10"/>
          <p:cNvSpPr/>
          <p:nvPr/>
        </p:nvSpPr>
        <p:spPr>
          <a:xfrm>
            <a:off x="1109520" y="3061440"/>
            <a:ext cx="12294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quada One"/>
                <a:ea typeface="Squada One"/>
              </a:rPr>
              <a:t>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4" name="CustomShape 11"/>
          <p:cNvSpPr/>
          <p:nvPr/>
        </p:nvSpPr>
        <p:spPr>
          <a:xfrm>
            <a:off x="-3976920" y="5570640"/>
            <a:ext cx="443340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12"/>
          <p:cNvSpPr/>
          <p:nvPr/>
        </p:nvSpPr>
        <p:spPr>
          <a:xfrm>
            <a:off x="1109520" y="3831480"/>
            <a:ext cx="12294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r"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quada One"/>
                <a:ea typeface="Squada One"/>
              </a:rPr>
              <a:t>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6" name="CustomShape 13"/>
          <p:cNvSpPr/>
          <p:nvPr/>
        </p:nvSpPr>
        <p:spPr>
          <a:xfrm>
            <a:off x="2406600" y="3580200"/>
            <a:ext cx="645048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Squada One"/>
                <a:ea typeface="Squada One"/>
              </a:rPr>
              <a:t>Sources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2818080" y="2446560"/>
            <a:ext cx="350712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Squada One"/>
                <a:ea typeface="Squada One"/>
              </a:rPr>
              <a:t>Présentation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-2014920" y="5517000"/>
            <a:ext cx="265428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3"/>
          <p:cNvSpPr/>
          <p:nvPr/>
        </p:nvSpPr>
        <p:spPr>
          <a:xfrm>
            <a:off x="2818080" y="1982160"/>
            <a:ext cx="350712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Squada One"/>
                <a:ea typeface="Squada One"/>
              </a:rPr>
              <a:t>01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1892880" y="1950840"/>
            <a:ext cx="2303640" cy="12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Squada One"/>
                <a:ea typeface="Squada One"/>
              </a:rPr>
              <a:t>Pourquoi avoir choisi ce projet?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4598640" y="1815120"/>
            <a:ext cx="3627000" cy="15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Bot/Chatbot</a:t>
            </a:r>
            <a:endParaRPr b="0" lang="en-US" sz="1200" spc="-1" strike="noStrike">
              <a:latin typeface="Arial"/>
            </a:endParaRPr>
          </a:p>
          <a:p>
            <a:pPr lvl="1" marL="533520" indent="-265680">
              <a:lnSpc>
                <a:spcPct val="100000"/>
              </a:lnSpc>
              <a:spcBef>
                <a:spcPts val="1301"/>
              </a:spcBef>
              <a:buClr>
                <a:srgbClr val="ffffff"/>
              </a:buClr>
              <a:buFont typeface="Roboto Slab Light"/>
              <a:buAutoNum type="arabicPeriod"/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Fonctionnement</a:t>
            </a:r>
            <a:endParaRPr b="0" lang="en-US" sz="1200" spc="-1" strike="noStrike">
              <a:latin typeface="Arial"/>
            </a:endParaRPr>
          </a:p>
          <a:p>
            <a:pPr lvl="1" marL="533520" indent="-2656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Roboto Slab Light"/>
              <a:buAutoNum type="arabicPeriod"/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Avant de commencer</a:t>
            </a:r>
            <a:endParaRPr b="0" lang="en-US" sz="1200" spc="-1" strike="noStrike">
              <a:latin typeface="Arial"/>
            </a:endParaRPr>
          </a:p>
          <a:p>
            <a:pPr lvl="1" marL="533520" indent="-26568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Roboto Slab Light"/>
              <a:buAutoNum type="arabicPeriod"/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834480" y="828000"/>
            <a:ext cx="2307600" cy="34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quada One"/>
                <a:ea typeface="Squada One"/>
              </a:rPr>
              <a:t>Avant de commencer 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2482560" y="3961080"/>
            <a:ext cx="197208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3"/>
          <p:cNvSpPr/>
          <p:nvPr/>
        </p:nvSpPr>
        <p:spPr>
          <a:xfrm>
            <a:off x="5833800" y="786960"/>
            <a:ext cx="2354760" cy="6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5675040" y="3661560"/>
            <a:ext cx="150588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5"/>
          <p:cNvSpPr/>
          <p:nvPr/>
        </p:nvSpPr>
        <p:spPr>
          <a:xfrm>
            <a:off x="2083320" y="496800"/>
            <a:ext cx="174888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>
            <a:noAutofit/>
          </a:bodyPr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67" name="" descr=""/>
          <p:cNvPicPr/>
          <p:nvPr/>
        </p:nvPicPr>
        <p:blipFill>
          <a:blip r:embed="rId1"/>
          <a:stretch/>
        </p:blipFill>
        <p:spPr>
          <a:xfrm>
            <a:off x="2651760" y="640080"/>
            <a:ext cx="6276960" cy="1992240"/>
          </a:xfrm>
          <a:prstGeom prst="rect">
            <a:avLst/>
          </a:prstGeom>
          <a:ln>
            <a:noFill/>
          </a:ln>
        </p:spPr>
      </p:pic>
      <p:sp>
        <p:nvSpPr>
          <p:cNvPr id="568" name="CustomShape 6"/>
          <p:cNvSpPr/>
          <p:nvPr/>
        </p:nvSpPr>
        <p:spPr>
          <a:xfrm>
            <a:off x="2989080" y="3118680"/>
            <a:ext cx="27709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quada One"/>
                <a:ea typeface="Squada One"/>
              </a:rPr>
              <a:t>@clien.event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9" name="CustomShape 7"/>
          <p:cNvSpPr/>
          <p:nvPr/>
        </p:nvSpPr>
        <p:spPr>
          <a:xfrm>
            <a:off x="5303520" y="3200400"/>
            <a:ext cx="248436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Squada One"/>
                <a:ea typeface="Squada One"/>
              </a:rPr>
              <a:t>@clien.command()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0" name="" descr=""/>
          <p:cNvPicPr/>
          <p:nvPr/>
        </p:nvPicPr>
        <p:blipFill>
          <a:blip r:embed="rId2"/>
          <a:stretch/>
        </p:blipFill>
        <p:spPr>
          <a:xfrm>
            <a:off x="3200400" y="3959640"/>
            <a:ext cx="3390120" cy="52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2818080" y="2446560"/>
            <a:ext cx="350712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Squada One"/>
                <a:ea typeface="Squada One"/>
              </a:rPr>
              <a:t>Events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-2014920" y="5517000"/>
            <a:ext cx="265428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3"/>
          <p:cNvSpPr/>
          <p:nvPr/>
        </p:nvSpPr>
        <p:spPr>
          <a:xfrm>
            <a:off x="2818080" y="1982160"/>
            <a:ext cx="3507120" cy="4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Squada One"/>
                <a:ea typeface="Squada One"/>
              </a:rPr>
              <a:t>02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1709640" y="1515600"/>
            <a:ext cx="5723640" cy="12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2"/>
          <p:cNvSpPr/>
          <p:nvPr/>
        </p:nvSpPr>
        <p:spPr>
          <a:xfrm>
            <a:off x="3206880" y="3227760"/>
            <a:ext cx="272340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Version globale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3 évents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Importants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76" name="" descr=""/>
          <p:cNvPicPr/>
          <p:nvPr/>
        </p:nvPicPr>
        <p:blipFill>
          <a:blip r:embed="rId1"/>
          <a:stretch/>
        </p:blipFill>
        <p:spPr>
          <a:xfrm>
            <a:off x="1463040" y="822960"/>
            <a:ext cx="6308640" cy="200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-2999880" y="1188720"/>
            <a:ext cx="1627560" cy="22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2"/>
          <p:cNvSpPr/>
          <p:nvPr/>
        </p:nvSpPr>
        <p:spPr>
          <a:xfrm>
            <a:off x="818280" y="2194560"/>
            <a:ext cx="192420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Tant que le message n’aparaît pas le bot ne peux pas être accécible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579" name="Group 3"/>
          <p:cNvGrpSpPr/>
          <p:nvPr/>
        </p:nvGrpSpPr>
        <p:grpSpPr>
          <a:xfrm>
            <a:off x="3528360" y="893520"/>
            <a:ext cx="4254840" cy="3240360"/>
            <a:chOff x="3528360" y="893520"/>
            <a:chExt cx="4254840" cy="3240360"/>
          </a:xfrm>
        </p:grpSpPr>
        <p:grpSp>
          <p:nvGrpSpPr>
            <p:cNvPr id="580" name="Group 4"/>
            <p:cNvGrpSpPr/>
            <p:nvPr/>
          </p:nvGrpSpPr>
          <p:grpSpPr>
            <a:xfrm>
              <a:off x="3528360" y="893520"/>
              <a:ext cx="4254840" cy="3240360"/>
              <a:chOff x="3528360" y="893520"/>
              <a:chExt cx="4254840" cy="3240360"/>
            </a:xfrm>
          </p:grpSpPr>
          <p:sp>
            <p:nvSpPr>
              <p:cNvPr id="581" name="CustomShape 5"/>
              <p:cNvSpPr/>
              <p:nvPr/>
            </p:nvSpPr>
            <p:spPr>
              <a:xfrm>
                <a:off x="3674520" y="1029600"/>
                <a:ext cx="3966120" cy="2418120"/>
              </a:xfrm>
              <a:prstGeom prst="rect">
                <a:avLst/>
              </a:pr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CustomShape 6"/>
              <p:cNvSpPr/>
              <p:nvPr/>
            </p:nvSpPr>
            <p:spPr>
              <a:xfrm>
                <a:off x="4928040" y="3585960"/>
                <a:ext cx="1452240" cy="547920"/>
              </a:xfrm>
              <a:custGeom>
                <a:avLst/>
                <a:gdLst/>
                <a:ah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CustomShape 7"/>
              <p:cNvSpPr/>
              <p:nvPr/>
            </p:nvSpPr>
            <p:spPr>
              <a:xfrm>
                <a:off x="3528360" y="893520"/>
                <a:ext cx="4254840" cy="269136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CustomShape 8"/>
              <p:cNvSpPr/>
              <p:nvPr/>
            </p:nvSpPr>
            <p:spPr>
              <a:xfrm>
                <a:off x="3557520" y="922680"/>
                <a:ext cx="4196880" cy="263304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5" name="CustomShape 9"/>
            <p:cNvSpPr/>
            <p:nvPr/>
          </p:nvSpPr>
          <p:spPr>
            <a:xfrm>
              <a:off x="4943520" y="4083120"/>
              <a:ext cx="1431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l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86" name="" descr=""/>
          <p:cNvPicPr/>
          <p:nvPr/>
        </p:nvPicPr>
        <p:blipFill>
          <a:blip r:embed="rId1"/>
          <a:stretch/>
        </p:blipFill>
        <p:spPr>
          <a:xfrm>
            <a:off x="3557520" y="1177200"/>
            <a:ext cx="4131360" cy="2205360"/>
          </a:xfrm>
          <a:prstGeom prst="rect">
            <a:avLst/>
          </a:prstGeom>
          <a:ln>
            <a:noFill/>
          </a:ln>
        </p:spPr>
      </p:pic>
      <p:sp>
        <p:nvSpPr>
          <p:cNvPr id="587" name="CustomShape 10"/>
          <p:cNvSpPr/>
          <p:nvPr/>
        </p:nvSpPr>
        <p:spPr>
          <a:xfrm>
            <a:off x="640080" y="922320"/>
            <a:ext cx="2285280" cy="10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On Ready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S’éxecute que quand le bot est prêt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Message voiyant que dans le terminal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5bf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" descr=""/>
          <p:cNvPicPr/>
          <p:nvPr/>
        </p:nvPicPr>
        <p:blipFill>
          <a:blip r:embed="rId1"/>
          <a:stretch/>
        </p:blipFill>
        <p:spPr>
          <a:xfrm>
            <a:off x="365760" y="678960"/>
            <a:ext cx="4937040" cy="1880640"/>
          </a:xfrm>
          <a:prstGeom prst="rect">
            <a:avLst/>
          </a:prstGeom>
          <a:ln>
            <a:noFill/>
          </a:ln>
        </p:spPr>
      </p:pic>
      <p:pic>
        <p:nvPicPr>
          <p:cNvPr id="589" name="" descr=""/>
          <p:cNvPicPr/>
          <p:nvPr/>
        </p:nvPicPr>
        <p:blipFill>
          <a:blip r:embed="rId2"/>
          <a:stretch/>
        </p:blipFill>
        <p:spPr>
          <a:xfrm>
            <a:off x="365760" y="3090240"/>
            <a:ext cx="5762160" cy="1846800"/>
          </a:xfrm>
          <a:prstGeom prst="rect">
            <a:avLst/>
          </a:prstGeom>
          <a:ln>
            <a:noFill/>
          </a:ln>
        </p:spPr>
      </p:pic>
      <p:sp>
        <p:nvSpPr>
          <p:cNvPr id="590" name="CustomShape 1"/>
          <p:cNvSpPr/>
          <p:nvPr/>
        </p:nvSpPr>
        <p:spPr>
          <a:xfrm>
            <a:off x="5467320" y="1920240"/>
            <a:ext cx="276156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On member join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Roboto Slab Light"/>
                <a:ea typeface="Roboto Slab Light"/>
              </a:rPr>
              <a:t>Message a chaque fois quand quelqu’un rejoint le serveur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27acb2"/>
      </a:accent1>
      <a:accent2>
        <a:srgbClr val="047c80"/>
      </a:accent2>
      <a:accent3>
        <a:srgbClr val="19a5aa"/>
      </a:accent3>
      <a:accent4>
        <a:srgbClr val="047c8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Application>LibreOffice/6.3.5.2$Windows_X86_64 LibreOffice_project/dd0751754f11728f69b42ee2af66670068624673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2022-05-24T20:37:41Z</dcterms:modified>
  <cp:revision>4</cp:revision>
  <dc:subject/>
  <dc:title/>
</cp:coreProperties>
</file>