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7" r:id="rId5"/>
    <p:sldId id="261" r:id="rId6"/>
    <p:sldId id="268" r:id="rId7"/>
    <p:sldId id="267" r:id="rId8"/>
    <p:sldId id="263" r:id="rId9"/>
    <p:sldId id="262" r:id="rId10"/>
    <p:sldId id="265" r:id="rId11"/>
    <p:sldId id="266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6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3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D030C-EE9D-432F-993B-50E941BDB2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61705C-1D12-476F-BC1E-1FC0207D47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1C9110-B0A6-4C7B-99FE-ABB6ED52B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6F98D-2E2A-424E-A400-F7988966A161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99F269-C0F4-48B3-8A7F-38F546F8C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A3CDB3-5949-454E-BD90-9C8C342DC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23992-9336-405D-BF26-B8F329B05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660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61DA9-2711-421F-8E52-11AB0FF67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E1E4BB-E2BC-465C-AC6A-42703467B6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6E922-6A39-4F33-86BD-3FF29C475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6F98D-2E2A-424E-A400-F7988966A161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C8AAC-C134-440A-8192-189714273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778D79-BACB-4802-8F5F-220879F5D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23992-9336-405D-BF26-B8F329B05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860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2D3A70-5C8E-4B8E-B9AA-C112CF4D6D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18EC50-9486-4F08-8DAF-B63A9C4763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8A4EC4-E871-4AB9-B031-B1A54760A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6F98D-2E2A-424E-A400-F7988966A161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4605B-C792-4E1A-8D64-472DECB69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4A66F4-A20A-4BB5-A715-4A44C3160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23992-9336-405D-BF26-B8F329B05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177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15522-B3D9-46E6-ADCA-8B6EBEE7B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D4FCC-7BFB-494B-B4C1-09C190BC90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52DAB3-3402-41FE-8412-84FC45C4D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6F98D-2E2A-424E-A400-F7988966A161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6AA76F-D870-4CE1-A1E0-E66A9D750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1B0391-FF5A-4F2F-B06C-AFFD9E653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23992-9336-405D-BF26-B8F329B05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713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6C715-CF01-4106-B5F5-8FA722511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939A92-6B6B-445C-8A2B-4FCEA49D90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F914C-C9FC-4A64-97C4-B15D528B7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6F98D-2E2A-424E-A400-F7988966A161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86A15-56F5-4118-B11D-67B32A449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F5ECBB-8FAF-4BE6-8BDD-A0CEB5872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23992-9336-405D-BF26-B8F329B05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588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9A5F2-BA93-4E7A-9934-1726B3960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8E875-68A3-4F30-8A51-2B9B2D0EC0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8D0479-A053-4428-B99C-C18F54133F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5EE5BF-CCD9-45C1-BD48-EF28A13F9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6F98D-2E2A-424E-A400-F7988966A161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86CC1C-EB97-4274-AEAE-74B9B1558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814A52-C1D0-4CF4-BCAB-617524A86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23992-9336-405D-BF26-B8F329B05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060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6211C-63E4-4C3C-B575-1E208450A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0ED4AA-C5BD-46DA-B1C0-CC01515D3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A0E783-E5E8-47D2-8AB5-4068D2F0D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9F420C-2CE7-4C60-84BF-0D28493D8D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300B55-4C52-485F-9DBA-5CCDA3CF75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9AF73A-7E1F-48E0-9296-E3EC2BF47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6F98D-2E2A-424E-A400-F7988966A161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6D5DC5-71DC-4075-8C2E-8735AAA23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2DAF5C-A08E-490F-8300-4318BADC0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23992-9336-405D-BF26-B8F329B05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708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0C527-777B-43C8-AFE1-B1E99356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7111EC-D700-44D1-B8CF-46A4A0AE2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6F98D-2E2A-424E-A400-F7988966A161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471CFD-4AD8-4751-BAB0-5E8721591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EA963C-8EF8-40CF-B0C2-D9E9F29A4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23992-9336-405D-BF26-B8F329B05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801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644865-E761-415E-9D08-82F3A98CB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6F98D-2E2A-424E-A400-F7988966A161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911C87-1F4C-452E-8B66-3614338A1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F65DDC-7A26-4EF3-9EBC-5971E9354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23992-9336-405D-BF26-B8F329B05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867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D893B-93A9-4486-96B2-361491EB4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9664E-A395-443B-A364-7F02783975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8C1D43-ED0C-4E0F-B0FA-0556FD5B19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2CDA7E-915F-43DA-AFC6-24AFC404D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6F98D-2E2A-424E-A400-F7988966A161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21F0BB-D1F8-45DC-9BAF-A107768B3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474EA4-86D0-459B-A9CB-68C88A9B9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23992-9336-405D-BF26-B8F329B05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808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93F68-81C4-471F-85DF-DCC6B1957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9A9B8A-C16C-4EDA-9997-930AEEFDF7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438475-035E-4203-A8EE-2837AE0DE4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F11001-51D7-4CC9-A83B-B86DC7CE5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6F98D-2E2A-424E-A400-F7988966A161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ABFE8B-0259-489D-9387-C213670E4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1C904-99C4-4E29-B180-CE0C4D0C0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23992-9336-405D-BF26-B8F329B05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719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E2B521-0B53-4510-8052-E63A4899E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AAC67F-BC2B-4ECE-8649-A801FF39E0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10AAD0-6224-4134-BC3A-CE97EE2637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76F98D-2E2A-424E-A400-F7988966A161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823612-B155-41D3-B2A2-ECA884A9F6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7A742-F2AE-47D5-B3D1-A2A17164D7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23992-9336-405D-BF26-B8F329B05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018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3A855-6369-4EDC-A34A-72D1CC8677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 to OpenCV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9AEB06-64D9-426C-AA16-8FA14D0ACF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Amelia Bennett</a:t>
            </a:r>
          </a:p>
        </p:txBody>
      </p:sp>
    </p:spTree>
    <p:extLst>
      <p:ext uri="{BB962C8B-B14F-4D97-AF65-F5344CB8AC3E}">
        <p14:creationId xmlns:p14="http://schemas.microsoft.com/office/powerpoint/2010/main" val="23690415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28DFC-5DEE-4781-968F-594DE7941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Matching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70D56-3E20-42B8-BBFD-1A0313614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867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F246E-82E2-4B0C-904F-62EBFD993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Tracking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10DCF-824B-4D17-B0CB-D440A99C90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076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E1046-DD9C-4D23-BE8B-2FD93B9C7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DFD55-0B1D-4E0E-9907-4AE1DED1C7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711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2CC76-E61F-4426-8D57-FAD97101A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‘computer vision’ even mean?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6A3FBB-2463-41ED-B42A-B33463B9E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Y’all</a:t>
            </a:r>
            <a:r>
              <a:rPr lang="en-US" dirty="0"/>
              <a:t> know all those image classifiers that have been demonstrated at every other meetup this month?</a:t>
            </a:r>
          </a:p>
          <a:p>
            <a:r>
              <a:rPr lang="en-US" dirty="0"/>
              <a:t>Basically, how do we understand what is in images/video?</a:t>
            </a:r>
          </a:p>
          <a:p>
            <a:r>
              <a:rPr lang="en-US" dirty="0"/>
              <a:t>Scene reconstruction, event detection, video tracking, object recognition, pose estimation, learning, indexing, motion estimation, and image restoration</a:t>
            </a:r>
          </a:p>
        </p:txBody>
      </p:sp>
    </p:spTree>
    <p:extLst>
      <p:ext uri="{BB962C8B-B14F-4D97-AF65-F5344CB8AC3E}">
        <p14:creationId xmlns:p14="http://schemas.microsoft.com/office/powerpoint/2010/main" val="3088866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52737-98E0-4728-95E8-84ABB8D4B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learn computer vision?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FD1AA-AE03-4EA1-8A12-308717C587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It’s @#$%</a:t>
            </a:r>
            <a:r>
              <a:rPr lang="en-US" dirty="0" err="1"/>
              <a:t>ing</a:t>
            </a:r>
            <a:r>
              <a:rPr lang="en-US" dirty="0"/>
              <a:t> cool, </a:t>
            </a:r>
            <a:r>
              <a:rPr lang="en-US" dirty="0" err="1"/>
              <a:t>mkay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Self-driving cars don’t work without imaging</a:t>
            </a:r>
          </a:p>
          <a:p>
            <a:r>
              <a:rPr lang="en-US" dirty="0" err="1"/>
              <a:t>Dolla</a:t>
            </a:r>
            <a:r>
              <a:rPr lang="en-US" dirty="0"/>
              <a:t> </a:t>
            </a:r>
            <a:r>
              <a:rPr lang="en-US" dirty="0" err="1"/>
              <a:t>dolla</a:t>
            </a:r>
            <a:r>
              <a:rPr lang="en-US" dirty="0"/>
              <a:t> bills, </a:t>
            </a:r>
            <a:r>
              <a:rPr lang="en-US" dirty="0" err="1"/>
              <a:t>yo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Average CV engineer salary: $148917 (Indeed)</a:t>
            </a:r>
          </a:p>
          <a:p>
            <a:pPr lvl="1"/>
            <a:r>
              <a:rPr lang="en-US" dirty="0"/>
              <a:t>Average front-end engineer salary: $109390 (Indeed)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611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BB560-50E3-4532-9871-DE7909307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OpenCV - Open Source Computer Vision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E193C-6B54-4BA5-8C4C-3EFB72F20A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Initially released in 2000</a:t>
            </a:r>
          </a:p>
          <a:p>
            <a:r>
              <a:rPr lang="en-US" dirty="0"/>
              <a:t>Optimized basic vision code – no more reinventing the wheel!</a:t>
            </a:r>
          </a:p>
          <a:p>
            <a:r>
              <a:rPr lang="en-US" dirty="0"/>
              <a:t>Written in C++, has Python bindings (why we’re here today!)</a:t>
            </a:r>
          </a:p>
          <a:p>
            <a:r>
              <a:rPr lang="en-US" dirty="0"/>
              <a:t>Supports </a:t>
            </a:r>
            <a:r>
              <a:rPr lang="en-US" dirty="0" err="1"/>
              <a:t>Tensorflow</a:t>
            </a:r>
            <a:r>
              <a:rPr lang="en-US" dirty="0"/>
              <a:t>, </a:t>
            </a:r>
            <a:r>
              <a:rPr lang="en-US" dirty="0" err="1"/>
              <a:t>PyTorch</a:t>
            </a:r>
            <a:r>
              <a:rPr lang="en-US" dirty="0"/>
              <a:t>, and Caffe (deep learning frameworks)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4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9F80D-A389-4960-92DB-2E1A9050A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BD4C3-675B-4622-9982-07C0D98905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So, I’m a fossil who got into this back in the day when you had to actually build OpenCV from source and it was a miserable experience – you still have to if you’re playing with C++</a:t>
            </a:r>
          </a:p>
          <a:p>
            <a:r>
              <a:rPr lang="en-US" dirty="0"/>
              <a:t>Today: pip install </a:t>
            </a:r>
            <a:r>
              <a:rPr lang="en-US" dirty="0" err="1"/>
              <a:t>opencv</a:t>
            </a:r>
            <a:r>
              <a:rPr lang="en-US" dirty="0"/>
              <a:t>-</a:t>
            </a:r>
            <a:r>
              <a:rPr lang="en-US" dirty="0" err="1"/>
              <a:t>contrib</a:t>
            </a:r>
            <a:r>
              <a:rPr lang="en-US" dirty="0"/>
              <a:t>-python, ideally inside a </a:t>
            </a:r>
            <a:r>
              <a:rPr lang="en-US" dirty="0" err="1"/>
              <a:t>conda</a:t>
            </a:r>
            <a:r>
              <a:rPr lang="en-US" dirty="0"/>
              <a:t> environment, because we’re responsible adults </a:t>
            </a:r>
          </a:p>
          <a:p>
            <a:r>
              <a:rPr lang="en-US" dirty="0"/>
              <a:t>Yes, you want the </a:t>
            </a:r>
            <a:r>
              <a:rPr lang="en-US" dirty="0" err="1"/>
              <a:t>contrib</a:t>
            </a:r>
            <a:r>
              <a:rPr lang="en-US" dirty="0"/>
              <a:t> version for SIFT features – SIFT features are somebody’s IP</a:t>
            </a:r>
          </a:p>
          <a:p>
            <a:r>
              <a:rPr lang="en-US" dirty="0"/>
              <a:t>Yes, it was that easy.</a:t>
            </a:r>
          </a:p>
        </p:txBody>
      </p:sp>
    </p:spTree>
    <p:extLst>
      <p:ext uri="{BB962C8B-B14F-4D97-AF65-F5344CB8AC3E}">
        <p14:creationId xmlns:p14="http://schemas.microsoft.com/office/powerpoint/2010/main" val="4114096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6101B-77E9-47C9-9371-7CB64C0DD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54405-9001-48DD-8310-7F8B34B55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example first!</a:t>
            </a:r>
          </a:p>
        </p:txBody>
      </p:sp>
    </p:spTree>
    <p:extLst>
      <p:ext uri="{BB962C8B-B14F-4D97-AF65-F5344CB8AC3E}">
        <p14:creationId xmlns:p14="http://schemas.microsoft.com/office/powerpoint/2010/main" val="1503920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DA339-0DFD-4B48-A5C6-938A56B5E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EACB6-49C9-4A0A-99CF-CEC1F6F81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many of you are Ghost In The Shell: Stand Alone Complex fans?</a:t>
            </a:r>
          </a:p>
          <a:p>
            <a:r>
              <a:rPr lang="en-US" dirty="0"/>
              <a:t>Remember how ‘The Laughing Man’ overlaid his logo over his face?</a:t>
            </a:r>
          </a:p>
          <a:p>
            <a:r>
              <a:rPr lang="en-US" dirty="0"/>
              <a:t>That’s our demo for today!</a:t>
            </a:r>
          </a:p>
        </p:txBody>
      </p:sp>
    </p:spTree>
    <p:extLst>
      <p:ext uri="{BB962C8B-B14F-4D97-AF65-F5344CB8AC3E}">
        <p14:creationId xmlns:p14="http://schemas.microsoft.com/office/powerpoint/2010/main" val="3726673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76C01-A2DB-4C5A-A5E8-193EDDFC0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Real-Time Video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AB4D7-AA68-4F74-AD1C-444EBC5FA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606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6D5CD-856F-4884-AF10-6E69EC83D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Face/Object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6D83D-B6B6-40B0-8C80-CA5B6578B3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932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17262</TotalTime>
  <Words>290</Words>
  <Application>Microsoft Office PowerPoint</Application>
  <PresentationFormat>Widescreen</PresentationFormat>
  <Paragraphs>33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Intro to OpenCV</vt:lpstr>
      <vt:lpstr>What does ‘computer vision’ even mean?</vt:lpstr>
      <vt:lpstr>Why learn computer vision?</vt:lpstr>
      <vt:lpstr>OpenCV - Open Source Computer Vision</vt:lpstr>
      <vt:lpstr>Setup</vt:lpstr>
      <vt:lpstr>Drawing</vt:lpstr>
      <vt:lpstr>Problem</vt:lpstr>
      <vt:lpstr>Real-Time Video</vt:lpstr>
      <vt:lpstr>Face/Object Detection</vt:lpstr>
      <vt:lpstr>Feature Matching</vt:lpstr>
      <vt:lpstr>Object Tracking</vt:lpstr>
      <vt:lpstr>Masking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Amelia Bennett</dc:creator>
  <cp:lastModifiedBy>Amelia Bennett</cp:lastModifiedBy>
  <cp:revision>14</cp:revision>
  <dcterms:created xsi:type="dcterms:W3CDTF">2019-04-06T18:08:35Z</dcterms:created>
  <dcterms:modified xsi:type="dcterms:W3CDTF">2019-04-23T18:52:33Z</dcterms:modified>
</cp:coreProperties>
</file>