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9" r:id="rId8"/>
    <p:sldId id="260" r:id="rId9"/>
    <p:sldId id="261" r:id="rId10"/>
    <p:sldId id="258" r:id="rId11"/>
    <p:sldId id="267" r:id="rId12"/>
    <p:sldId id="277" r:id="rId13"/>
    <p:sldId id="278" r:id="rId14"/>
    <p:sldId id="279" r:id="rId15"/>
    <p:sldId id="280" r:id="rId16"/>
    <p:sldId id="265" r:id="rId17"/>
    <p:sldId id="262" r:id="rId18"/>
    <p:sldId id="269" r:id="rId19"/>
    <p:sldId id="270" r:id="rId20"/>
    <p:sldId id="271" r:id="rId21"/>
    <p:sldId id="263" r:id="rId22"/>
    <p:sldId id="272" r:id="rId23"/>
    <p:sldId id="273" r:id="rId24"/>
    <p:sldId id="283" r:id="rId25"/>
    <p:sldId id="274" r:id="rId26"/>
    <p:sldId id="275" r:id="rId27"/>
    <p:sldId id="276" r:id="rId28"/>
    <p:sldId id="268" r:id="rId29"/>
    <p:sldId id="281" r:id="rId30"/>
    <p:sldId id="282" r:id="rId31"/>
    <p:sldId id="285" r:id="rId32"/>
    <p:sldId id="266" r:id="rId33"/>
    <p:sldId id="28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XQCgfcjgoZEY0+iIH6ngg==" hashData="2tFUeSJ0q8J5vNyaMZ+OwO/KyLiArvKeJWLxDZC14pLN0UFsRZ+oFc5mbciSbQVM7qVfAbjVG1+eZn/09P7X1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354F64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F83EF-07CF-4CD6-B202-EB2669C785D0}" v="1603" dt="2020-08-13T05:12:3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0E7CE-D52A-46B0-AAB6-470281EAF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D3687-1B74-4DF9-BCCE-A0B870FEC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03050-6E50-4CE0-8A93-97C99A10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E25C6-B6EE-4082-9089-899BF685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23D00-0100-4D1B-B7FF-C67CEEFA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B68D-BE01-4FBF-959B-665FB15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2536F-6D92-4E7E-B14B-EE869620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D5EE4-A07C-4476-A3A1-E5A313C1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1701D-63B6-4983-898A-D8B58E9A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9B054-9F62-4B29-87C2-F372216A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91C707-D490-4FDA-A311-12A8C4B2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E76E9-CAAA-4662-99AA-938813DC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99655-04B9-4B5A-9CA0-50B5CD0B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4C8A-0DFC-46BE-952A-5E6B4087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9808B-37D0-472C-B02D-91EC186D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2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AC8CC-97F2-46D7-B792-5914F1D9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7F2E7-0DBB-49A6-8CA8-52CF4CFB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36B5-45A1-43BC-B714-ED669CE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5DA58-43CA-4E19-946C-A52C51E0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54A2C-FDDF-4AA1-8ED6-B06AF20A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40E5B-191C-48A1-82D5-D51DDA87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C17C-8B8D-4C66-990D-6EA19F576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45137-B07E-491E-8C73-C7221336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1C86D-9717-4D03-AEBE-4A59B343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14B9A-4E07-4157-9E05-D485FB3F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199D-2677-4868-BEC3-7862DFD8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2890E-2E6C-4EEC-B339-2537AA9C6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FCEF5-955D-43E4-A295-25E15D4D5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343D1-C5BF-4C2F-B2BE-292A4A6C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592A3-06F5-41C4-8B0D-EC95A508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537A8-19BB-40F8-AE32-B0EAA370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8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01B1-E6EB-4D28-999E-87FA5408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46197-E3B5-4BA7-9F24-AB7D71DF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8A634-F61C-4145-B3FD-2291F7909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97AAD-3935-4946-8F5C-0AA86B722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FFB5C9-EDBB-4CAF-9C39-96249A71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13B96-1624-430E-B5B2-4D6A628D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A1EEB-76E2-4D97-B3F5-21868ACE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B1A102-114A-43B1-8DA5-5D66CEED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57CDB-0090-45BD-B769-BBE56040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63E3B6-2466-4942-BBB9-B7AE1C33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AA18D-DC1E-4B76-A417-F15DB082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B6BA5A-E02F-4DEC-BF62-A36546CE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4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0DF53F-2F77-480A-B03C-83648ADB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775F3-51CE-472B-A078-5366FE3D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608EE-4267-4989-9451-250B23A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308E0-0490-4894-A22A-04777D71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A0C47-8707-41C6-8844-CCA9D0D8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8E895-5C71-47E2-90FB-CF5F9640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A39F7-3945-4CBE-B33B-3BF4C371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34865-18D2-411B-A381-6ABA8956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4EDCA-5DA6-4635-AD8C-4BC52750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1DB9A-4EFC-4A2C-BA67-8AB14AEB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2A6D09-9F9B-49C6-886F-9B0FEB60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2CEC1-67CD-48BA-9979-CB6B3B89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4E798-0393-495F-9704-CCA8910A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52A4D-9DB5-4BCB-98BD-47FB92AC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746AC1-6CFB-4FE6-9382-970220DD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3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3FE767-7DE7-4A6C-BE53-4B11182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E3480-345A-431D-81FE-DD3EB99D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4FAA3-E089-4060-9E66-D7C34409B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677C-8052-496D-851C-3287203830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C8844-459D-47CB-86C3-8A5F0519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EACDA-14F6-4C94-96A6-BDCCEE13D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C6DF-1A6B-42F5-85FE-B1455EC46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3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z_HuzgMxzo?feature=oembe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204E59-B59D-42BA-AF48-1F70310898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25F2-31CC-4B30-82DE-D143DB5A2903}"/>
              </a:ext>
            </a:extLst>
          </p:cNvPr>
          <p:cNvSpPr/>
          <p:nvPr/>
        </p:nvSpPr>
        <p:spPr>
          <a:xfrm>
            <a:off x="1894114" y="6425967"/>
            <a:ext cx="8602825" cy="432033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er (film) - Wikipedia">
            <a:extLst>
              <a:ext uri="{FF2B5EF4-FFF2-40B4-BE49-F238E27FC236}">
                <a16:creationId xmlns:a16="http://schemas.microsoft.com/office/drawing/2014/main" id="{F2A9B590-6F02-42A4-B328-97D672BD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4" y="970383"/>
            <a:ext cx="3331108" cy="47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CED0A-E3C2-42CC-97CA-8A7B2A8E69A1}"/>
              </a:ext>
            </a:extLst>
          </p:cNvPr>
          <p:cNvSpPr txBox="1"/>
          <p:nvPr/>
        </p:nvSpPr>
        <p:spPr>
          <a:xfrm>
            <a:off x="5464553" y="3127117"/>
            <a:ext cx="5032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6000" b="1" dirty="0">
              <a:solidFill>
                <a:schemeClr val="bg1"/>
              </a:solidFill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56BB26-532A-4FBE-BDEF-BB2DCE9419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2431331" y="552077"/>
            <a:ext cx="8522735" cy="5753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A4638-B8E1-4BCE-A55B-2847E3C52932}"/>
              </a:ext>
            </a:extLst>
          </p:cNvPr>
          <p:cNvSpPr txBox="1"/>
          <p:nvPr/>
        </p:nvSpPr>
        <p:spPr>
          <a:xfrm>
            <a:off x="-3798189" y="1222155"/>
            <a:ext cx="36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noFill/>
              </a:rPr>
              <a:t>‘</a:t>
            </a:r>
            <a:r>
              <a:rPr lang="ko-KR" altLang="en-US" b="1" dirty="0">
                <a:noFill/>
              </a:rPr>
              <a:t>뒤늦게 깨달은 경험</a:t>
            </a:r>
            <a:r>
              <a:rPr lang="en-US" altLang="ko-KR" b="1" dirty="0">
                <a:noFill/>
              </a:rPr>
              <a:t>’</a:t>
            </a:r>
            <a:r>
              <a:rPr lang="ko-KR" altLang="en-US" b="1" dirty="0">
                <a:noFill/>
              </a:rPr>
              <a:t> 리플레이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337F1-0AEA-49D2-BC74-C11799AABD95}"/>
              </a:ext>
            </a:extLst>
          </p:cNvPr>
          <p:cNvSpPr txBox="1"/>
          <p:nvPr/>
        </p:nvSpPr>
        <p:spPr>
          <a:xfrm>
            <a:off x="7717455" y="5531665"/>
            <a:ext cx="28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354F64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세종대학교</a:t>
            </a:r>
            <a:endParaRPr lang="en-US" altLang="ko-KR" b="1" dirty="0">
              <a:solidFill>
                <a:srgbClr val="354F6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b="1" dirty="0">
                <a:solidFill>
                  <a:srgbClr val="354F64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항공우주공학 석사과정</a:t>
            </a:r>
            <a:endParaRPr lang="en-US" altLang="ko-KR" b="1" dirty="0">
              <a:solidFill>
                <a:srgbClr val="354F6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b="1" dirty="0">
                <a:solidFill>
                  <a:srgbClr val="354F64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홍다선</a:t>
            </a:r>
            <a:endParaRPr lang="en-US" altLang="ko-KR" b="1" dirty="0">
              <a:solidFill>
                <a:srgbClr val="354F6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6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0526F-F75D-49A0-B3F4-7876D118422C}"/>
              </a:ext>
            </a:extLst>
          </p:cNvPr>
          <p:cNvSpPr/>
          <p:nvPr/>
        </p:nvSpPr>
        <p:spPr>
          <a:xfrm>
            <a:off x="10778730" y="4976205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17A2-3013-4FC2-957D-A435ED00BCDD}"/>
              </a:ext>
            </a:extLst>
          </p:cNvPr>
          <p:cNvSpPr txBox="1"/>
          <p:nvPr/>
        </p:nvSpPr>
        <p:spPr>
          <a:xfrm>
            <a:off x="712161" y="2055733"/>
            <a:ext cx="19382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Sparse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BAB93E-D237-4242-B908-5A9513A699A9}"/>
              </a:ext>
            </a:extLst>
          </p:cNvPr>
          <p:cNvSpPr/>
          <p:nvPr/>
        </p:nvSpPr>
        <p:spPr>
          <a:xfrm>
            <a:off x="3523571" y="1497564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32F5E-0E69-4095-B1D3-B3AA12D78110}"/>
              </a:ext>
            </a:extLst>
          </p:cNvPr>
          <p:cNvSpPr/>
          <p:nvPr/>
        </p:nvSpPr>
        <p:spPr>
          <a:xfrm>
            <a:off x="6402393" y="1497563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67DEC-B382-4E7D-BB07-9E449A5023BF}"/>
              </a:ext>
            </a:extLst>
          </p:cNvPr>
          <p:cNvSpPr/>
          <p:nvPr/>
        </p:nvSpPr>
        <p:spPr>
          <a:xfrm>
            <a:off x="9256048" y="1497562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A1DCE1-7252-4B04-8377-1D71A10CD16D}"/>
              </a:ext>
            </a:extLst>
          </p:cNvPr>
          <p:cNvSpPr/>
          <p:nvPr/>
        </p:nvSpPr>
        <p:spPr>
          <a:xfrm>
            <a:off x="4497057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915D07-6F6E-4D7B-8675-D4C94FD401C1}"/>
              </a:ext>
            </a:extLst>
          </p:cNvPr>
          <p:cNvSpPr/>
          <p:nvPr/>
        </p:nvSpPr>
        <p:spPr>
          <a:xfrm>
            <a:off x="4467416" y="2451225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9717D7-BAF2-4EFC-84A6-2B55AF3C6D8A}"/>
              </a:ext>
            </a:extLst>
          </p:cNvPr>
          <p:cNvSpPr/>
          <p:nvPr/>
        </p:nvSpPr>
        <p:spPr>
          <a:xfrm>
            <a:off x="7380073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017D50-9B75-4FE3-A6F4-BC6431DBA82D}"/>
              </a:ext>
            </a:extLst>
          </p:cNvPr>
          <p:cNvSpPr/>
          <p:nvPr/>
        </p:nvSpPr>
        <p:spPr>
          <a:xfrm>
            <a:off x="10804851" y="254186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0412FB-1035-4CBF-837C-072BC5880E25}"/>
              </a:ext>
            </a:extLst>
          </p:cNvPr>
          <p:cNvSpPr/>
          <p:nvPr/>
        </p:nvSpPr>
        <p:spPr>
          <a:xfrm>
            <a:off x="9687772" y="4698392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BEEBB-BE34-4721-B296-6120FF16A11D}"/>
              </a:ext>
            </a:extLst>
          </p:cNvPr>
          <p:cNvSpPr txBox="1"/>
          <p:nvPr/>
        </p:nvSpPr>
        <p:spPr>
          <a:xfrm>
            <a:off x="3712477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Pushing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7573F8-D5B9-4FF9-8618-0574A88C4F0E}"/>
              </a:ext>
            </a:extLst>
          </p:cNvPr>
          <p:cNvSpPr txBox="1"/>
          <p:nvPr/>
        </p:nvSpPr>
        <p:spPr>
          <a:xfrm>
            <a:off x="6583488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Sliding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002B6-1635-470F-86FC-20ED4C60FF16}"/>
              </a:ext>
            </a:extLst>
          </p:cNvPr>
          <p:cNvSpPr txBox="1"/>
          <p:nvPr/>
        </p:nvSpPr>
        <p:spPr>
          <a:xfrm>
            <a:off x="9256048" y="5696132"/>
            <a:ext cx="23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Pick&amp;Place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678B64-A58C-43D4-9955-4CEAF5DFB32F}"/>
              </a:ext>
            </a:extLst>
          </p:cNvPr>
          <p:cNvSpPr/>
          <p:nvPr/>
        </p:nvSpPr>
        <p:spPr>
          <a:xfrm>
            <a:off x="7338082" y="2451225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379025-C6A6-4FEF-9817-1A9419FB4427}"/>
              </a:ext>
            </a:extLst>
          </p:cNvPr>
          <p:cNvSpPr/>
          <p:nvPr/>
        </p:nvSpPr>
        <p:spPr>
          <a:xfrm>
            <a:off x="4385007" y="2862844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83157-5944-417E-9A86-5E41FD900EA4}"/>
              </a:ext>
            </a:extLst>
          </p:cNvPr>
          <p:cNvSpPr/>
          <p:nvPr/>
        </p:nvSpPr>
        <p:spPr>
          <a:xfrm>
            <a:off x="7281892" y="4067704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1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0526F-F75D-49A0-B3F4-7876D118422C}"/>
              </a:ext>
            </a:extLst>
          </p:cNvPr>
          <p:cNvSpPr/>
          <p:nvPr/>
        </p:nvSpPr>
        <p:spPr>
          <a:xfrm>
            <a:off x="9605362" y="4615982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17A2-3013-4FC2-957D-A435ED00BCDD}"/>
              </a:ext>
            </a:extLst>
          </p:cNvPr>
          <p:cNvSpPr txBox="1"/>
          <p:nvPr/>
        </p:nvSpPr>
        <p:spPr>
          <a:xfrm>
            <a:off x="712161" y="2055733"/>
            <a:ext cx="19382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Sparse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BAB93E-D237-4242-B908-5A9513A699A9}"/>
              </a:ext>
            </a:extLst>
          </p:cNvPr>
          <p:cNvSpPr/>
          <p:nvPr/>
        </p:nvSpPr>
        <p:spPr>
          <a:xfrm>
            <a:off x="3523571" y="1497564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32F5E-0E69-4095-B1D3-B3AA12D78110}"/>
              </a:ext>
            </a:extLst>
          </p:cNvPr>
          <p:cNvSpPr/>
          <p:nvPr/>
        </p:nvSpPr>
        <p:spPr>
          <a:xfrm>
            <a:off x="6402393" y="1497563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67DEC-B382-4E7D-BB07-9E449A5023BF}"/>
              </a:ext>
            </a:extLst>
          </p:cNvPr>
          <p:cNvSpPr/>
          <p:nvPr/>
        </p:nvSpPr>
        <p:spPr>
          <a:xfrm>
            <a:off x="9256048" y="1497562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A1DCE1-7252-4B04-8377-1D71A10CD16D}"/>
              </a:ext>
            </a:extLst>
          </p:cNvPr>
          <p:cNvSpPr/>
          <p:nvPr/>
        </p:nvSpPr>
        <p:spPr>
          <a:xfrm>
            <a:off x="4497057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915D07-6F6E-4D7B-8675-D4C94FD401C1}"/>
              </a:ext>
            </a:extLst>
          </p:cNvPr>
          <p:cNvSpPr/>
          <p:nvPr/>
        </p:nvSpPr>
        <p:spPr>
          <a:xfrm>
            <a:off x="4467416" y="2451225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9717D7-BAF2-4EFC-84A6-2B55AF3C6D8A}"/>
              </a:ext>
            </a:extLst>
          </p:cNvPr>
          <p:cNvSpPr/>
          <p:nvPr/>
        </p:nvSpPr>
        <p:spPr>
          <a:xfrm>
            <a:off x="7380073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017D50-9B75-4FE3-A6F4-BC6431DBA82D}"/>
              </a:ext>
            </a:extLst>
          </p:cNvPr>
          <p:cNvSpPr/>
          <p:nvPr/>
        </p:nvSpPr>
        <p:spPr>
          <a:xfrm>
            <a:off x="10804851" y="254186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0412FB-1035-4CBF-837C-072BC5880E25}"/>
              </a:ext>
            </a:extLst>
          </p:cNvPr>
          <p:cNvSpPr/>
          <p:nvPr/>
        </p:nvSpPr>
        <p:spPr>
          <a:xfrm>
            <a:off x="9687772" y="4698392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BEEBB-BE34-4721-B296-6120FF16A11D}"/>
              </a:ext>
            </a:extLst>
          </p:cNvPr>
          <p:cNvSpPr txBox="1"/>
          <p:nvPr/>
        </p:nvSpPr>
        <p:spPr>
          <a:xfrm>
            <a:off x="3712477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Pushing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7573F8-D5B9-4FF9-8618-0574A88C4F0E}"/>
              </a:ext>
            </a:extLst>
          </p:cNvPr>
          <p:cNvSpPr txBox="1"/>
          <p:nvPr/>
        </p:nvSpPr>
        <p:spPr>
          <a:xfrm>
            <a:off x="6583488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Sliding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002B6-1635-470F-86FC-20ED4C60FF16}"/>
              </a:ext>
            </a:extLst>
          </p:cNvPr>
          <p:cNvSpPr txBox="1"/>
          <p:nvPr/>
        </p:nvSpPr>
        <p:spPr>
          <a:xfrm>
            <a:off x="9256048" y="5696132"/>
            <a:ext cx="23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Pick&amp;Place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678B64-A58C-43D4-9955-4CEAF5DFB32F}"/>
              </a:ext>
            </a:extLst>
          </p:cNvPr>
          <p:cNvSpPr/>
          <p:nvPr/>
        </p:nvSpPr>
        <p:spPr>
          <a:xfrm>
            <a:off x="7338082" y="2451225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379025-C6A6-4FEF-9817-1A9419FB4427}"/>
              </a:ext>
            </a:extLst>
          </p:cNvPr>
          <p:cNvSpPr/>
          <p:nvPr/>
        </p:nvSpPr>
        <p:spPr>
          <a:xfrm>
            <a:off x="4385007" y="2862844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1326B-8EC4-4456-A360-7B875A482FDF}"/>
              </a:ext>
            </a:extLst>
          </p:cNvPr>
          <p:cNvSpPr/>
          <p:nvPr/>
        </p:nvSpPr>
        <p:spPr>
          <a:xfrm>
            <a:off x="7281892" y="4067704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8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0526F-F75D-49A0-B3F4-7876D118422C}"/>
              </a:ext>
            </a:extLst>
          </p:cNvPr>
          <p:cNvSpPr/>
          <p:nvPr/>
        </p:nvSpPr>
        <p:spPr>
          <a:xfrm>
            <a:off x="10715406" y="2428096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17A2-3013-4FC2-957D-A435ED00BCDD}"/>
              </a:ext>
            </a:extLst>
          </p:cNvPr>
          <p:cNvSpPr txBox="1"/>
          <p:nvPr/>
        </p:nvSpPr>
        <p:spPr>
          <a:xfrm>
            <a:off x="712161" y="2055733"/>
            <a:ext cx="19382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Sparse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BAB93E-D237-4242-B908-5A9513A699A9}"/>
              </a:ext>
            </a:extLst>
          </p:cNvPr>
          <p:cNvSpPr/>
          <p:nvPr/>
        </p:nvSpPr>
        <p:spPr>
          <a:xfrm>
            <a:off x="3523571" y="1497564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32F5E-0E69-4095-B1D3-B3AA12D78110}"/>
              </a:ext>
            </a:extLst>
          </p:cNvPr>
          <p:cNvSpPr/>
          <p:nvPr/>
        </p:nvSpPr>
        <p:spPr>
          <a:xfrm>
            <a:off x="6402393" y="1497563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67DEC-B382-4E7D-BB07-9E449A5023BF}"/>
              </a:ext>
            </a:extLst>
          </p:cNvPr>
          <p:cNvSpPr/>
          <p:nvPr/>
        </p:nvSpPr>
        <p:spPr>
          <a:xfrm>
            <a:off x="9256048" y="1497562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A1DCE1-7252-4B04-8377-1D71A10CD16D}"/>
              </a:ext>
            </a:extLst>
          </p:cNvPr>
          <p:cNvSpPr/>
          <p:nvPr/>
        </p:nvSpPr>
        <p:spPr>
          <a:xfrm>
            <a:off x="4497057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915D07-6F6E-4D7B-8675-D4C94FD401C1}"/>
              </a:ext>
            </a:extLst>
          </p:cNvPr>
          <p:cNvSpPr/>
          <p:nvPr/>
        </p:nvSpPr>
        <p:spPr>
          <a:xfrm>
            <a:off x="4467416" y="2451225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9717D7-BAF2-4EFC-84A6-2B55AF3C6D8A}"/>
              </a:ext>
            </a:extLst>
          </p:cNvPr>
          <p:cNvSpPr/>
          <p:nvPr/>
        </p:nvSpPr>
        <p:spPr>
          <a:xfrm>
            <a:off x="7380073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017D50-9B75-4FE3-A6F4-BC6431DBA82D}"/>
              </a:ext>
            </a:extLst>
          </p:cNvPr>
          <p:cNvSpPr/>
          <p:nvPr/>
        </p:nvSpPr>
        <p:spPr>
          <a:xfrm>
            <a:off x="10804851" y="254186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0412FB-1035-4CBF-837C-072BC5880E25}"/>
              </a:ext>
            </a:extLst>
          </p:cNvPr>
          <p:cNvSpPr/>
          <p:nvPr/>
        </p:nvSpPr>
        <p:spPr>
          <a:xfrm>
            <a:off x="10797816" y="2510506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BEEBB-BE34-4721-B296-6120FF16A11D}"/>
              </a:ext>
            </a:extLst>
          </p:cNvPr>
          <p:cNvSpPr txBox="1"/>
          <p:nvPr/>
        </p:nvSpPr>
        <p:spPr>
          <a:xfrm>
            <a:off x="3712477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Pushing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7573F8-D5B9-4FF9-8618-0574A88C4F0E}"/>
              </a:ext>
            </a:extLst>
          </p:cNvPr>
          <p:cNvSpPr txBox="1"/>
          <p:nvPr/>
        </p:nvSpPr>
        <p:spPr>
          <a:xfrm>
            <a:off x="6583488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Sliding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002B6-1635-470F-86FC-20ED4C60FF16}"/>
              </a:ext>
            </a:extLst>
          </p:cNvPr>
          <p:cNvSpPr txBox="1"/>
          <p:nvPr/>
        </p:nvSpPr>
        <p:spPr>
          <a:xfrm>
            <a:off x="9256048" y="5696132"/>
            <a:ext cx="23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Pick&amp;Place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678B64-A58C-43D4-9955-4CEAF5DFB32F}"/>
              </a:ext>
            </a:extLst>
          </p:cNvPr>
          <p:cNvSpPr/>
          <p:nvPr/>
        </p:nvSpPr>
        <p:spPr>
          <a:xfrm>
            <a:off x="7338082" y="2451225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379025-C6A6-4FEF-9817-1A9419FB4427}"/>
              </a:ext>
            </a:extLst>
          </p:cNvPr>
          <p:cNvSpPr/>
          <p:nvPr/>
        </p:nvSpPr>
        <p:spPr>
          <a:xfrm>
            <a:off x="4385007" y="2862844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BEAFCD-8CB7-484F-BBBF-AD523EBF977A}"/>
              </a:ext>
            </a:extLst>
          </p:cNvPr>
          <p:cNvSpPr/>
          <p:nvPr/>
        </p:nvSpPr>
        <p:spPr>
          <a:xfrm>
            <a:off x="7281892" y="4067704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4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17A2-3013-4FC2-957D-A435ED00BCDD}"/>
              </a:ext>
            </a:extLst>
          </p:cNvPr>
          <p:cNvSpPr txBox="1"/>
          <p:nvPr/>
        </p:nvSpPr>
        <p:spPr>
          <a:xfrm>
            <a:off x="712161" y="2055733"/>
            <a:ext cx="19382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Sparse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C4733-F753-4106-AB0C-F6006A2957F3}"/>
              </a:ext>
            </a:extLst>
          </p:cNvPr>
          <p:cNvSpPr txBox="1"/>
          <p:nvPr/>
        </p:nvSpPr>
        <p:spPr>
          <a:xfrm>
            <a:off x="3502087" y="2767281"/>
            <a:ext cx="34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평생 돌려봐야 실패만 계속함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D0104-9931-432D-8914-06DF5B05BD10}"/>
              </a:ext>
            </a:extLst>
          </p:cNvPr>
          <p:cNvSpPr txBox="1"/>
          <p:nvPr/>
        </p:nvSpPr>
        <p:spPr>
          <a:xfrm>
            <a:off x="3502087" y="3297769"/>
            <a:ext cx="70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운 좋게 한번 성공해도 이후에는 헛걸음만침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E2031-6E9E-42AF-9ECC-1C4B591ACFA8}"/>
              </a:ext>
            </a:extLst>
          </p:cNvPr>
          <p:cNvSpPr txBox="1"/>
          <p:nvPr/>
        </p:nvSpPr>
        <p:spPr>
          <a:xfrm>
            <a:off x="3502087" y="3873798"/>
            <a:ext cx="70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언젠가는 성공한다고 쳐도 시간이 너무 오래 걸림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6A364-81C5-4A36-9DFF-302EC1B6A5D4}"/>
              </a:ext>
            </a:extLst>
          </p:cNvPr>
          <p:cNvSpPr txBox="1"/>
          <p:nvPr/>
        </p:nvSpPr>
        <p:spPr>
          <a:xfrm>
            <a:off x="3502087" y="4449827"/>
            <a:ext cx="70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최적화가 제대로 되지 않은 상태로의 학습 종료 가능성 올라감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9864C1-DF60-4DEC-84D9-9FE78FB65477}"/>
              </a:ext>
            </a:extLst>
          </p:cNvPr>
          <p:cNvSpPr/>
          <p:nvPr/>
        </p:nvSpPr>
        <p:spPr>
          <a:xfrm>
            <a:off x="12479141" y="1497566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09C429-C9BB-4090-B777-52D9CE87BD13}"/>
              </a:ext>
            </a:extLst>
          </p:cNvPr>
          <p:cNvSpPr/>
          <p:nvPr/>
        </p:nvSpPr>
        <p:spPr>
          <a:xfrm>
            <a:off x="12479141" y="1497565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4D7D82-9FCC-4F08-B0B0-51F9E21262BF}"/>
              </a:ext>
            </a:extLst>
          </p:cNvPr>
          <p:cNvSpPr/>
          <p:nvPr/>
        </p:nvSpPr>
        <p:spPr>
          <a:xfrm>
            <a:off x="12479141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FC7C84-4F5B-44F3-B242-480E4C008CC7}"/>
              </a:ext>
            </a:extLst>
          </p:cNvPr>
          <p:cNvSpPr/>
          <p:nvPr/>
        </p:nvSpPr>
        <p:spPr>
          <a:xfrm flipV="1">
            <a:off x="12800831" y="4590526"/>
            <a:ext cx="325675" cy="109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F92456-2A3B-41E2-8A4A-82A2B7780377}"/>
              </a:ext>
            </a:extLst>
          </p:cNvPr>
          <p:cNvSpPr/>
          <p:nvPr/>
        </p:nvSpPr>
        <p:spPr>
          <a:xfrm flipV="1">
            <a:off x="12382022" y="596903"/>
            <a:ext cx="1303802" cy="899922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E85D25-F717-4134-B000-45067365602F}"/>
              </a:ext>
            </a:extLst>
          </p:cNvPr>
          <p:cNvSpPr/>
          <p:nvPr/>
        </p:nvSpPr>
        <p:spPr>
          <a:xfrm flipV="1">
            <a:off x="12479141" y="620109"/>
            <a:ext cx="1303802" cy="899922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631072-CBA7-4044-9EC9-2F1892E04ED6}"/>
              </a:ext>
            </a:extLst>
          </p:cNvPr>
          <p:cNvSpPr/>
          <p:nvPr/>
        </p:nvSpPr>
        <p:spPr>
          <a:xfrm flipV="1">
            <a:off x="12451518" y="681305"/>
            <a:ext cx="1303802" cy="899922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830092B-6F54-4FF2-A539-EBA6A033D0D6}"/>
              </a:ext>
            </a:extLst>
          </p:cNvPr>
          <p:cNvSpPr/>
          <p:nvPr/>
        </p:nvSpPr>
        <p:spPr>
          <a:xfrm flipV="1">
            <a:off x="13355507" y="2443068"/>
            <a:ext cx="199064" cy="6669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5D1B76-2BE0-49DF-946C-74953541547F}"/>
              </a:ext>
            </a:extLst>
          </p:cNvPr>
          <p:cNvSpPr/>
          <p:nvPr/>
        </p:nvSpPr>
        <p:spPr>
          <a:xfrm flipV="1">
            <a:off x="13334257" y="4602397"/>
            <a:ext cx="232556" cy="779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C317E07D-B06B-4546-BC0C-948F04A6910D}"/>
              </a:ext>
            </a:extLst>
          </p:cNvPr>
          <p:cNvSpPr/>
          <p:nvPr/>
        </p:nvSpPr>
        <p:spPr>
          <a:xfrm flipV="1">
            <a:off x="13355507" y="2545810"/>
            <a:ext cx="199064" cy="333071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365E7B-FCC5-44D8-BA40-13F3E74A74C8}"/>
              </a:ext>
            </a:extLst>
          </p:cNvPr>
          <p:cNvSpPr/>
          <p:nvPr/>
        </p:nvSpPr>
        <p:spPr>
          <a:xfrm flipV="1">
            <a:off x="13456820" y="2466275"/>
            <a:ext cx="199064" cy="6669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EACB3C-7B1F-4704-9D96-B01BD8EB2B4B}"/>
              </a:ext>
            </a:extLst>
          </p:cNvPr>
          <p:cNvSpPr/>
          <p:nvPr/>
        </p:nvSpPr>
        <p:spPr>
          <a:xfrm flipV="1">
            <a:off x="13423565" y="3703912"/>
            <a:ext cx="232556" cy="77919"/>
          </a:xfrm>
          <a:prstGeom prst="rect">
            <a:avLst/>
          </a:prstGeom>
          <a:solidFill>
            <a:srgbClr val="7030A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F44B69-DAE5-465F-BDFE-68662E0C00E0}"/>
              </a:ext>
            </a:extLst>
          </p:cNvPr>
          <p:cNvSpPr/>
          <p:nvPr/>
        </p:nvSpPr>
        <p:spPr>
          <a:xfrm flipV="1">
            <a:off x="13423565" y="3498103"/>
            <a:ext cx="232556" cy="77919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AF816F-9BB3-4441-AA5E-AF5CD7166461}"/>
              </a:ext>
            </a:extLst>
          </p:cNvPr>
          <p:cNvSpPr/>
          <p:nvPr/>
        </p:nvSpPr>
        <p:spPr>
          <a:xfrm flipV="1">
            <a:off x="13423566" y="3360805"/>
            <a:ext cx="232556" cy="77919"/>
          </a:xfrm>
          <a:prstGeom prst="rect">
            <a:avLst/>
          </a:prstGeom>
          <a:solidFill>
            <a:srgbClr val="7030A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467EB55-377A-48DD-BD54-DCC9F11FF2E3}"/>
              </a:ext>
            </a:extLst>
          </p:cNvPr>
          <p:cNvSpPr/>
          <p:nvPr/>
        </p:nvSpPr>
        <p:spPr>
          <a:xfrm flipV="1">
            <a:off x="13423566" y="3064844"/>
            <a:ext cx="232556" cy="779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 44">
            <a:extLst>
              <a:ext uri="{FF2B5EF4-FFF2-40B4-BE49-F238E27FC236}">
                <a16:creationId xmlns:a16="http://schemas.microsoft.com/office/drawing/2014/main" id="{1D1A999D-4FF6-4694-BADC-EBEE6BAF956C}"/>
              </a:ext>
            </a:extLst>
          </p:cNvPr>
          <p:cNvSpPr/>
          <p:nvPr/>
        </p:nvSpPr>
        <p:spPr>
          <a:xfrm flipV="1">
            <a:off x="13456820" y="4625603"/>
            <a:ext cx="199064" cy="77919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1A9AEED5-7ECA-4568-B7D0-07F35D730D1A}"/>
              </a:ext>
            </a:extLst>
          </p:cNvPr>
          <p:cNvSpPr/>
          <p:nvPr/>
        </p:nvSpPr>
        <p:spPr>
          <a:xfrm flipV="1">
            <a:off x="13456820" y="2868531"/>
            <a:ext cx="199064" cy="45719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77E32B7-C693-42BD-B7C5-223A18C56124}"/>
              </a:ext>
            </a:extLst>
          </p:cNvPr>
          <p:cNvSpPr/>
          <p:nvPr/>
        </p:nvSpPr>
        <p:spPr>
          <a:xfrm flipV="1">
            <a:off x="14000320" y="2558832"/>
            <a:ext cx="199064" cy="6669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ABB026-0CAB-47DB-8243-96D3506CE378}"/>
              </a:ext>
            </a:extLst>
          </p:cNvPr>
          <p:cNvSpPr/>
          <p:nvPr/>
        </p:nvSpPr>
        <p:spPr>
          <a:xfrm flipV="1">
            <a:off x="12883242" y="4704137"/>
            <a:ext cx="232556" cy="779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29AD5CE6-4881-4B48-84A7-22A08C6AC97A}"/>
              </a:ext>
            </a:extLst>
          </p:cNvPr>
          <p:cNvSpPr/>
          <p:nvPr/>
        </p:nvSpPr>
        <p:spPr>
          <a:xfrm flipV="1">
            <a:off x="12775695" y="2273123"/>
            <a:ext cx="663545" cy="394351"/>
          </a:xfrm>
          <a:custGeom>
            <a:avLst/>
            <a:gdLst>
              <a:gd name="connsiteX0" fmla="*/ 0 w 1149292"/>
              <a:gd name="connsiteY0" fmla="*/ 2038525 h 2038525"/>
              <a:gd name="connsiteX1" fmla="*/ 176169 w 1149292"/>
              <a:gd name="connsiteY1" fmla="*/ 1224793 h 2038525"/>
              <a:gd name="connsiteX2" fmla="*/ 117446 w 1149292"/>
              <a:gd name="connsiteY2" fmla="*/ 545285 h 2038525"/>
              <a:gd name="connsiteX3" fmla="*/ 780177 w 1149292"/>
              <a:gd name="connsiteY3" fmla="*/ 251670 h 2038525"/>
              <a:gd name="connsiteX4" fmla="*/ 662731 w 1149292"/>
              <a:gd name="connsiteY4" fmla="*/ 0 h 2038525"/>
              <a:gd name="connsiteX5" fmla="*/ 1149292 w 1149292"/>
              <a:gd name="connsiteY5" fmla="*/ 251670 h 2038525"/>
              <a:gd name="connsiteX6" fmla="*/ 1132514 w 1149292"/>
              <a:gd name="connsiteY6" fmla="*/ 830510 h 2038525"/>
              <a:gd name="connsiteX7" fmla="*/ 947956 w 1149292"/>
              <a:gd name="connsiteY7" fmla="*/ 578841 h 2038525"/>
              <a:gd name="connsiteX8" fmla="*/ 570452 w 1149292"/>
              <a:gd name="connsiteY8" fmla="*/ 771787 h 2038525"/>
              <a:gd name="connsiteX9" fmla="*/ 637564 w 1149292"/>
              <a:gd name="connsiteY9" fmla="*/ 1140903 h 2038525"/>
              <a:gd name="connsiteX10" fmla="*/ 570452 w 1149292"/>
              <a:gd name="connsiteY10" fmla="*/ 2030136 h 2038525"/>
              <a:gd name="connsiteX0" fmla="*/ 0 w 1149292"/>
              <a:gd name="connsiteY0" fmla="*/ 2038525 h 2038525"/>
              <a:gd name="connsiteX1" fmla="*/ 176169 w 1149292"/>
              <a:gd name="connsiteY1" fmla="*/ 1224793 h 2038525"/>
              <a:gd name="connsiteX2" fmla="*/ 117446 w 1149292"/>
              <a:gd name="connsiteY2" fmla="*/ 545285 h 2038525"/>
              <a:gd name="connsiteX3" fmla="*/ 780177 w 1149292"/>
              <a:gd name="connsiteY3" fmla="*/ 251670 h 2038525"/>
              <a:gd name="connsiteX4" fmla="*/ 662731 w 1149292"/>
              <a:gd name="connsiteY4" fmla="*/ 0 h 2038525"/>
              <a:gd name="connsiteX5" fmla="*/ 1149292 w 1149292"/>
              <a:gd name="connsiteY5" fmla="*/ 251670 h 2038525"/>
              <a:gd name="connsiteX6" fmla="*/ 1132514 w 1149292"/>
              <a:gd name="connsiteY6" fmla="*/ 830510 h 2038525"/>
              <a:gd name="connsiteX7" fmla="*/ 947956 w 1149292"/>
              <a:gd name="connsiteY7" fmla="*/ 578841 h 2038525"/>
              <a:gd name="connsiteX8" fmla="*/ 570452 w 1149292"/>
              <a:gd name="connsiteY8" fmla="*/ 771787 h 2038525"/>
              <a:gd name="connsiteX9" fmla="*/ 637564 w 1149292"/>
              <a:gd name="connsiteY9" fmla="*/ 1140903 h 2038525"/>
              <a:gd name="connsiteX10" fmla="*/ 570452 w 1149292"/>
              <a:gd name="connsiteY10" fmla="*/ 2013358 h 2038525"/>
              <a:gd name="connsiteX0" fmla="*/ 0 w 1149292"/>
              <a:gd name="connsiteY0" fmla="*/ 2038525 h 2085698"/>
              <a:gd name="connsiteX1" fmla="*/ 176169 w 1149292"/>
              <a:gd name="connsiteY1" fmla="*/ 1224793 h 2085698"/>
              <a:gd name="connsiteX2" fmla="*/ 117446 w 1149292"/>
              <a:gd name="connsiteY2" fmla="*/ 545285 h 2085698"/>
              <a:gd name="connsiteX3" fmla="*/ 780177 w 1149292"/>
              <a:gd name="connsiteY3" fmla="*/ 251670 h 2085698"/>
              <a:gd name="connsiteX4" fmla="*/ 662731 w 1149292"/>
              <a:gd name="connsiteY4" fmla="*/ 0 h 2085698"/>
              <a:gd name="connsiteX5" fmla="*/ 1149292 w 1149292"/>
              <a:gd name="connsiteY5" fmla="*/ 251670 h 2085698"/>
              <a:gd name="connsiteX6" fmla="*/ 1132514 w 1149292"/>
              <a:gd name="connsiteY6" fmla="*/ 830510 h 2085698"/>
              <a:gd name="connsiteX7" fmla="*/ 947956 w 1149292"/>
              <a:gd name="connsiteY7" fmla="*/ 578841 h 2085698"/>
              <a:gd name="connsiteX8" fmla="*/ 570452 w 1149292"/>
              <a:gd name="connsiteY8" fmla="*/ 771787 h 2085698"/>
              <a:gd name="connsiteX9" fmla="*/ 637564 w 1149292"/>
              <a:gd name="connsiteY9" fmla="*/ 1140903 h 2085698"/>
              <a:gd name="connsiteX10" fmla="*/ 570452 w 1149292"/>
              <a:gd name="connsiteY10" fmla="*/ 2013358 h 2085698"/>
              <a:gd name="connsiteX11" fmla="*/ 570452 w 1149292"/>
              <a:gd name="connsiteY11" fmla="*/ 2038525 h 2085698"/>
              <a:gd name="connsiteX0" fmla="*/ 25167 w 1174459"/>
              <a:gd name="connsiteY0" fmla="*/ 2038525 h 2083206"/>
              <a:gd name="connsiteX1" fmla="*/ 201336 w 1174459"/>
              <a:gd name="connsiteY1" fmla="*/ 1224793 h 2083206"/>
              <a:gd name="connsiteX2" fmla="*/ 142613 w 1174459"/>
              <a:gd name="connsiteY2" fmla="*/ 545285 h 2083206"/>
              <a:gd name="connsiteX3" fmla="*/ 805344 w 1174459"/>
              <a:gd name="connsiteY3" fmla="*/ 251670 h 2083206"/>
              <a:gd name="connsiteX4" fmla="*/ 687898 w 1174459"/>
              <a:gd name="connsiteY4" fmla="*/ 0 h 2083206"/>
              <a:gd name="connsiteX5" fmla="*/ 1174459 w 1174459"/>
              <a:gd name="connsiteY5" fmla="*/ 251670 h 2083206"/>
              <a:gd name="connsiteX6" fmla="*/ 1157681 w 1174459"/>
              <a:gd name="connsiteY6" fmla="*/ 830510 h 2083206"/>
              <a:gd name="connsiteX7" fmla="*/ 973123 w 1174459"/>
              <a:gd name="connsiteY7" fmla="*/ 578841 h 2083206"/>
              <a:gd name="connsiteX8" fmla="*/ 595619 w 1174459"/>
              <a:gd name="connsiteY8" fmla="*/ 771787 h 2083206"/>
              <a:gd name="connsiteX9" fmla="*/ 662731 w 1174459"/>
              <a:gd name="connsiteY9" fmla="*/ 1140903 h 2083206"/>
              <a:gd name="connsiteX10" fmla="*/ 595619 w 1174459"/>
              <a:gd name="connsiteY10" fmla="*/ 2013358 h 2083206"/>
              <a:gd name="connsiteX11" fmla="*/ 0 w 1174459"/>
              <a:gd name="connsiteY11" fmla="*/ 2030136 h 2083206"/>
              <a:gd name="connsiteX0" fmla="*/ 25167 w 1174459"/>
              <a:gd name="connsiteY0" fmla="*/ 2038525 h 2083206"/>
              <a:gd name="connsiteX1" fmla="*/ 201336 w 1174459"/>
              <a:gd name="connsiteY1" fmla="*/ 1224793 h 2083206"/>
              <a:gd name="connsiteX2" fmla="*/ 142613 w 1174459"/>
              <a:gd name="connsiteY2" fmla="*/ 545285 h 2083206"/>
              <a:gd name="connsiteX3" fmla="*/ 805344 w 1174459"/>
              <a:gd name="connsiteY3" fmla="*/ 251670 h 2083206"/>
              <a:gd name="connsiteX4" fmla="*/ 687898 w 1174459"/>
              <a:gd name="connsiteY4" fmla="*/ 0 h 2083206"/>
              <a:gd name="connsiteX5" fmla="*/ 1174459 w 1174459"/>
              <a:gd name="connsiteY5" fmla="*/ 251670 h 2083206"/>
              <a:gd name="connsiteX6" fmla="*/ 1157681 w 1174459"/>
              <a:gd name="connsiteY6" fmla="*/ 830510 h 2083206"/>
              <a:gd name="connsiteX7" fmla="*/ 973123 w 1174459"/>
              <a:gd name="connsiteY7" fmla="*/ 578841 h 2083206"/>
              <a:gd name="connsiteX8" fmla="*/ 595619 w 1174459"/>
              <a:gd name="connsiteY8" fmla="*/ 771787 h 2083206"/>
              <a:gd name="connsiteX9" fmla="*/ 662731 w 1174459"/>
              <a:gd name="connsiteY9" fmla="*/ 1140903 h 2083206"/>
              <a:gd name="connsiteX10" fmla="*/ 595619 w 1174459"/>
              <a:gd name="connsiteY10" fmla="*/ 2013358 h 2083206"/>
              <a:gd name="connsiteX11" fmla="*/ 0 w 1174459"/>
              <a:gd name="connsiteY11" fmla="*/ 2030136 h 2083206"/>
              <a:gd name="connsiteX12" fmla="*/ 25167 w 1174459"/>
              <a:gd name="connsiteY12" fmla="*/ 2038525 h 208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4459" h="2083206">
                <a:moveTo>
                  <a:pt x="25167" y="2038525"/>
                </a:moveTo>
                <a:lnTo>
                  <a:pt x="201336" y="1224793"/>
                </a:lnTo>
                <a:lnTo>
                  <a:pt x="142613" y="545285"/>
                </a:lnTo>
                <a:lnTo>
                  <a:pt x="805344" y="251670"/>
                </a:lnTo>
                <a:lnTo>
                  <a:pt x="687898" y="0"/>
                </a:lnTo>
                <a:lnTo>
                  <a:pt x="1174459" y="251670"/>
                </a:lnTo>
                <a:lnTo>
                  <a:pt x="1157681" y="830510"/>
                </a:lnTo>
                <a:lnTo>
                  <a:pt x="973123" y="578841"/>
                </a:lnTo>
                <a:lnTo>
                  <a:pt x="595619" y="771787"/>
                </a:lnTo>
                <a:lnTo>
                  <a:pt x="662731" y="1140903"/>
                </a:lnTo>
                <a:cubicBezTo>
                  <a:pt x="640360" y="1437314"/>
                  <a:pt x="617990" y="1716947"/>
                  <a:pt x="595619" y="2013358"/>
                </a:cubicBezTo>
                <a:cubicBezTo>
                  <a:pt x="584434" y="2162962"/>
                  <a:pt x="0" y="2024893"/>
                  <a:pt x="0" y="2030136"/>
                </a:cubicBezTo>
                <a:lnTo>
                  <a:pt x="25167" y="203852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D37E59-4E63-4768-9898-D2BA3511E423}"/>
              </a:ext>
            </a:extLst>
          </p:cNvPr>
          <p:cNvSpPr txBox="1"/>
          <p:nvPr/>
        </p:nvSpPr>
        <p:spPr>
          <a:xfrm flipV="1">
            <a:off x="12570927" y="5608824"/>
            <a:ext cx="109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Pushing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EC11AE-69B6-497A-83AD-108B42766655}"/>
              </a:ext>
            </a:extLst>
          </p:cNvPr>
          <p:cNvSpPr txBox="1"/>
          <p:nvPr/>
        </p:nvSpPr>
        <p:spPr>
          <a:xfrm flipV="1">
            <a:off x="12660235" y="5632031"/>
            <a:ext cx="109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Sliding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3EC335-5B34-4767-BB63-CD59D56534C3}"/>
              </a:ext>
            </a:extLst>
          </p:cNvPr>
          <p:cNvSpPr txBox="1"/>
          <p:nvPr/>
        </p:nvSpPr>
        <p:spPr>
          <a:xfrm flipV="1">
            <a:off x="12451518" y="5692403"/>
            <a:ext cx="130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Pick&amp;Place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8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 descr="Ball, hit, hockey, player, playing icon">
            <a:extLst>
              <a:ext uri="{FF2B5EF4-FFF2-40B4-BE49-F238E27FC236}">
                <a16:creationId xmlns:a16="http://schemas.microsoft.com/office/drawing/2014/main" id="{671A7EBC-8F38-4793-91D5-F151974E9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/>
          <a:stretch/>
        </p:blipFill>
        <p:spPr bwMode="auto">
          <a:xfrm>
            <a:off x="3580203" y="3043231"/>
            <a:ext cx="2736707" cy="30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MED 72'' Authentic Metal Hockey Goal | DICK'S Sporting Goods">
            <a:extLst>
              <a:ext uri="{FF2B5EF4-FFF2-40B4-BE49-F238E27FC236}">
                <a16:creationId xmlns:a16="http://schemas.microsoft.com/office/drawing/2014/main" id="{32383B76-7D32-48AA-A44A-FEE2D699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62" y="1376565"/>
            <a:ext cx="2514769" cy="21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41106E-2FCC-4A6C-8A3C-585167F98165}"/>
              </a:ext>
            </a:extLst>
          </p:cNvPr>
          <p:cNvCxnSpPr>
            <a:cxnSpLocks/>
          </p:cNvCxnSpPr>
          <p:nvPr/>
        </p:nvCxnSpPr>
        <p:spPr>
          <a:xfrm flipV="1">
            <a:off x="6392411" y="2575420"/>
            <a:ext cx="2063692" cy="3221375"/>
          </a:xfrm>
          <a:prstGeom prst="straightConnector1">
            <a:avLst/>
          </a:prstGeom>
          <a:ln w="76200">
            <a:solidFill>
              <a:srgbClr val="FF57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2677F48-5E2B-4673-8926-1CF9E419779C}"/>
              </a:ext>
            </a:extLst>
          </p:cNvPr>
          <p:cNvSpPr/>
          <p:nvPr/>
        </p:nvSpPr>
        <p:spPr>
          <a:xfrm>
            <a:off x="8354205" y="2277535"/>
            <a:ext cx="436227" cy="19367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1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 descr="Ball, hit, hockey, player, playing icon">
            <a:extLst>
              <a:ext uri="{FF2B5EF4-FFF2-40B4-BE49-F238E27FC236}">
                <a16:creationId xmlns:a16="http://schemas.microsoft.com/office/drawing/2014/main" id="{671A7EBC-8F38-4793-91D5-F151974E9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/>
          <a:stretch/>
        </p:blipFill>
        <p:spPr bwMode="auto">
          <a:xfrm>
            <a:off x="3580203" y="3043231"/>
            <a:ext cx="2736707" cy="30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MED 72'' Authentic Metal Hockey Goal | DICK'S Sporting Goods">
            <a:extLst>
              <a:ext uri="{FF2B5EF4-FFF2-40B4-BE49-F238E27FC236}">
                <a16:creationId xmlns:a16="http://schemas.microsoft.com/office/drawing/2014/main" id="{32383B76-7D32-48AA-A44A-FEE2D699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62" y="1376565"/>
            <a:ext cx="2514769" cy="21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41106E-2FCC-4A6C-8A3C-585167F98165}"/>
              </a:ext>
            </a:extLst>
          </p:cNvPr>
          <p:cNvCxnSpPr>
            <a:cxnSpLocks/>
          </p:cNvCxnSpPr>
          <p:nvPr/>
        </p:nvCxnSpPr>
        <p:spPr>
          <a:xfrm flipV="1">
            <a:off x="6392411" y="2184400"/>
            <a:ext cx="478289" cy="3612396"/>
          </a:xfrm>
          <a:prstGeom prst="straightConnector1">
            <a:avLst/>
          </a:prstGeom>
          <a:ln w="76200">
            <a:solidFill>
              <a:srgbClr val="FF57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2677F48-5E2B-4673-8926-1CF9E419779C}"/>
              </a:ext>
            </a:extLst>
          </p:cNvPr>
          <p:cNvSpPr/>
          <p:nvPr/>
        </p:nvSpPr>
        <p:spPr>
          <a:xfrm>
            <a:off x="6728087" y="1990727"/>
            <a:ext cx="436227" cy="19367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9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 descr="Ball, hit, hockey, player, playing icon">
            <a:extLst>
              <a:ext uri="{FF2B5EF4-FFF2-40B4-BE49-F238E27FC236}">
                <a16:creationId xmlns:a16="http://schemas.microsoft.com/office/drawing/2014/main" id="{671A7EBC-8F38-4793-91D5-F151974E9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/>
          <a:stretch/>
        </p:blipFill>
        <p:spPr bwMode="auto">
          <a:xfrm>
            <a:off x="3580203" y="3043231"/>
            <a:ext cx="2736707" cy="30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MED 72'' Authentic Metal Hockey Goal | DICK'S Sporting Goods">
            <a:extLst>
              <a:ext uri="{FF2B5EF4-FFF2-40B4-BE49-F238E27FC236}">
                <a16:creationId xmlns:a16="http://schemas.microsoft.com/office/drawing/2014/main" id="{32383B76-7D32-48AA-A44A-FEE2D699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62" y="1376565"/>
            <a:ext cx="2514769" cy="21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41106E-2FCC-4A6C-8A3C-585167F98165}"/>
              </a:ext>
            </a:extLst>
          </p:cNvPr>
          <p:cNvCxnSpPr>
            <a:cxnSpLocks/>
          </p:cNvCxnSpPr>
          <p:nvPr/>
        </p:nvCxnSpPr>
        <p:spPr>
          <a:xfrm>
            <a:off x="6392411" y="5796796"/>
            <a:ext cx="1252989" cy="578604"/>
          </a:xfrm>
          <a:prstGeom prst="straightConnector1">
            <a:avLst/>
          </a:prstGeom>
          <a:ln w="76200">
            <a:solidFill>
              <a:srgbClr val="FF57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2677F48-5E2B-4673-8926-1CF9E419779C}"/>
              </a:ext>
            </a:extLst>
          </p:cNvPr>
          <p:cNvSpPr/>
          <p:nvPr/>
        </p:nvSpPr>
        <p:spPr>
          <a:xfrm>
            <a:off x="7720901" y="6375400"/>
            <a:ext cx="436227" cy="19367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4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 descr="Ball, hit, hockey, player, playing icon">
            <a:extLst>
              <a:ext uri="{FF2B5EF4-FFF2-40B4-BE49-F238E27FC236}">
                <a16:creationId xmlns:a16="http://schemas.microsoft.com/office/drawing/2014/main" id="{671A7EBC-8F38-4793-91D5-F151974E9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/>
          <a:stretch/>
        </p:blipFill>
        <p:spPr bwMode="auto">
          <a:xfrm>
            <a:off x="3580203" y="3043231"/>
            <a:ext cx="2736707" cy="30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MED 72'' Authentic Metal Hockey Goal | DICK'S Sporting Goods">
            <a:extLst>
              <a:ext uri="{FF2B5EF4-FFF2-40B4-BE49-F238E27FC236}">
                <a16:creationId xmlns:a16="http://schemas.microsoft.com/office/drawing/2014/main" id="{32383B76-7D32-48AA-A44A-FEE2D699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62" y="1376565"/>
            <a:ext cx="2514769" cy="21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41106E-2FCC-4A6C-8A3C-585167F98165}"/>
              </a:ext>
            </a:extLst>
          </p:cNvPr>
          <p:cNvCxnSpPr>
            <a:cxnSpLocks/>
          </p:cNvCxnSpPr>
          <p:nvPr/>
        </p:nvCxnSpPr>
        <p:spPr>
          <a:xfrm flipV="1">
            <a:off x="6392411" y="2575420"/>
            <a:ext cx="2063692" cy="3221375"/>
          </a:xfrm>
          <a:prstGeom prst="straightConnector1">
            <a:avLst/>
          </a:prstGeom>
          <a:ln w="76200">
            <a:solidFill>
              <a:srgbClr val="FF57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2677F48-5E2B-4673-8926-1CF9E419779C}"/>
              </a:ext>
            </a:extLst>
          </p:cNvPr>
          <p:cNvSpPr/>
          <p:nvPr/>
        </p:nvSpPr>
        <p:spPr>
          <a:xfrm>
            <a:off x="8354205" y="2277535"/>
            <a:ext cx="436227" cy="19367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6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 descr="Ball, hit, hockey, player, playing icon">
            <a:extLst>
              <a:ext uri="{FF2B5EF4-FFF2-40B4-BE49-F238E27FC236}">
                <a16:creationId xmlns:a16="http://schemas.microsoft.com/office/drawing/2014/main" id="{671A7EBC-8F38-4793-91D5-F151974E9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/>
          <a:stretch/>
        </p:blipFill>
        <p:spPr bwMode="auto">
          <a:xfrm>
            <a:off x="3580203" y="3043231"/>
            <a:ext cx="2736707" cy="30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MED 72'' Authentic Metal Hockey Goal | DICK'S Sporting Goods">
            <a:extLst>
              <a:ext uri="{FF2B5EF4-FFF2-40B4-BE49-F238E27FC236}">
                <a16:creationId xmlns:a16="http://schemas.microsoft.com/office/drawing/2014/main" id="{32383B76-7D32-48AA-A44A-FEE2D699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47" y="1223427"/>
            <a:ext cx="2514769" cy="21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41106E-2FCC-4A6C-8A3C-585167F98165}"/>
              </a:ext>
            </a:extLst>
          </p:cNvPr>
          <p:cNvCxnSpPr>
            <a:cxnSpLocks/>
          </p:cNvCxnSpPr>
          <p:nvPr/>
        </p:nvCxnSpPr>
        <p:spPr>
          <a:xfrm flipV="1">
            <a:off x="6392411" y="2575420"/>
            <a:ext cx="2063692" cy="3221375"/>
          </a:xfrm>
          <a:prstGeom prst="straightConnector1">
            <a:avLst/>
          </a:prstGeom>
          <a:ln w="76200">
            <a:solidFill>
              <a:srgbClr val="FF57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2677F48-5E2B-4673-8926-1CF9E419779C}"/>
              </a:ext>
            </a:extLst>
          </p:cNvPr>
          <p:cNvSpPr/>
          <p:nvPr/>
        </p:nvSpPr>
        <p:spPr>
          <a:xfrm>
            <a:off x="8354205" y="2277535"/>
            <a:ext cx="436227" cy="19367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3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D73230-CC34-4CBC-A2F8-89878718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12" y="1231159"/>
            <a:ext cx="6486586" cy="52867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19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61277C-A94B-4778-A174-E0870D39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86" y="497665"/>
            <a:ext cx="8522735" cy="5753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5D54D-EC58-4BF9-A026-24FFFA2E474D}"/>
              </a:ext>
            </a:extLst>
          </p:cNvPr>
          <p:cNvSpPr txBox="1"/>
          <p:nvPr/>
        </p:nvSpPr>
        <p:spPr>
          <a:xfrm>
            <a:off x="5718995" y="1327402"/>
            <a:ext cx="36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뒤늦게 깨달은 경험</a:t>
            </a:r>
            <a:r>
              <a:rPr lang="en-US" altLang="ko-KR" b="1" dirty="0"/>
              <a:t>’</a:t>
            </a:r>
            <a:r>
              <a:rPr lang="ko-KR" altLang="en-US" b="1" dirty="0"/>
              <a:t> 리플레이</a:t>
            </a:r>
          </a:p>
        </p:txBody>
      </p:sp>
    </p:spTree>
    <p:extLst>
      <p:ext uri="{BB962C8B-B14F-4D97-AF65-F5344CB8AC3E}">
        <p14:creationId xmlns:p14="http://schemas.microsoft.com/office/powerpoint/2010/main" val="296356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D73230-CC34-4CBC-A2F8-89878718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07" y="1376565"/>
            <a:ext cx="6486586" cy="52867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3028425" y="1652631"/>
            <a:ext cx="3179428" cy="1191237"/>
          </a:xfrm>
          <a:prstGeom prst="rect">
            <a:avLst/>
          </a:prstGeom>
          <a:noFill/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34DD5-816A-471A-A830-113FC6CA365D}"/>
              </a:ext>
            </a:extLst>
          </p:cNvPr>
          <p:cNvSpPr txBox="1"/>
          <p:nvPr/>
        </p:nvSpPr>
        <p:spPr>
          <a:xfrm>
            <a:off x="134224" y="1786584"/>
            <a:ext cx="209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Arial Black" panose="020B0A04020102020204" pitchFamily="34" charset="0"/>
              </a:rPr>
              <a:t>Initialize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the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learning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process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8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15CD0-3686-416A-9D29-B101F97C6DE7}"/>
              </a:ext>
            </a:extLst>
          </p:cNvPr>
          <p:cNvSpPr txBox="1"/>
          <p:nvPr/>
        </p:nvSpPr>
        <p:spPr>
          <a:xfrm>
            <a:off x="3227030" y="1497563"/>
            <a:ext cx="280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AAC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0833C-96AA-4C93-8039-AD42F0D20A1C}"/>
              </a:ext>
            </a:extLst>
          </p:cNvPr>
          <p:cNvSpPr txBox="1"/>
          <p:nvPr/>
        </p:nvSpPr>
        <p:spPr>
          <a:xfrm>
            <a:off x="3227030" y="2697984"/>
            <a:ext cx="280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AAAC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98B0-B17C-4667-842F-C34E5A82D9E1}"/>
              </a:ext>
            </a:extLst>
          </p:cNvPr>
          <p:cNvSpPr txBox="1"/>
          <p:nvPr/>
        </p:nvSpPr>
        <p:spPr>
          <a:xfrm>
            <a:off x="3227030" y="3898407"/>
            <a:ext cx="280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PPO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2FAF6-2FB1-4CDB-AFEA-64942BB96A4C}"/>
              </a:ext>
            </a:extLst>
          </p:cNvPr>
          <p:cNvSpPr txBox="1"/>
          <p:nvPr/>
        </p:nvSpPr>
        <p:spPr>
          <a:xfrm>
            <a:off x="3227030" y="5098827"/>
            <a:ext cx="280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DDPG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8BDC75-570D-4898-90B6-050FE7446184}"/>
                  </a:ext>
                </a:extLst>
              </p:cNvPr>
              <p:cNvSpPr txBox="1"/>
              <p:nvPr/>
            </p:nvSpPr>
            <p:spPr>
              <a:xfrm>
                <a:off x="3429253" y="1918859"/>
                <a:ext cx="675133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8BDC75-570D-4898-90B6-050FE7446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53" y="1918859"/>
                <a:ext cx="6751335" cy="779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8F0C3F-C088-4EF0-90CA-8B1528CC988D}"/>
                  </a:ext>
                </a:extLst>
              </p:cNvPr>
              <p:cNvSpPr txBox="1"/>
              <p:nvPr/>
            </p:nvSpPr>
            <p:spPr>
              <a:xfrm>
                <a:off x="3429253" y="4343299"/>
                <a:ext cx="861915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8F0C3F-C088-4EF0-90CA-8B1528CC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53" y="4343299"/>
                <a:ext cx="8619154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1B1970-5185-410F-B6EC-9AFC579CD2BC}"/>
                  </a:ext>
                </a:extLst>
              </p:cNvPr>
              <p:cNvSpPr txBox="1"/>
              <p:nvPr/>
            </p:nvSpPr>
            <p:spPr>
              <a:xfrm>
                <a:off x="3429253" y="5495983"/>
                <a:ext cx="529074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1B1970-5185-410F-B6EC-9AFC579C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53" y="5495983"/>
                <a:ext cx="5290744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51D90B-D688-4D81-91E0-66E1496145B1}"/>
                  </a:ext>
                </a:extLst>
              </p:cNvPr>
              <p:cNvSpPr txBox="1"/>
              <p:nvPr/>
            </p:nvSpPr>
            <p:spPr>
              <a:xfrm>
                <a:off x="3429253" y="3086596"/>
                <a:ext cx="675133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51D90B-D688-4D81-91E0-66E14961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53" y="3086596"/>
                <a:ext cx="6751335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51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D73230-CC34-4CBC-A2F8-89878718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98" y="1458676"/>
            <a:ext cx="6486586" cy="52867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3502087" y="3095538"/>
            <a:ext cx="6111697" cy="1057012"/>
          </a:xfrm>
          <a:prstGeom prst="rect">
            <a:avLst/>
          </a:prstGeom>
          <a:noFill/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593FE-68DD-4DB2-8415-2DEEB53F58FF}"/>
              </a:ext>
            </a:extLst>
          </p:cNvPr>
          <p:cNvSpPr txBox="1"/>
          <p:nvPr/>
        </p:nvSpPr>
        <p:spPr>
          <a:xfrm>
            <a:off x="181215" y="3475166"/>
            <a:ext cx="19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Arial Black" panose="020B0A04020102020204" pitchFamily="34" charset="0"/>
              </a:rPr>
              <a:t>Run the episode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1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D73230-CC34-4CBC-A2F8-89878718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98" y="1458676"/>
            <a:ext cx="6486586" cy="52867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3556930" y="4132423"/>
            <a:ext cx="6056854" cy="557023"/>
          </a:xfrm>
          <a:prstGeom prst="rect">
            <a:avLst/>
          </a:prstGeom>
          <a:noFill/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23AB2-7856-46A2-B33E-509038A8D02F}"/>
              </a:ext>
            </a:extLst>
          </p:cNvPr>
          <p:cNvSpPr txBox="1"/>
          <p:nvPr/>
        </p:nvSpPr>
        <p:spPr>
          <a:xfrm>
            <a:off x="536896" y="4102053"/>
            <a:ext cx="179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Arial Black" panose="020B0A04020102020204" pitchFamily="34" charset="0"/>
              </a:rPr>
              <a:t>Store the transition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D73230-CC34-4CBC-A2F8-89878718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98" y="1458676"/>
            <a:ext cx="6486586" cy="52867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3775046" y="4828709"/>
            <a:ext cx="5838738" cy="733192"/>
          </a:xfrm>
          <a:prstGeom prst="rect">
            <a:avLst/>
          </a:prstGeom>
          <a:noFill/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0CE2D-B12E-4266-B73E-B5EEB0A577C4}"/>
              </a:ext>
            </a:extLst>
          </p:cNvPr>
          <p:cNvSpPr txBox="1"/>
          <p:nvPr/>
        </p:nvSpPr>
        <p:spPr>
          <a:xfrm>
            <a:off x="-55927" y="5333329"/>
            <a:ext cx="250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Arial Black" panose="020B0A04020102020204" pitchFamily="34" charset="0"/>
              </a:rPr>
              <a:t>Swap the transition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60ACB-4033-44E9-BDCD-96047D4C0974}"/>
              </a:ext>
            </a:extLst>
          </p:cNvPr>
          <p:cNvSpPr txBox="1"/>
          <p:nvPr/>
        </p:nvSpPr>
        <p:spPr>
          <a:xfrm>
            <a:off x="-55926" y="4271975"/>
            <a:ext cx="250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Arial Black" panose="020B0A04020102020204" pitchFamily="34" charset="0"/>
              </a:rPr>
              <a:t>Sample a set of modified additional goal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2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7F2E61-8E5A-4EFB-A63E-328EF255EB30}"/>
                  </a:ext>
                </a:extLst>
              </p:cNvPr>
              <p:cNvSpPr txBox="1"/>
              <p:nvPr/>
            </p:nvSpPr>
            <p:spPr>
              <a:xfrm>
                <a:off x="4935863" y="2538928"/>
                <a:ext cx="4334841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𝒐𝒃𝒋𝒆𝒄𝒕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7F2E61-8E5A-4EFB-A63E-328EF255E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863" y="2538928"/>
                <a:ext cx="4334841" cy="430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8EED87-4ACC-41AE-9A2A-15F36362B82B}"/>
                  </a:ext>
                </a:extLst>
              </p:cNvPr>
              <p:cNvSpPr txBox="1"/>
              <p:nvPr/>
            </p:nvSpPr>
            <p:spPr>
              <a:xfrm>
                <a:off x="4935863" y="4411534"/>
                <a:ext cx="3709028" cy="553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𝒐𝒃𝒋𝒆𝒄𝒕</m:t>
                                  </m:r>
                                </m:sub>
                                <m:sup/>
                              </m:sSubSup>
                            </m:e>
                          </m:d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8EED87-4ACC-41AE-9A2A-15F36362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863" y="4411534"/>
                <a:ext cx="3709028" cy="553485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F96631-380A-4666-98FC-683A376556EB}"/>
              </a:ext>
            </a:extLst>
          </p:cNvPr>
          <p:cNvSpPr txBox="1"/>
          <p:nvPr/>
        </p:nvSpPr>
        <p:spPr>
          <a:xfrm>
            <a:off x="3631044" y="1825321"/>
            <a:ext cx="280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Binary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525D7-F345-44BA-B01A-5213E0763D23}"/>
              </a:ext>
            </a:extLst>
          </p:cNvPr>
          <p:cNvSpPr txBox="1"/>
          <p:nvPr/>
        </p:nvSpPr>
        <p:spPr>
          <a:xfrm>
            <a:off x="3631044" y="3888314"/>
            <a:ext cx="280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Shaped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7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524E8-B20F-4ED3-847B-50259769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56" y="1202902"/>
            <a:ext cx="6572250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99BF0A-44B9-4553-8816-50B01FD0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56" y="3774652"/>
            <a:ext cx="6496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9A684-F0D9-4560-98E4-9572F280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62" y="1806560"/>
            <a:ext cx="83058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19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9A684-F0D9-4560-98E4-9572F280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50" y="1202553"/>
            <a:ext cx="8305800" cy="33623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55FC3B-18BC-4059-8BC1-52AB34FD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06" y="4747540"/>
            <a:ext cx="8286750" cy="142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484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44749" y="1497565"/>
            <a:ext cx="10848168" cy="470190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온라인 미디어 1" title="Hindsight Experience Replay">
            <a:hlinkClick r:id="" action="ppaction://media"/>
            <a:extLst>
              <a:ext uri="{FF2B5EF4-FFF2-40B4-BE49-F238E27FC236}">
                <a16:creationId xmlns:a16="http://schemas.microsoft.com/office/drawing/2014/main" id="{7A85F02B-78BE-4C94-9A9D-E54CF4B82E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12841" y="1668957"/>
            <a:ext cx="7749540" cy="4359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EBA14C-B1FE-4F13-B91D-786B4487625B}"/>
              </a:ext>
            </a:extLst>
          </p:cNvPr>
          <p:cNvSpPr txBox="1"/>
          <p:nvPr/>
        </p:nvSpPr>
        <p:spPr>
          <a:xfrm>
            <a:off x="13411305" y="3848515"/>
            <a:ext cx="260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5757"/>
                </a:solidFill>
                <a:latin typeface="Arial Black" panose="020B0A04020102020204" pitchFamily="34" charset="0"/>
              </a:rPr>
              <a:t>FIN</a:t>
            </a:r>
            <a:endParaRPr lang="ko-KR" altLang="en-US" sz="7200" b="1" dirty="0">
              <a:solidFill>
                <a:srgbClr val="FF575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9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 flipH="1">
            <a:off x="-12475" y="0"/>
            <a:ext cx="731440" cy="685800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9F5AAC-3C75-427C-9D63-E8E5DCC5ACEF}"/>
              </a:ext>
            </a:extLst>
          </p:cNvPr>
          <p:cNvSpPr/>
          <p:nvPr/>
        </p:nvSpPr>
        <p:spPr>
          <a:xfrm>
            <a:off x="7207876" y="2563374"/>
            <a:ext cx="1454773" cy="2981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Transition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0A310-A81D-48C1-AF68-B3BBC87CD2CD}"/>
              </a:ext>
            </a:extLst>
          </p:cNvPr>
          <p:cNvSpPr/>
          <p:nvPr/>
        </p:nvSpPr>
        <p:spPr>
          <a:xfrm>
            <a:off x="7207876" y="2983187"/>
            <a:ext cx="1454773" cy="2981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Transition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CE482D-C11B-4288-8D14-1865C25D350A}"/>
              </a:ext>
            </a:extLst>
          </p:cNvPr>
          <p:cNvSpPr/>
          <p:nvPr/>
        </p:nvSpPr>
        <p:spPr>
          <a:xfrm>
            <a:off x="3096231" y="1102947"/>
            <a:ext cx="2722288" cy="505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1DFFF1-D6E5-4FB2-A4B3-D8FEA1C1FFDA}"/>
              </a:ext>
            </a:extLst>
          </p:cNvPr>
          <p:cNvGrpSpPr/>
          <p:nvPr/>
        </p:nvGrpSpPr>
        <p:grpSpPr>
          <a:xfrm>
            <a:off x="3356949" y="1361633"/>
            <a:ext cx="2070537" cy="4587309"/>
            <a:chOff x="1271751" y="1035265"/>
            <a:chExt cx="2070537" cy="45873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30C33D-A2F9-45C6-8D3F-2CDDEBD75CCE}"/>
                </a:ext>
              </a:extLst>
            </p:cNvPr>
            <p:cNvSpPr/>
            <p:nvPr/>
          </p:nvSpPr>
          <p:spPr>
            <a:xfrm>
              <a:off x="1786757" y="1798581"/>
              <a:ext cx="1555531" cy="608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Actor Net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9540E2-B7E2-4440-BE6A-3F74E89674D6}"/>
                </a:ext>
              </a:extLst>
            </p:cNvPr>
            <p:cNvSpPr/>
            <p:nvPr/>
          </p:nvSpPr>
          <p:spPr>
            <a:xfrm>
              <a:off x="1786757" y="2751741"/>
              <a:ext cx="1555531" cy="4887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Apply Noise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D7203F-1FF9-4557-AFD5-D8330D902AEB}"/>
                </a:ext>
              </a:extLst>
            </p:cNvPr>
            <p:cNvSpPr/>
            <p:nvPr/>
          </p:nvSpPr>
          <p:spPr>
            <a:xfrm>
              <a:off x="1786755" y="5133843"/>
              <a:ext cx="1555531" cy="4887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State’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ED25808-C559-45A8-A0F1-797F1C2022C2}"/>
                </a:ext>
              </a:extLst>
            </p:cNvPr>
            <p:cNvCxnSpPr>
              <a:cxnSpLocks/>
              <a:stCxn id="20" idx="2"/>
              <a:endCxn id="13" idx="0"/>
            </p:cNvCxnSpPr>
            <p:nvPr/>
          </p:nvCxnSpPr>
          <p:spPr>
            <a:xfrm>
              <a:off x="2564521" y="1523996"/>
              <a:ext cx="2" cy="27458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FB1DD33-50C2-4858-83A2-746B74C153C9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2564523" y="2406814"/>
              <a:ext cx="0" cy="34492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BAEC6A2-F393-4735-8C23-5D9287F259BC}"/>
                </a:ext>
              </a:extLst>
            </p:cNvPr>
            <p:cNvSpPr/>
            <p:nvPr/>
          </p:nvSpPr>
          <p:spPr>
            <a:xfrm>
              <a:off x="1271751" y="1282261"/>
              <a:ext cx="515003" cy="4095348"/>
            </a:xfrm>
            <a:custGeom>
              <a:avLst/>
              <a:gdLst>
                <a:gd name="connsiteX0" fmla="*/ 504496 w 504496"/>
                <a:gd name="connsiteY0" fmla="*/ 3352800 h 3352800"/>
                <a:gd name="connsiteX1" fmla="*/ 0 w 504496"/>
                <a:gd name="connsiteY1" fmla="*/ 3352800 h 3352800"/>
                <a:gd name="connsiteX2" fmla="*/ 0 w 504496"/>
                <a:gd name="connsiteY2" fmla="*/ 0 h 3352800"/>
                <a:gd name="connsiteX3" fmla="*/ 504496 w 504496"/>
                <a:gd name="connsiteY3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96" h="3352800">
                  <a:moveTo>
                    <a:pt x="504496" y="3352800"/>
                  </a:moveTo>
                  <a:lnTo>
                    <a:pt x="0" y="3352800"/>
                  </a:lnTo>
                  <a:lnTo>
                    <a:pt x="0" y="0"/>
                  </a:lnTo>
                  <a:lnTo>
                    <a:pt x="504496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0E465C-0CE9-4B97-927B-541A7F9E8E5E}"/>
                </a:ext>
              </a:extLst>
            </p:cNvPr>
            <p:cNvSpPr/>
            <p:nvPr/>
          </p:nvSpPr>
          <p:spPr>
            <a:xfrm>
              <a:off x="1786755" y="1035265"/>
              <a:ext cx="1555531" cy="4887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AF2F8F-4940-4091-BB3D-522EE17CE26C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 flipH="1">
            <a:off x="4649718" y="3566840"/>
            <a:ext cx="3" cy="2429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2DDC695-BD68-443C-820C-DBEF592604B3}"/>
              </a:ext>
            </a:extLst>
          </p:cNvPr>
          <p:cNvGrpSpPr/>
          <p:nvPr/>
        </p:nvGrpSpPr>
        <p:grpSpPr>
          <a:xfrm>
            <a:off x="5719783" y="1218467"/>
            <a:ext cx="4690980" cy="5142872"/>
            <a:chOff x="5048665" y="2655656"/>
            <a:chExt cx="4690980" cy="51428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A37CBD-CFC5-41E9-9449-0D97E3DA7BF1}"/>
                </a:ext>
              </a:extLst>
            </p:cNvPr>
            <p:cNvSpPr/>
            <p:nvPr/>
          </p:nvSpPr>
          <p:spPr>
            <a:xfrm>
              <a:off x="6546227" y="2655656"/>
              <a:ext cx="1454773" cy="2981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Transition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363CDF-A3CA-4085-8818-9331FC4E0253}"/>
                </a:ext>
              </a:extLst>
            </p:cNvPr>
            <p:cNvSpPr/>
            <p:nvPr/>
          </p:nvSpPr>
          <p:spPr>
            <a:xfrm>
              <a:off x="6546227" y="3109835"/>
              <a:ext cx="1454773" cy="2981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Transition 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6D3F503-DCB8-48DD-9DB7-21D9592A1A0F}"/>
                </a:ext>
              </a:extLst>
            </p:cNvPr>
            <p:cNvSpPr/>
            <p:nvPr/>
          </p:nvSpPr>
          <p:spPr>
            <a:xfrm>
              <a:off x="6546227" y="3564014"/>
              <a:ext cx="1454773" cy="2981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Transition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DCAF6E-5200-4156-AAC6-80467606F724}"/>
                </a:ext>
              </a:extLst>
            </p:cNvPr>
            <p:cNvSpPr/>
            <p:nvPr/>
          </p:nvSpPr>
          <p:spPr>
            <a:xfrm>
              <a:off x="5048665" y="3406192"/>
              <a:ext cx="4690980" cy="439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559A964-E8B8-4963-8661-7B7A56D7B028}"/>
                </a:ext>
              </a:extLst>
            </p:cNvPr>
            <p:cNvSpPr/>
            <p:nvPr/>
          </p:nvSpPr>
          <p:spPr>
            <a:xfrm>
              <a:off x="6855016" y="3646191"/>
              <a:ext cx="837193" cy="1099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EB0FDA-36D2-4927-A08B-ADA21F4089AD}"/>
              </a:ext>
            </a:extLst>
          </p:cNvPr>
          <p:cNvCxnSpPr>
            <a:cxnSpLocks/>
            <a:stCxn id="58" idx="2"/>
            <a:endCxn id="24" idx="3"/>
          </p:cNvCxnSpPr>
          <p:nvPr/>
        </p:nvCxnSpPr>
        <p:spPr>
          <a:xfrm flipH="1" flipV="1">
            <a:off x="8672118" y="1367518"/>
            <a:ext cx="493584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0EDA2B0-310A-4664-93EC-E1E5F4A7A6BB}"/>
              </a:ext>
            </a:extLst>
          </p:cNvPr>
          <p:cNvCxnSpPr>
            <a:cxnSpLocks/>
          </p:cNvCxnSpPr>
          <p:nvPr/>
        </p:nvCxnSpPr>
        <p:spPr>
          <a:xfrm flipH="1" flipV="1">
            <a:off x="8667894" y="1815548"/>
            <a:ext cx="493585" cy="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22B856-E78B-4220-ACD9-5B64BE220A03}"/>
              </a:ext>
            </a:extLst>
          </p:cNvPr>
          <p:cNvCxnSpPr>
            <a:cxnSpLocks/>
          </p:cNvCxnSpPr>
          <p:nvPr/>
        </p:nvCxnSpPr>
        <p:spPr>
          <a:xfrm flipH="1" flipV="1">
            <a:off x="8672086" y="2273745"/>
            <a:ext cx="493585" cy="21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0B40C8B-746B-4ED2-A0EF-703C0ABB68C7}"/>
              </a:ext>
            </a:extLst>
          </p:cNvPr>
          <p:cNvCxnSpPr>
            <a:cxnSpLocks/>
          </p:cNvCxnSpPr>
          <p:nvPr/>
        </p:nvCxnSpPr>
        <p:spPr>
          <a:xfrm flipH="1" flipV="1">
            <a:off x="8664513" y="2712485"/>
            <a:ext cx="493585" cy="21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480F8A-71C2-4F73-AF5E-E00F6B192000}"/>
              </a:ext>
            </a:extLst>
          </p:cNvPr>
          <p:cNvCxnSpPr>
            <a:cxnSpLocks/>
          </p:cNvCxnSpPr>
          <p:nvPr/>
        </p:nvCxnSpPr>
        <p:spPr>
          <a:xfrm flipH="1" flipV="1">
            <a:off x="8675844" y="3130901"/>
            <a:ext cx="493585" cy="213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E3DF29-C030-4A32-BE54-AD3D291F403C}"/>
              </a:ext>
            </a:extLst>
          </p:cNvPr>
          <p:cNvSpPr/>
          <p:nvPr/>
        </p:nvSpPr>
        <p:spPr>
          <a:xfrm>
            <a:off x="6978128" y="1005741"/>
            <a:ext cx="1924050" cy="2264038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DE870E-3406-4F6E-92D3-AFF897BF4AFB}"/>
              </a:ext>
            </a:extLst>
          </p:cNvPr>
          <p:cNvSpPr txBox="1"/>
          <p:nvPr/>
        </p:nvSpPr>
        <p:spPr>
          <a:xfrm>
            <a:off x="7154701" y="670700"/>
            <a:ext cx="158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Replay Buffer</a:t>
            </a:r>
            <a:endParaRPr lang="ko-KR" altLang="en-US" sz="16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9AFD1A-270D-4A8C-9ACD-7B7E1AA93AA0}"/>
              </a:ext>
            </a:extLst>
          </p:cNvPr>
          <p:cNvCxnSpPr>
            <a:cxnSpLocks/>
            <a:stCxn id="44" idx="4"/>
            <a:endCxn id="16" idx="0"/>
          </p:cNvCxnSpPr>
          <p:nvPr/>
        </p:nvCxnSpPr>
        <p:spPr>
          <a:xfrm>
            <a:off x="4649718" y="4455798"/>
            <a:ext cx="1" cy="10044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89675D2-87C2-463D-A038-68D21C4C0047}"/>
              </a:ext>
            </a:extLst>
          </p:cNvPr>
          <p:cNvCxnSpPr>
            <a:cxnSpLocks/>
          </p:cNvCxnSpPr>
          <p:nvPr/>
        </p:nvCxnSpPr>
        <p:spPr>
          <a:xfrm flipV="1">
            <a:off x="4661050" y="4252428"/>
            <a:ext cx="4524644" cy="347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D70CDA-6AE6-4DD1-8B76-A96852EA252B}"/>
                  </a:ext>
                </a:extLst>
              </p:cNvPr>
              <p:cNvSpPr txBox="1"/>
              <p:nvPr/>
            </p:nvSpPr>
            <p:spPr>
              <a:xfrm>
                <a:off x="5264977" y="4548630"/>
                <a:ext cx="82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D70CDA-6AE6-4DD1-8B76-A96852EA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77" y="4548630"/>
                <a:ext cx="8292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EE2D384B-43C9-4D84-B6C7-6C82880C68B8}"/>
              </a:ext>
            </a:extLst>
          </p:cNvPr>
          <p:cNvSpPr/>
          <p:nvPr/>
        </p:nvSpPr>
        <p:spPr>
          <a:xfrm>
            <a:off x="3673756" y="3809791"/>
            <a:ext cx="1951923" cy="6460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Environment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AFFFB0A-9DD5-40C5-A1D1-55EB74B2B558}"/>
              </a:ext>
            </a:extLst>
          </p:cNvPr>
          <p:cNvCxnSpPr>
            <a:stCxn id="36" idx="3"/>
            <a:endCxn id="72" idx="1"/>
          </p:cNvCxnSpPr>
          <p:nvPr/>
        </p:nvCxnSpPr>
        <p:spPr>
          <a:xfrm>
            <a:off x="8734759" y="839977"/>
            <a:ext cx="992045" cy="11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D65F517-34E2-4183-86E2-2B9DFD62B7F7}"/>
              </a:ext>
            </a:extLst>
          </p:cNvPr>
          <p:cNvCxnSpPr>
            <a:cxnSpLocks/>
            <a:stCxn id="36" idx="1"/>
            <a:endCxn id="13" idx="3"/>
          </p:cNvCxnSpPr>
          <p:nvPr/>
        </p:nvCxnSpPr>
        <p:spPr>
          <a:xfrm rot="10800000" flipV="1">
            <a:off x="5427487" y="839976"/>
            <a:ext cx="1727215" cy="1589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B064349-B9A5-4EDC-BDF8-6C6CAB1D504E}"/>
              </a:ext>
            </a:extLst>
          </p:cNvPr>
          <p:cNvCxnSpPr>
            <a:cxnSpLocks/>
            <a:stCxn id="73" idx="3"/>
            <a:endCxn id="13" idx="1"/>
          </p:cNvCxnSpPr>
          <p:nvPr/>
        </p:nvCxnSpPr>
        <p:spPr>
          <a:xfrm flipV="1">
            <a:off x="2743361" y="2429066"/>
            <a:ext cx="1128594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255CB26-AA89-4316-A89D-414FC2794EE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18519" y="1367518"/>
            <a:ext cx="139882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9C51F7-1D52-4E5A-A855-1F6672578E00}"/>
              </a:ext>
            </a:extLst>
          </p:cNvPr>
          <p:cNvCxnSpPr>
            <a:cxnSpLocks/>
          </p:cNvCxnSpPr>
          <p:nvPr/>
        </p:nvCxnSpPr>
        <p:spPr>
          <a:xfrm>
            <a:off x="5818519" y="1815548"/>
            <a:ext cx="139882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DB6F71-3158-4206-8403-6B0031103AEF}"/>
              </a:ext>
            </a:extLst>
          </p:cNvPr>
          <p:cNvCxnSpPr>
            <a:cxnSpLocks/>
          </p:cNvCxnSpPr>
          <p:nvPr/>
        </p:nvCxnSpPr>
        <p:spPr>
          <a:xfrm>
            <a:off x="5818519" y="2273745"/>
            <a:ext cx="139882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D77C2F4-92B9-4129-A8CB-D7071769C806}"/>
              </a:ext>
            </a:extLst>
          </p:cNvPr>
          <p:cNvCxnSpPr>
            <a:cxnSpLocks/>
          </p:cNvCxnSpPr>
          <p:nvPr/>
        </p:nvCxnSpPr>
        <p:spPr>
          <a:xfrm>
            <a:off x="5818519" y="2712485"/>
            <a:ext cx="139882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C7E868F-B2AA-41B1-AA7F-64536D0065D3}"/>
              </a:ext>
            </a:extLst>
          </p:cNvPr>
          <p:cNvCxnSpPr>
            <a:cxnSpLocks/>
          </p:cNvCxnSpPr>
          <p:nvPr/>
        </p:nvCxnSpPr>
        <p:spPr>
          <a:xfrm>
            <a:off x="5818519" y="3130901"/>
            <a:ext cx="1398826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75A9CAD-D282-4CAF-92C6-0426265F1A80}"/>
              </a:ext>
            </a:extLst>
          </p:cNvPr>
          <p:cNvCxnSpPr>
            <a:cxnSpLocks/>
            <a:endCxn id="72" idx="0"/>
          </p:cNvCxnSpPr>
          <p:nvPr/>
        </p:nvCxnSpPr>
        <p:spPr>
          <a:xfrm flipV="1">
            <a:off x="4661050" y="1664811"/>
            <a:ext cx="5699480" cy="2047605"/>
          </a:xfrm>
          <a:prstGeom prst="bentConnector4">
            <a:avLst>
              <a:gd name="adj1" fmla="val 24007"/>
              <a:gd name="adj2" fmla="val 153293"/>
            </a:avLst>
          </a:prstGeom>
          <a:ln>
            <a:tailEnd type="triangle"/>
          </a:ln>
          <a:effectLst>
            <a:glow rad="50800">
              <a:schemeClr val="bg1"/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FD1B10A-978A-4F62-BAF1-9DD4AF70B02B}"/>
              </a:ext>
            </a:extLst>
          </p:cNvPr>
          <p:cNvCxnSpPr>
            <a:cxnSpLocks/>
            <a:stCxn id="66" idx="0"/>
            <a:endCxn id="72" idx="3"/>
          </p:cNvCxnSpPr>
          <p:nvPr/>
        </p:nvCxnSpPr>
        <p:spPr>
          <a:xfrm rot="16200000" flipV="1">
            <a:off x="10600090" y="2390012"/>
            <a:ext cx="1135055" cy="346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56416CC-B847-402A-833B-7E97AD749B49}"/>
              </a:ext>
            </a:extLst>
          </p:cNvPr>
          <p:cNvCxnSpPr>
            <a:cxnSpLocks/>
            <a:stCxn id="58" idx="1"/>
            <a:endCxn id="66" idx="2"/>
          </p:cNvCxnSpPr>
          <p:nvPr/>
        </p:nvCxnSpPr>
        <p:spPr>
          <a:xfrm flipV="1">
            <a:off x="9165702" y="3792971"/>
            <a:ext cx="2175277" cy="459457"/>
          </a:xfrm>
          <a:prstGeom prst="bentConnector2">
            <a:avLst/>
          </a:prstGeom>
          <a:ln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85BA8BD0-47B7-42B8-A6D0-F9EF6F5D65C1}"/>
              </a:ext>
            </a:extLst>
          </p:cNvPr>
          <p:cNvSpPr/>
          <p:nvPr/>
        </p:nvSpPr>
        <p:spPr>
          <a:xfrm>
            <a:off x="8586407" y="1369647"/>
            <a:ext cx="579295" cy="2882781"/>
          </a:xfrm>
          <a:custGeom>
            <a:avLst/>
            <a:gdLst>
              <a:gd name="connsiteX0" fmla="*/ 0 w 1397000"/>
              <a:gd name="connsiteY0" fmla="*/ 2743200 h 2743200"/>
              <a:gd name="connsiteX1" fmla="*/ 1397000 w 1397000"/>
              <a:gd name="connsiteY1" fmla="*/ 2743200 h 2743200"/>
              <a:gd name="connsiteX2" fmla="*/ 1397000 w 1397000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2743200">
                <a:moveTo>
                  <a:pt x="0" y="2743200"/>
                </a:moveTo>
                <a:lnTo>
                  <a:pt x="1397000" y="2743200"/>
                </a:lnTo>
                <a:lnTo>
                  <a:pt x="13970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9591999-A8F4-4895-9923-5130900FACED}"/>
              </a:ext>
            </a:extLst>
          </p:cNvPr>
          <p:cNvGrpSpPr/>
          <p:nvPr/>
        </p:nvGrpSpPr>
        <p:grpSpPr>
          <a:xfrm>
            <a:off x="9039136" y="3489088"/>
            <a:ext cx="256859" cy="280337"/>
            <a:chOff x="8357508" y="4949322"/>
            <a:chExt cx="256859" cy="28033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5313678-1A2F-454C-8722-C71F2357C3F2}"/>
                </a:ext>
              </a:extLst>
            </p:cNvPr>
            <p:cNvSpPr/>
            <p:nvPr/>
          </p:nvSpPr>
          <p:spPr>
            <a:xfrm>
              <a:off x="8461511" y="4991877"/>
              <a:ext cx="42555" cy="96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3F35078-3E4F-45BF-8FA4-E75F62055484}"/>
                </a:ext>
              </a:extLst>
            </p:cNvPr>
            <p:cNvSpPr/>
            <p:nvPr/>
          </p:nvSpPr>
          <p:spPr>
            <a:xfrm>
              <a:off x="8357508" y="4967893"/>
              <a:ext cx="256859" cy="2568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A09E820-1CA0-48E8-BF57-538BF89FFADA}"/>
                </a:ext>
              </a:extLst>
            </p:cNvPr>
            <p:cNvSpPr/>
            <p:nvPr/>
          </p:nvSpPr>
          <p:spPr>
            <a:xfrm>
              <a:off x="8461511" y="4949322"/>
              <a:ext cx="42555" cy="425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D864D5D-DFFA-4C8B-8EA6-5AAF1F3A9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9817" y="5024161"/>
              <a:ext cx="91224" cy="67130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195848-5141-462D-BFC6-D62E73782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5938" y="5098537"/>
              <a:ext cx="0" cy="131122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3AF864A-577B-4024-B879-C2B8EF1F268E}"/>
                </a:ext>
              </a:extLst>
            </p:cNvPr>
            <p:cNvSpPr/>
            <p:nvPr/>
          </p:nvSpPr>
          <p:spPr>
            <a:xfrm>
              <a:off x="8464132" y="5070014"/>
              <a:ext cx="42555" cy="425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A690A3-6EDC-4BA5-8FA1-0BF2C18FA8E8}"/>
              </a:ext>
            </a:extLst>
          </p:cNvPr>
          <p:cNvSpPr/>
          <p:nvPr/>
        </p:nvSpPr>
        <p:spPr>
          <a:xfrm>
            <a:off x="10707253" y="3130901"/>
            <a:ext cx="1267451" cy="662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Critic Loss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505E55-D53D-460A-A511-C60E088AA155}"/>
                  </a:ext>
                </a:extLst>
              </p:cNvPr>
              <p:cNvSpPr txBox="1"/>
              <p:nvPr/>
            </p:nvSpPr>
            <p:spPr>
              <a:xfrm rot="16200000">
                <a:off x="9822243" y="2707064"/>
                <a:ext cx="82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505E55-D53D-460A-A511-C60E088A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22243" y="2707064"/>
                <a:ext cx="8292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C6023D1-14B1-4373-A89B-83ACCC76C614}"/>
                  </a:ext>
                </a:extLst>
              </p:cNvPr>
              <p:cNvSpPr txBox="1"/>
              <p:nvPr/>
            </p:nvSpPr>
            <p:spPr>
              <a:xfrm rot="16200000">
                <a:off x="9803846" y="1052892"/>
                <a:ext cx="82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C6023D1-14B1-4373-A89B-83ACCC76C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03846" y="1052892"/>
                <a:ext cx="82921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57EFE2A-46D7-4D7F-88BE-81BC8CCEF486}"/>
                  </a:ext>
                </a:extLst>
              </p:cNvPr>
              <p:cNvSpPr txBox="1"/>
              <p:nvPr/>
            </p:nvSpPr>
            <p:spPr>
              <a:xfrm>
                <a:off x="10415551" y="3999888"/>
                <a:ext cx="82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57EFE2A-46D7-4D7F-88BE-81BC8CCE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551" y="3999888"/>
                <a:ext cx="8292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4DBFD2-5B72-43E4-A007-C08C6225AF0A}"/>
                  </a:ext>
                </a:extLst>
              </p:cNvPr>
              <p:cNvSpPr txBox="1"/>
              <p:nvPr/>
            </p:nvSpPr>
            <p:spPr>
              <a:xfrm rot="16200000">
                <a:off x="10798035" y="2485108"/>
                <a:ext cx="82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4DBFD2-5B72-43E4-A007-C08C6225A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798035" y="2485108"/>
                <a:ext cx="829212" cy="276999"/>
              </a:xfrm>
              <a:prstGeom prst="rect">
                <a:avLst/>
              </a:prstGeom>
              <a:blipFill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6E5D52C-EA8C-4D1D-8990-6B5E7BDEFE6D}"/>
              </a:ext>
            </a:extLst>
          </p:cNvPr>
          <p:cNvCxnSpPr>
            <a:cxnSpLocks/>
            <a:stCxn id="72" idx="2"/>
            <a:endCxn id="73" idx="1"/>
          </p:cNvCxnSpPr>
          <p:nvPr/>
        </p:nvCxnSpPr>
        <p:spPr>
          <a:xfrm rot="5400000">
            <a:off x="5865582" y="-2062791"/>
            <a:ext cx="105277" cy="8884620"/>
          </a:xfrm>
          <a:prstGeom prst="bentConnector4">
            <a:avLst>
              <a:gd name="adj1" fmla="val 3803577"/>
              <a:gd name="adj2" fmla="val 1025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D80C13-6DBD-4FAF-A77E-5AE541DD8E31}"/>
              </a:ext>
            </a:extLst>
          </p:cNvPr>
          <p:cNvSpPr/>
          <p:nvPr/>
        </p:nvSpPr>
        <p:spPr>
          <a:xfrm>
            <a:off x="9726804" y="1664811"/>
            <a:ext cx="1267451" cy="662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Critic Net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ACCD507-B306-4361-8FD4-CA2A85D4524F}"/>
              </a:ext>
            </a:extLst>
          </p:cNvPr>
          <p:cNvSpPr/>
          <p:nvPr/>
        </p:nvSpPr>
        <p:spPr>
          <a:xfrm>
            <a:off x="1475910" y="2114542"/>
            <a:ext cx="1267451" cy="635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 Loss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E7C56A5-9CF5-4E7E-A724-707B5AB0D6DD}"/>
              </a:ext>
            </a:extLst>
          </p:cNvPr>
          <p:cNvCxnSpPr>
            <a:cxnSpLocks/>
            <a:endCxn id="73" idx="2"/>
          </p:cNvCxnSpPr>
          <p:nvPr/>
        </p:nvCxnSpPr>
        <p:spPr>
          <a:xfrm rot="10800000">
            <a:off x="2109636" y="2749773"/>
            <a:ext cx="2551414" cy="933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9B7532-8B8E-47DD-B05F-0EDA23ED5EC6}"/>
                  </a:ext>
                </a:extLst>
              </p:cNvPr>
              <p:cNvSpPr txBox="1"/>
              <p:nvPr/>
            </p:nvSpPr>
            <p:spPr>
              <a:xfrm>
                <a:off x="2272044" y="3398760"/>
                <a:ext cx="82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9B7532-8B8E-47DD-B05F-0EDA23ED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44" y="3398760"/>
                <a:ext cx="82921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8812274-3254-4831-BAF7-5413A6683181}"/>
                  </a:ext>
                </a:extLst>
              </p:cNvPr>
              <p:cNvSpPr txBox="1"/>
              <p:nvPr/>
            </p:nvSpPr>
            <p:spPr>
              <a:xfrm rot="16200000">
                <a:off x="697830" y="3034713"/>
                <a:ext cx="82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8812274-3254-4831-BAF7-5413A668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7830" y="3034713"/>
                <a:ext cx="8292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4CAE4-7375-4CFC-99BC-F6BF7DC1BE21}"/>
                  </a:ext>
                </a:extLst>
              </p:cNvPr>
              <p:cNvSpPr txBox="1"/>
              <p:nvPr/>
            </p:nvSpPr>
            <p:spPr>
              <a:xfrm>
                <a:off x="3202087" y="2195291"/>
                <a:ext cx="82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4CAE4-7375-4CFC-99BC-F6BF7DC1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87" y="2195291"/>
                <a:ext cx="829212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95B287E-0C35-4F42-B78B-B6DC61A7995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0356952" y="3461936"/>
            <a:ext cx="350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24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61527" y="4706223"/>
            <a:ext cx="10118326" cy="45719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4749" y="3478312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7698" y="3366947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3065-5F12-4C68-887B-9B0FC2F3B5ED}"/>
              </a:ext>
            </a:extLst>
          </p:cNvPr>
          <p:cNvSpPr txBox="1"/>
          <p:nvPr/>
        </p:nvSpPr>
        <p:spPr>
          <a:xfrm>
            <a:off x="8682605" y="3814894"/>
            <a:ext cx="260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5757"/>
                </a:solidFill>
                <a:latin typeface="Arial Black" panose="020B0A04020102020204" pitchFamily="34" charset="0"/>
              </a:rPr>
              <a:t>FIN</a:t>
            </a:r>
            <a:endParaRPr lang="ko-KR" altLang="en-US" sz="7200" b="1" dirty="0">
              <a:solidFill>
                <a:srgbClr val="FF575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38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EDF68-0527-4AA1-9E4C-12B3E8D67820}"/>
              </a:ext>
            </a:extLst>
          </p:cNvPr>
          <p:cNvSpPr txBox="1"/>
          <p:nvPr/>
        </p:nvSpPr>
        <p:spPr>
          <a:xfrm>
            <a:off x="712161" y="2055733"/>
            <a:ext cx="1938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Binary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  <a:endParaRPr lang="ko-KR" altLang="en-US" sz="2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F371FE-B0F7-454D-910C-CA4A92E111DA}"/>
              </a:ext>
            </a:extLst>
          </p:cNvPr>
          <p:cNvSpPr/>
          <p:nvPr/>
        </p:nvSpPr>
        <p:spPr>
          <a:xfrm>
            <a:off x="8254767" y="3009840"/>
            <a:ext cx="261866" cy="261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0AA3D3C-B0D5-4361-B4AE-E731D80BD0C7}"/>
              </a:ext>
            </a:extLst>
          </p:cNvPr>
          <p:cNvSpPr/>
          <p:nvPr/>
        </p:nvSpPr>
        <p:spPr>
          <a:xfrm>
            <a:off x="3766657" y="2818496"/>
            <a:ext cx="4613945" cy="2256843"/>
          </a:xfrm>
          <a:custGeom>
            <a:avLst/>
            <a:gdLst>
              <a:gd name="connsiteX0" fmla="*/ 0 w 4613945"/>
              <a:gd name="connsiteY0" fmla="*/ 2256843 h 2256843"/>
              <a:gd name="connsiteX1" fmla="*/ 1182848 w 4613945"/>
              <a:gd name="connsiteY1" fmla="*/ 16983 h 2256843"/>
              <a:gd name="connsiteX2" fmla="*/ 3791824 w 4613945"/>
              <a:gd name="connsiteY2" fmla="*/ 1183053 h 2256843"/>
              <a:gd name="connsiteX3" fmla="*/ 4613945 w 4613945"/>
              <a:gd name="connsiteY3" fmla="*/ 327376 h 225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3945" h="2256843">
                <a:moveTo>
                  <a:pt x="0" y="2256843"/>
                </a:moveTo>
                <a:cubicBezTo>
                  <a:pt x="275438" y="1226395"/>
                  <a:pt x="550877" y="195948"/>
                  <a:pt x="1182848" y="16983"/>
                </a:cubicBezTo>
                <a:cubicBezTo>
                  <a:pt x="1814819" y="-161982"/>
                  <a:pt x="3219975" y="1131321"/>
                  <a:pt x="3791824" y="1183053"/>
                </a:cubicBezTo>
                <a:cubicBezTo>
                  <a:pt x="4363673" y="1234785"/>
                  <a:pt x="4488809" y="781080"/>
                  <a:pt x="4613945" y="32737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2664E03-D50F-454C-BDEB-ED9D72E0FFAC}"/>
              </a:ext>
            </a:extLst>
          </p:cNvPr>
          <p:cNvSpPr/>
          <p:nvPr/>
        </p:nvSpPr>
        <p:spPr>
          <a:xfrm>
            <a:off x="3758268" y="1283516"/>
            <a:ext cx="5964572" cy="3808601"/>
          </a:xfrm>
          <a:custGeom>
            <a:avLst/>
            <a:gdLst>
              <a:gd name="connsiteX0" fmla="*/ 0 w 5964572"/>
              <a:gd name="connsiteY0" fmla="*/ 3808601 h 3808601"/>
              <a:gd name="connsiteX1" fmla="*/ 1350627 w 5964572"/>
              <a:gd name="connsiteY1" fmla="*/ 2869034 h 3808601"/>
              <a:gd name="connsiteX2" fmla="*/ 3456264 w 5964572"/>
              <a:gd name="connsiteY2" fmla="*/ 2743200 h 3808601"/>
              <a:gd name="connsiteX3" fmla="*/ 4748169 w 5964572"/>
              <a:gd name="connsiteY3" fmla="*/ 645952 h 3808601"/>
              <a:gd name="connsiteX4" fmla="*/ 5964572 w 5964572"/>
              <a:gd name="connsiteY4" fmla="*/ 0 h 380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4572" h="3808601">
                <a:moveTo>
                  <a:pt x="0" y="3808601"/>
                </a:moveTo>
                <a:cubicBezTo>
                  <a:pt x="387291" y="3427601"/>
                  <a:pt x="774583" y="3046601"/>
                  <a:pt x="1350627" y="2869034"/>
                </a:cubicBezTo>
                <a:cubicBezTo>
                  <a:pt x="1926671" y="2691467"/>
                  <a:pt x="2890007" y="3113714"/>
                  <a:pt x="3456264" y="2743200"/>
                </a:cubicBezTo>
                <a:cubicBezTo>
                  <a:pt x="4022521" y="2372686"/>
                  <a:pt x="4330118" y="1103152"/>
                  <a:pt x="4748169" y="645952"/>
                </a:cubicBezTo>
                <a:cubicBezTo>
                  <a:pt x="5166220" y="188752"/>
                  <a:pt x="5565396" y="94376"/>
                  <a:pt x="59645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99146E1-CF60-4AAF-8BD1-DD42A9865FD6}"/>
              </a:ext>
            </a:extLst>
          </p:cNvPr>
          <p:cNvSpPr/>
          <p:nvPr/>
        </p:nvSpPr>
        <p:spPr>
          <a:xfrm>
            <a:off x="3741490" y="1358595"/>
            <a:ext cx="5821960" cy="3741911"/>
          </a:xfrm>
          <a:custGeom>
            <a:avLst/>
            <a:gdLst>
              <a:gd name="connsiteX0" fmla="*/ 0 w 5821960"/>
              <a:gd name="connsiteY0" fmla="*/ 3741911 h 3741911"/>
              <a:gd name="connsiteX1" fmla="*/ 1098958 w 5821960"/>
              <a:gd name="connsiteY1" fmla="*/ 3481853 h 3741911"/>
              <a:gd name="connsiteX2" fmla="*/ 2139193 w 5821960"/>
              <a:gd name="connsiteY2" fmla="*/ 2206726 h 3741911"/>
              <a:gd name="connsiteX3" fmla="*/ 3875714 w 5821960"/>
              <a:gd name="connsiteY3" fmla="*/ 1015489 h 3741911"/>
              <a:gd name="connsiteX4" fmla="*/ 4764947 w 5821960"/>
              <a:gd name="connsiteY4" fmla="*/ 17199 h 3741911"/>
              <a:gd name="connsiteX5" fmla="*/ 5821960 w 5821960"/>
              <a:gd name="connsiteY5" fmla="*/ 478594 h 374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1960" h="3741911">
                <a:moveTo>
                  <a:pt x="0" y="3741911"/>
                </a:moveTo>
                <a:cubicBezTo>
                  <a:pt x="371213" y="3739814"/>
                  <a:pt x="742426" y="3737717"/>
                  <a:pt x="1098958" y="3481853"/>
                </a:cubicBezTo>
                <a:cubicBezTo>
                  <a:pt x="1455490" y="3225989"/>
                  <a:pt x="1676400" y="2617787"/>
                  <a:pt x="2139193" y="2206726"/>
                </a:cubicBezTo>
                <a:cubicBezTo>
                  <a:pt x="2601986" y="1795665"/>
                  <a:pt x="3438088" y="1380410"/>
                  <a:pt x="3875714" y="1015489"/>
                </a:cubicBezTo>
                <a:cubicBezTo>
                  <a:pt x="4313340" y="650568"/>
                  <a:pt x="4440573" y="106681"/>
                  <a:pt x="4764947" y="17199"/>
                </a:cubicBezTo>
                <a:cubicBezTo>
                  <a:pt x="5089321" y="-72284"/>
                  <a:pt x="5455640" y="203155"/>
                  <a:pt x="5821960" y="478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FE033E3-C1F4-4DAE-8E1C-89D5AEA6C12D}"/>
              </a:ext>
            </a:extLst>
          </p:cNvPr>
          <p:cNvSpPr/>
          <p:nvPr/>
        </p:nvSpPr>
        <p:spPr>
          <a:xfrm>
            <a:off x="3741490" y="4362275"/>
            <a:ext cx="7592037" cy="986890"/>
          </a:xfrm>
          <a:custGeom>
            <a:avLst/>
            <a:gdLst>
              <a:gd name="connsiteX0" fmla="*/ 0 w 7592037"/>
              <a:gd name="connsiteY0" fmla="*/ 738231 h 986890"/>
              <a:gd name="connsiteX1" fmla="*/ 1308682 w 7592037"/>
              <a:gd name="connsiteY1" fmla="*/ 973123 h 986890"/>
              <a:gd name="connsiteX2" fmla="*/ 3204594 w 7592037"/>
              <a:gd name="connsiteY2" fmla="*/ 377505 h 986890"/>
              <a:gd name="connsiteX3" fmla="*/ 5796793 w 7592037"/>
              <a:gd name="connsiteY3" fmla="*/ 746620 h 986890"/>
              <a:gd name="connsiteX4" fmla="*/ 7592037 w 7592037"/>
              <a:gd name="connsiteY4" fmla="*/ 0 h 9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2037" h="986890">
                <a:moveTo>
                  <a:pt x="0" y="738231"/>
                </a:moveTo>
                <a:cubicBezTo>
                  <a:pt x="387291" y="885737"/>
                  <a:pt x="774583" y="1033244"/>
                  <a:pt x="1308682" y="973123"/>
                </a:cubicBezTo>
                <a:cubicBezTo>
                  <a:pt x="1842781" y="913002"/>
                  <a:pt x="2456576" y="415255"/>
                  <a:pt x="3204594" y="377505"/>
                </a:cubicBezTo>
                <a:cubicBezTo>
                  <a:pt x="3952612" y="339755"/>
                  <a:pt x="5065552" y="809538"/>
                  <a:pt x="5796793" y="746620"/>
                </a:cubicBezTo>
                <a:cubicBezTo>
                  <a:pt x="6528034" y="683702"/>
                  <a:pt x="7060035" y="341851"/>
                  <a:pt x="75920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8F25FCA-1944-43FF-942E-B3905DAEF9C8}"/>
              </a:ext>
            </a:extLst>
          </p:cNvPr>
          <p:cNvSpPr/>
          <p:nvPr/>
        </p:nvSpPr>
        <p:spPr>
          <a:xfrm>
            <a:off x="3783435" y="2513132"/>
            <a:ext cx="4689446" cy="2639582"/>
          </a:xfrm>
          <a:custGeom>
            <a:avLst/>
            <a:gdLst>
              <a:gd name="connsiteX0" fmla="*/ 0 w 4689446"/>
              <a:gd name="connsiteY0" fmla="*/ 2587374 h 2639582"/>
              <a:gd name="connsiteX1" fmla="*/ 1610686 w 4689446"/>
              <a:gd name="connsiteY1" fmla="*/ 2545429 h 2639582"/>
              <a:gd name="connsiteX2" fmla="*/ 4026715 w 4689446"/>
              <a:gd name="connsiteY2" fmla="*/ 1723308 h 2639582"/>
              <a:gd name="connsiteX3" fmla="*/ 4395831 w 4689446"/>
              <a:gd name="connsiteY3" fmla="*/ 230068 h 2639582"/>
              <a:gd name="connsiteX4" fmla="*/ 4689446 w 4689446"/>
              <a:gd name="connsiteY4" fmla="*/ 28732 h 263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6" h="2639582">
                <a:moveTo>
                  <a:pt x="0" y="2587374"/>
                </a:moveTo>
                <a:cubicBezTo>
                  <a:pt x="469783" y="2638407"/>
                  <a:pt x="939567" y="2689440"/>
                  <a:pt x="1610686" y="2545429"/>
                </a:cubicBezTo>
                <a:cubicBezTo>
                  <a:pt x="2281805" y="2401418"/>
                  <a:pt x="3562524" y="2109201"/>
                  <a:pt x="4026715" y="1723308"/>
                </a:cubicBezTo>
                <a:cubicBezTo>
                  <a:pt x="4490906" y="1337415"/>
                  <a:pt x="4285376" y="512497"/>
                  <a:pt x="4395831" y="230068"/>
                </a:cubicBezTo>
                <a:cubicBezTo>
                  <a:pt x="4506286" y="-52361"/>
                  <a:pt x="4597866" y="-11815"/>
                  <a:pt x="4689446" y="28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E502F28-ACF2-4E0E-B021-5DB7E14C8AE0}"/>
              </a:ext>
            </a:extLst>
          </p:cNvPr>
          <p:cNvSpPr/>
          <p:nvPr/>
        </p:nvSpPr>
        <p:spPr>
          <a:xfrm>
            <a:off x="3741490" y="3912428"/>
            <a:ext cx="7172587" cy="1508868"/>
          </a:xfrm>
          <a:custGeom>
            <a:avLst/>
            <a:gdLst>
              <a:gd name="connsiteX0" fmla="*/ 0 w 7172587"/>
              <a:gd name="connsiteY0" fmla="*/ 1204856 h 1508868"/>
              <a:gd name="connsiteX1" fmla="*/ 2046914 w 7172587"/>
              <a:gd name="connsiteY1" fmla="*/ 1422970 h 1508868"/>
              <a:gd name="connsiteX2" fmla="*/ 4118994 w 7172587"/>
              <a:gd name="connsiteY2" fmla="*/ 1406192 h 1508868"/>
              <a:gd name="connsiteX3" fmla="*/ 6266576 w 7172587"/>
              <a:gd name="connsiteY3" fmla="*/ 214955 h 1508868"/>
              <a:gd name="connsiteX4" fmla="*/ 7172587 w 7172587"/>
              <a:gd name="connsiteY4" fmla="*/ 5231 h 150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2587" h="1508868">
                <a:moveTo>
                  <a:pt x="0" y="1204856"/>
                </a:moveTo>
                <a:cubicBezTo>
                  <a:pt x="680207" y="1297135"/>
                  <a:pt x="1360415" y="1389414"/>
                  <a:pt x="2046914" y="1422970"/>
                </a:cubicBezTo>
                <a:cubicBezTo>
                  <a:pt x="2733413" y="1456526"/>
                  <a:pt x="3415717" y="1607528"/>
                  <a:pt x="4118994" y="1406192"/>
                </a:cubicBezTo>
                <a:cubicBezTo>
                  <a:pt x="4822271" y="1204856"/>
                  <a:pt x="5757644" y="448448"/>
                  <a:pt x="6266576" y="214955"/>
                </a:cubicBezTo>
                <a:cubicBezTo>
                  <a:pt x="6775508" y="-18539"/>
                  <a:pt x="6974047" y="-6654"/>
                  <a:pt x="7172587" y="5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E2218-DDA9-45A8-9684-568F94F6C74A}"/>
              </a:ext>
            </a:extLst>
          </p:cNvPr>
          <p:cNvSpPr txBox="1"/>
          <p:nvPr/>
        </p:nvSpPr>
        <p:spPr>
          <a:xfrm>
            <a:off x="4958797" y="2513132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D67E9-81A9-4ECB-B123-82D05543931B}"/>
              </a:ext>
            </a:extLst>
          </p:cNvPr>
          <p:cNvSpPr txBox="1"/>
          <p:nvPr/>
        </p:nvSpPr>
        <p:spPr>
          <a:xfrm>
            <a:off x="5681648" y="354309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28494-B4B4-4C8D-8D00-0A51AF3E23A5}"/>
              </a:ext>
            </a:extLst>
          </p:cNvPr>
          <p:cNvSpPr txBox="1"/>
          <p:nvPr/>
        </p:nvSpPr>
        <p:spPr>
          <a:xfrm>
            <a:off x="6467912" y="4105478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30819-183A-4EB3-968D-E7050A39ED99}"/>
              </a:ext>
            </a:extLst>
          </p:cNvPr>
          <p:cNvSpPr txBox="1"/>
          <p:nvPr/>
        </p:nvSpPr>
        <p:spPr>
          <a:xfrm>
            <a:off x="7521207" y="4291724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990E5D-BB76-4CE5-98FE-1F3C3DF8990A}"/>
              </a:ext>
            </a:extLst>
          </p:cNvPr>
          <p:cNvSpPr txBox="1"/>
          <p:nvPr/>
        </p:nvSpPr>
        <p:spPr>
          <a:xfrm>
            <a:off x="8902580" y="465955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F9B8C-CA29-4697-A5BA-AAB2688F4A53}"/>
              </a:ext>
            </a:extLst>
          </p:cNvPr>
          <p:cNvSpPr txBox="1"/>
          <p:nvPr/>
        </p:nvSpPr>
        <p:spPr>
          <a:xfrm>
            <a:off x="10344103" y="48557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57F770E-5D98-4B31-9124-8BBA796E4DB7}"/>
              </a:ext>
            </a:extLst>
          </p:cNvPr>
          <p:cNvSpPr/>
          <p:nvPr/>
        </p:nvSpPr>
        <p:spPr>
          <a:xfrm rot="20746526">
            <a:off x="3542678" y="4935479"/>
            <a:ext cx="281348" cy="3654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6168D-4340-4B39-81B1-BA458A96441D}"/>
              </a:ext>
            </a:extLst>
          </p:cNvPr>
          <p:cNvSpPr txBox="1"/>
          <p:nvPr/>
        </p:nvSpPr>
        <p:spPr>
          <a:xfrm>
            <a:off x="8472881" y="2965828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61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EDF68-0527-4AA1-9E4C-12B3E8D67820}"/>
              </a:ext>
            </a:extLst>
          </p:cNvPr>
          <p:cNvSpPr txBox="1"/>
          <p:nvPr/>
        </p:nvSpPr>
        <p:spPr>
          <a:xfrm>
            <a:off x="712161" y="2055733"/>
            <a:ext cx="1938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Shaped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  <a:endParaRPr lang="ko-KR" altLang="en-US" sz="2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F371FE-B0F7-454D-910C-CA4A92E111DA}"/>
              </a:ext>
            </a:extLst>
          </p:cNvPr>
          <p:cNvSpPr/>
          <p:nvPr/>
        </p:nvSpPr>
        <p:spPr>
          <a:xfrm>
            <a:off x="9055013" y="3596829"/>
            <a:ext cx="261866" cy="261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0AA3D3C-B0D5-4361-B4AE-E731D80BD0C7}"/>
              </a:ext>
            </a:extLst>
          </p:cNvPr>
          <p:cNvSpPr/>
          <p:nvPr/>
        </p:nvSpPr>
        <p:spPr>
          <a:xfrm>
            <a:off x="3766658" y="3601562"/>
            <a:ext cx="5419288" cy="1473778"/>
          </a:xfrm>
          <a:custGeom>
            <a:avLst/>
            <a:gdLst>
              <a:gd name="connsiteX0" fmla="*/ 0 w 4613945"/>
              <a:gd name="connsiteY0" fmla="*/ 2256843 h 2256843"/>
              <a:gd name="connsiteX1" fmla="*/ 1182848 w 4613945"/>
              <a:gd name="connsiteY1" fmla="*/ 16983 h 2256843"/>
              <a:gd name="connsiteX2" fmla="*/ 3791824 w 4613945"/>
              <a:gd name="connsiteY2" fmla="*/ 1183053 h 2256843"/>
              <a:gd name="connsiteX3" fmla="*/ 4613945 w 4613945"/>
              <a:gd name="connsiteY3" fmla="*/ 327376 h 2256843"/>
              <a:gd name="connsiteX0" fmla="*/ 0 w 4613945"/>
              <a:gd name="connsiteY0" fmla="*/ 1929467 h 1929467"/>
              <a:gd name="connsiteX1" fmla="*/ 1333849 w 4613945"/>
              <a:gd name="connsiteY1" fmla="*/ 494950 h 1929467"/>
              <a:gd name="connsiteX2" fmla="*/ 3791824 w 4613945"/>
              <a:gd name="connsiteY2" fmla="*/ 855677 h 1929467"/>
              <a:gd name="connsiteX3" fmla="*/ 4613945 w 4613945"/>
              <a:gd name="connsiteY3" fmla="*/ 0 h 1929467"/>
              <a:gd name="connsiteX0" fmla="*/ 0 w 5419288"/>
              <a:gd name="connsiteY0" fmla="*/ 1473778 h 1473778"/>
              <a:gd name="connsiteX1" fmla="*/ 1333849 w 5419288"/>
              <a:gd name="connsiteY1" fmla="*/ 39261 h 1473778"/>
              <a:gd name="connsiteX2" fmla="*/ 3791824 w 5419288"/>
              <a:gd name="connsiteY2" fmla="*/ 399988 h 1473778"/>
              <a:gd name="connsiteX3" fmla="*/ 5419288 w 5419288"/>
              <a:gd name="connsiteY3" fmla="*/ 131540 h 1473778"/>
              <a:gd name="connsiteX0" fmla="*/ 0 w 5419288"/>
              <a:gd name="connsiteY0" fmla="*/ 1473778 h 1473778"/>
              <a:gd name="connsiteX1" fmla="*/ 1333849 w 5419288"/>
              <a:gd name="connsiteY1" fmla="*/ 39261 h 1473778"/>
              <a:gd name="connsiteX2" fmla="*/ 3791824 w 5419288"/>
              <a:gd name="connsiteY2" fmla="*/ 399988 h 1473778"/>
              <a:gd name="connsiteX3" fmla="*/ 5419288 w 5419288"/>
              <a:gd name="connsiteY3" fmla="*/ 131540 h 147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9288" h="1473778">
                <a:moveTo>
                  <a:pt x="0" y="1473778"/>
                </a:moveTo>
                <a:cubicBezTo>
                  <a:pt x="275438" y="443330"/>
                  <a:pt x="701878" y="218226"/>
                  <a:pt x="1333849" y="39261"/>
                </a:cubicBezTo>
                <a:cubicBezTo>
                  <a:pt x="1965820" y="-139704"/>
                  <a:pt x="3219975" y="348256"/>
                  <a:pt x="3791824" y="399988"/>
                </a:cubicBezTo>
                <a:cubicBezTo>
                  <a:pt x="4363673" y="451720"/>
                  <a:pt x="4899869" y="224518"/>
                  <a:pt x="5419288" y="13154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2664E03-D50F-454C-BDEB-ED9D72E0FFAC}"/>
              </a:ext>
            </a:extLst>
          </p:cNvPr>
          <p:cNvSpPr/>
          <p:nvPr/>
        </p:nvSpPr>
        <p:spPr>
          <a:xfrm>
            <a:off x="3758268" y="1774750"/>
            <a:ext cx="6820249" cy="3317368"/>
          </a:xfrm>
          <a:custGeom>
            <a:avLst/>
            <a:gdLst>
              <a:gd name="connsiteX0" fmla="*/ 0 w 5964572"/>
              <a:gd name="connsiteY0" fmla="*/ 3808601 h 3808601"/>
              <a:gd name="connsiteX1" fmla="*/ 1350627 w 5964572"/>
              <a:gd name="connsiteY1" fmla="*/ 2869034 h 3808601"/>
              <a:gd name="connsiteX2" fmla="*/ 3456264 w 5964572"/>
              <a:gd name="connsiteY2" fmla="*/ 2743200 h 3808601"/>
              <a:gd name="connsiteX3" fmla="*/ 4748169 w 5964572"/>
              <a:gd name="connsiteY3" fmla="*/ 645952 h 3808601"/>
              <a:gd name="connsiteX4" fmla="*/ 5964572 w 5964572"/>
              <a:gd name="connsiteY4" fmla="*/ 0 h 3808601"/>
              <a:gd name="connsiteX0" fmla="*/ 0 w 6820249"/>
              <a:gd name="connsiteY0" fmla="*/ 3317368 h 3317368"/>
              <a:gd name="connsiteX1" fmla="*/ 1350627 w 6820249"/>
              <a:gd name="connsiteY1" fmla="*/ 2377801 h 3317368"/>
              <a:gd name="connsiteX2" fmla="*/ 3456264 w 6820249"/>
              <a:gd name="connsiteY2" fmla="*/ 2251967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6820249"/>
              <a:gd name="connsiteY0" fmla="*/ 3317368 h 3317368"/>
              <a:gd name="connsiteX1" fmla="*/ 1350627 w 6820249"/>
              <a:gd name="connsiteY1" fmla="*/ 2377801 h 3317368"/>
              <a:gd name="connsiteX2" fmla="*/ 2919369 w 6820249"/>
              <a:gd name="connsiteY2" fmla="*/ 691614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6820249"/>
              <a:gd name="connsiteY0" fmla="*/ 3317368 h 3317368"/>
              <a:gd name="connsiteX1" fmla="*/ 1837189 w 6820249"/>
              <a:gd name="connsiteY1" fmla="*/ 2738528 h 3317368"/>
              <a:gd name="connsiteX2" fmla="*/ 2919369 w 6820249"/>
              <a:gd name="connsiteY2" fmla="*/ 691614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0249" h="3317368">
                <a:moveTo>
                  <a:pt x="0" y="3317368"/>
                </a:moveTo>
                <a:cubicBezTo>
                  <a:pt x="387291" y="2936368"/>
                  <a:pt x="1350628" y="3176154"/>
                  <a:pt x="1837189" y="2738528"/>
                </a:cubicBezTo>
                <a:cubicBezTo>
                  <a:pt x="2323750" y="2300902"/>
                  <a:pt x="2434206" y="1122249"/>
                  <a:pt x="2919369" y="691614"/>
                </a:cubicBezTo>
                <a:cubicBezTo>
                  <a:pt x="3404532" y="260979"/>
                  <a:pt x="4330118" y="611919"/>
                  <a:pt x="4748169" y="154719"/>
                </a:cubicBezTo>
                <a:cubicBezTo>
                  <a:pt x="5166220" y="-302481"/>
                  <a:pt x="6421073" y="408486"/>
                  <a:pt x="6820249" y="3141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99146E1-CF60-4AAF-8BD1-DD42A9865FD6}"/>
              </a:ext>
            </a:extLst>
          </p:cNvPr>
          <p:cNvSpPr/>
          <p:nvPr/>
        </p:nvSpPr>
        <p:spPr>
          <a:xfrm>
            <a:off x="3741490" y="2785181"/>
            <a:ext cx="5796793" cy="2315326"/>
          </a:xfrm>
          <a:custGeom>
            <a:avLst/>
            <a:gdLst>
              <a:gd name="connsiteX0" fmla="*/ 0 w 5821960"/>
              <a:gd name="connsiteY0" fmla="*/ 3741911 h 3741911"/>
              <a:gd name="connsiteX1" fmla="*/ 1098958 w 5821960"/>
              <a:gd name="connsiteY1" fmla="*/ 3481853 h 3741911"/>
              <a:gd name="connsiteX2" fmla="*/ 2139193 w 5821960"/>
              <a:gd name="connsiteY2" fmla="*/ 2206726 h 3741911"/>
              <a:gd name="connsiteX3" fmla="*/ 3875714 w 5821960"/>
              <a:gd name="connsiteY3" fmla="*/ 1015489 h 3741911"/>
              <a:gd name="connsiteX4" fmla="*/ 4764947 w 5821960"/>
              <a:gd name="connsiteY4" fmla="*/ 17199 h 3741911"/>
              <a:gd name="connsiteX5" fmla="*/ 5821960 w 5821960"/>
              <a:gd name="connsiteY5" fmla="*/ 478594 h 3741911"/>
              <a:gd name="connsiteX0" fmla="*/ 0 w 5150840"/>
              <a:gd name="connsiteY0" fmla="*/ 3728727 h 3728727"/>
              <a:gd name="connsiteX1" fmla="*/ 1098958 w 5150840"/>
              <a:gd name="connsiteY1" fmla="*/ 3468669 h 3728727"/>
              <a:gd name="connsiteX2" fmla="*/ 2139193 w 5150840"/>
              <a:gd name="connsiteY2" fmla="*/ 2193542 h 3728727"/>
              <a:gd name="connsiteX3" fmla="*/ 3875714 w 5150840"/>
              <a:gd name="connsiteY3" fmla="*/ 1002305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3728727 h 3728727"/>
              <a:gd name="connsiteX1" fmla="*/ 947956 w 5150840"/>
              <a:gd name="connsiteY1" fmla="*/ 2722049 h 3728727"/>
              <a:gd name="connsiteX2" fmla="*/ 2139193 w 5150840"/>
              <a:gd name="connsiteY2" fmla="*/ 2193542 h 3728727"/>
              <a:gd name="connsiteX3" fmla="*/ 3875714 w 5150840"/>
              <a:gd name="connsiteY3" fmla="*/ 1002305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3728727 h 3728727"/>
              <a:gd name="connsiteX1" fmla="*/ 947956 w 5150840"/>
              <a:gd name="connsiteY1" fmla="*/ 2722049 h 3728727"/>
              <a:gd name="connsiteX2" fmla="*/ 1988191 w 5150840"/>
              <a:gd name="connsiteY2" fmla="*/ 1933483 h 3728727"/>
              <a:gd name="connsiteX3" fmla="*/ 3875714 w 5150840"/>
              <a:gd name="connsiteY3" fmla="*/ 1002305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3728727 h 3728727"/>
              <a:gd name="connsiteX1" fmla="*/ 947956 w 5150840"/>
              <a:gd name="connsiteY1" fmla="*/ 2722049 h 3728727"/>
              <a:gd name="connsiteX2" fmla="*/ 1988191 w 5150840"/>
              <a:gd name="connsiteY2" fmla="*/ 1933483 h 3728727"/>
              <a:gd name="connsiteX3" fmla="*/ 3548543 w 5150840"/>
              <a:gd name="connsiteY3" fmla="*/ 1639869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2355780 h 2355780"/>
              <a:gd name="connsiteX1" fmla="*/ 947956 w 5150840"/>
              <a:gd name="connsiteY1" fmla="*/ 1349102 h 2355780"/>
              <a:gd name="connsiteX2" fmla="*/ 1988191 w 5150840"/>
              <a:gd name="connsiteY2" fmla="*/ 560536 h 2355780"/>
              <a:gd name="connsiteX3" fmla="*/ 3548543 w 5150840"/>
              <a:gd name="connsiteY3" fmla="*/ 266922 h 2355780"/>
              <a:gd name="connsiteX4" fmla="*/ 4395831 w 5150840"/>
              <a:gd name="connsiteY4" fmla="*/ 48807 h 2355780"/>
              <a:gd name="connsiteX5" fmla="*/ 5150840 w 5150840"/>
              <a:gd name="connsiteY5" fmla="*/ 250144 h 2355780"/>
              <a:gd name="connsiteX0" fmla="*/ 0 w 5796793"/>
              <a:gd name="connsiteY0" fmla="*/ 2315326 h 2315326"/>
              <a:gd name="connsiteX1" fmla="*/ 947956 w 5796793"/>
              <a:gd name="connsiteY1" fmla="*/ 1308648 h 2315326"/>
              <a:gd name="connsiteX2" fmla="*/ 1988191 w 5796793"/>
              <a:gd name="connsiteY2" fmla="*/ 520082 h 2315326"/>
              <a:gd name="connsiteX3" fmla="*/ 3548543 w 5796793"/>
              <a:gd name="connsiteY3" fmla="*/ 226468 h 2315326"/>
              <a:gd name="connsiteX4" fmla="*/ 4395831 w 5796793"/>
              <a:gd name="connsiteY4" fmla="*/ 8353 h 2315326"/>
              <a:gd name="connsiteX5" fmla="*/ 5796793 w 5796793"/>
              <a:gd name="connsiteY5" fmla="*/ 847253 h 231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793" h="2315326">
                <a:moveTo>
                  <a:pt x="0" y="2315326"/>
                </a:moveTo>
                <a:cubicBezTo>
                  <a:pt x="371213" y="2313229"/>
                  <a:pt x="616591" y="1607855"/>
                  <a:pt x="947956" y="1308648"/>
                </a:cubicBezTo>
                <a:cubicBezTo>
                  <a:pt x="1279321" y="1009441"/>
                  <a:pt x="1554760" y="700445"/>
                  <a:pt x="1988191" y="520082"/>
                </a:cubicBezTo>
                <a:cubicBezTo>
                  <a:pt x="2421622" y="339719"/>
                  <a:pt x="3147270" y="311756"/>
                  <a:pt x="3548543" y="226468"/>
                </a:cubicBezTo>
                <a:cubicBezTo>
                  <a:pt x="3949816" y="141180"/>
                  <a:pt x="4071457" y="97835"/>
                  <a:pt x="4395831" y="8353"/>
                </a:cubicBezTo>
                <a:cubicBezTo>
                  <a:pt x="4720205" y="-81130"/>
                  <a:pt x="5430473" y="571814"/>
                  <a:pt x="5796793" y="847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FE033E3-C1F4-4DAE-8E1C-89D5AEA6C12D}"/>
              </a:ext>
            </a:extLst>
          </p:cNvPr>
          <p:cNvSpPr/>
          <p:nvPr/>
        </p:nvSpPr>
        <p:spPr>
          <a:xfrm>
            <a:off x="3741490" y="4135771"/>
            <a:ext cx="7071919" cy="1395031"/>
          </a:xfrm>
          <a:custGeom>
            <a:avLst/>
            <a:gdLst>
              <a:gd name="connsiteX0" fmla="*/ 0 w 7592037"/>
              <a:gd name="connsiteY0" fmla="*/ 738231 h 986890"/>
              <a:gd name="connsiteX1" fmla="*/ 1308682 w 7592037"/>
              <a:gd name="connsiteY1" fmla="*/ 973123 h 986890"/>
              <a:gd name="connsiteX2" fmla="*/ 3204594 w 7592037"/>
              <a:gd name="connsiteY2" fmla="*/ 377505 h 986890"/>
              <a:gd name="connsiteX3" fmla="*/ 5796793 w 7592037"/>
              <a:gd name="connsiteY3" fmla="*/ 746620 h 986890"/>
              <a:gd name="connsiteX4" fmla="*/ 7592037 w 7592037"/>
              <a:gd name="connsiteY4" fmla="*/ 0 h 986890"/>
              <a:gd name="connsiteX0" fmla="*/ 0 w 7592037"/>
              <a:gd name="connsiteY0" fmla="*/ 738231 h 1139202"/>
              <a:gd name="connsiteX1" fmla="*/ 1308682 w 7592037"/>
              <a:gd name="connsiteY1" fmla="*/ 973123 h 1139202"/>
              <a:gd name="connsiteX2" fmla="*/ 3296873 w 7592037"/>
              <a:gd name="connsiteY2" fmla="*/ 1132514 h 1139202"/>
              <a:gd name="connsiteX3" fmla="*/ 5796793 w 7592037"/>
              <a:gd name="connsiteY3" fmla="*/ 746620 h 1139202"/>
              <a:gd name="connsiteX4" fmla="*/ 7592037 w 7592037"/>
              <a:gd name="connsiteY4" fmla="*/ 0 h 1139202"/>
              <a:gd name="connsiteX0" fmla="*/ 0 w 7592037"/>
              <a:gd name="connsiteY0" fmla="*/ 738231 h 1168528"/>
              <a:gd name="connsiteX1" fmla="*/ 1308682 w 7592037"/>
              <a:gd name="connsiteY1" fmla="*/ 973123 h 1168528"/>
              <a:gd name="connsiteX2" fmla="*/ 3296873 w 7592037"/>
              <a:gd name="connsiteY2" fmla="*/ 1132514 h 1168528"/>
              <a:gd name="connsiteX3" fmla="*/ 5519956 w 7592037"/>
              <a:gd name="connsiteY3" fmla="*/ 251670 h 1168528"/>
              <a:gd name="connsiteX4" fmla="*/ 7592037 w 7592037"/>
              <a:gd name="connsiteY4" fmla="*/ 0 h 1168528"/>
              <a:gd name="connsiteX0" fmla="*/ 0 w 7071919"/>
              <a:gd name="connsiteY0" fmla="*/ 964734 h 1395031"/>
              <a:gd name="connsiteX1" fmla="*/ 1308682 w 7071919"/>
              <a:gd name="connsiteY1" fmla="*/ 1199626 h 1395031"/>
              <a:gd name="connsiteX2" fmla="*/ 3296873 w 7071919"/>
              <a:gd name="connsiteY2" fmla="*/ 1359017 h 1395031"/>
              <a:gd name="connsiteX3" fmla="*/ 5519956 w 7071919"/>
              <a:gd name="connsiteY3" fmla="*/ 478173 h 1395031"/>
              <a:gd name="connsiteX4" fmla="*/ 7071919 w 7071919"/>
              <a:gd name="connsiteY4" fmla="*/ 0 h 1395031"/>
              <a:gd name="connsiteX0" fmla="*/ 0 w 7071919"/>
              <a:gd name="connsiteY0" fmla="*/ 964734 h 1395031"/>
              <a:gd name="connsiteX1" fmla="*/ 1308682 w 7071919"/>
              <a:gd name="connsiteY1" fmla="*/ 1199626 h 1395031"/>
              <a:gd name="connsiteX2" fmla="*/ 3296873 w 7071919"/>
              <a:gd name="connsiteY2" fmla="*/ 1359017 h 1395031"/>
              <a:gd name="connsiteX3" fmla="*/ 5519956 w 7071919"/>
              <a:gd name="connsiteY3" fmla="*/ 478173 h 1395031"/>
              <a:gd name="connsiteX4" fmla="*/ 7071919 w 7071919"/>
              <a:gd name="connsiteY4" fmla="*/ 0 h 139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1919" h="1395031">
                <a:moveTo>
                  <a:pt x="0" y="964734"/>
                </a:moveTo>
                <a:cubicBezTo>
                  <a:pt x="387291" y="1112240"/>
                  <a:pt x="759203" y="1133912"/>
                  <a:pt x="1308682" y="1199626"/>
                </a:cubicBezTo>
                <a:cubicBezTo>
                  <a:pt x="1858161" y="1265340"/>
                  <a:pt x="2594994" y="1479259"/>
                  <a:pt x="3296873" y="1359017"/>
                </a:cubicBezTo>
                <a:cubicBezTo>
                  <a:pt x="3998752" y="1238775"/>
                  <a:pt x="4788715" y="541091"/>
                  <a:pt x="5519956" y="478173"/>
                </a:cubicBezTo>
                <a:cubicBezTo>
                  <a:pt x="6251197" y="415255"/>
                  <a:pt x="6346970" y="148904"/>
                  <a:pt x="707191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8F25FCA-1944-43FF-942E-B3905DAEF9C8}"/>
              </a:ext>
            </a:extLst>
          </p:cNvPr>
          <p:cNvSpPr/>
          <p:nvPr/>
        </p:nvSpPr>
        <p:spPr>
          <a:xfrm>
            <a:off x="3783435" y="3828502"/>
            <a:ext cx="5553512" cy="1275545"/>
          </a:xfrm>
          <a:custGeom>
            <a:avLst/>
            <a:gdLst>
              <a:gd name="connsiteX0" fmla="*/ 0 w 4689446"/>
              <a:gd name="connsiteY0" fmla="*/ 2587374 h 2639582"/>
              <a:gd name="connsiteX1" fmla="*/ 1610686 w 4689446"/>
              <a:gd name="connsiteY1" fmla="*/ 2545429 h 2639582"/>
              <a:gd name="connsiteX2" fmla="*/ 4026715 w 4689446"/>
              <a:gd name="connsiteY2" fmla="*/ 1723308 h 2639582"/>
              <a:gd name="connsiteX3" fmla="*/ 4395831 w 4689446"/>
              <a:gd name="connsiteY3" fmla="*/ 230068 h 2639582"/>
              <a:gd name="connsiteX4" fmla="*/ 4689446 w 4689446"/>
              <a:gd name="connsiteY4" fmla="*/ 28732 h 2639582"/>
              <a:gd name="connsiteX0" fmla="*/ 0 w 6585358"/>
              <a:gd name="connsiteY0" fmla="*/ 2427946 h 2480154"/>
              <a:gd name="connsiteX1" fmla="*/ 1610686 w 6585358"/>
              <a:gd name="connsiteY1" fmla="*/ 2386001 h 2480154"/>
              <a:gd name="connsiteX2" fmla="*/ 4026715 w 6585358"/>
              <a:gd name="connsiteY2" fmla="*/ 1563880 h 2480154"/>
              <a:gd name="connsiteX3" fmla="*/ 4395831 w 6585358"/>
              <a:gd name="connsiteY3" fmla="*/ 70640 h 2480154"/>
              <a:gd name="connsiteX4" fmla="*/ 6585358 w 6585358"/>
              <a:gd name="connsiteY4" fmla="*/ 481701 h 2480154"/>
              <a:gd name="connsiteX0" fmla="*/ 0 w 6585358"/>
              <a:gd name="connsiteY0" fmla="*/ 1948136 h 2000344"/>
              <a:gd name="connsiteX1" fmla="*/ 1610686 w 6585358"/>
              <a:gd name="connsiteY1" fmla="*/ 1906191 h 2000344"/>
              <a:gd name="connsiteX2" fmla="*/ 4026715 w 6585358"/>
              <a:gd name="connsiteY2" fmla="*/ 1084070 h 2000344"/>
              <a:gd name="connsiteX3" fmla="*/ 5696125 w 6585358"/>
              <a:gd name="connsiteY3" fmla="*/ 865957 h 2000344"/>
              <a:gd name="connsiteX4" fmla="*/ 6585358 w 6585358"/>
              <a:gd name="connsiteY4" fmla="*/ 1891 h 2000344"/>
              <a:gd name="connsiteX0" fmla="*/ 0 w 6585358"/>
              <a:gd name="connsiteY0" fmla="*/ 1947962 h 2000170"/>
              <a:gd name="connsiteX1" fmla="*/ 1610686 w 6585358"/>
              <a:gd name="connsiteY1" fmla="*/ 1906017 h 2000170"/>
              <a:gd name="connsiteX2" fmla="*/ 4026715 w 6585358"/>
              <a:gd name="connsiteY2" fmla="*/ 1083896 h 2000170"/>
              <a:gd name="connsiteX3" fmla="*/ 5696125 w 6585358"/>
              <a:gd name="connsiteY3" fmla="*/ 865783 h 2000170"/>
              <a:gd name="connsiteX4" fmla="*/ 6585358 w 6585358"/>
              <a:gd name="connsiteY4" fmla="*/ 1717 h 2000170"/>
              <a:gd name="connsiteX0" fmla="*/ 0 w 6585358"/>
              <a:gd name="connsiteY0" fmla="*/ 1947962 h 2000170"/>
              <a:gd name="connsiteX1" fmla="*/ 1610686 w 6585358"/>
              <a:gd name="connsiteY1" fmla="*/ 1906017 h 2000170"/>
              <a:gd name="connsiteX2" fmla="*/ 4026715 w 6585358"/>
              <a:gd name="connsiteY2" fmla="*/ 1083896 h 2000170"/>
              <a:gd name="connsiteX3" fmla="*/ 5696125 w 6585358"/>
              <a:gd name="connsiteY3" fmla="*/ 865783 h 2000170"/>
              <a:gd name="connsiteX4" fmla="*/ 6585358 w 6585358"/>
              <a:gd name="connsiteY4" fmla="*/ 1717 h 2000170"/>
              <a:gd name="connsiteX0" fmla="*/ 0 w 6585358"/>
              <a:gd name="connsiteY0" fmla="*/ 1947962 h 2026077"/>
              <a:gd name="connsiteX1" fmla="*/ 1610686 w 6585358"/>
              <a:gd name="connsiteY1" fmla="*/ 1906017 h 2026077"/>
              <a:gd name="connsiteX2" fmla="*/ 3540154 w 6585358"/>
              <a:gd name="connsiteY2" fmla="*/ 698003 h 2026077"/>
              <a:gd name="connsiteX3" fmla="*/ 5696125 w 6585358"/>
              <a:gd name="connsiteY3" fmla="*/ 865783 h 2026077"/>
              <a:gd name="connsiteX4" fmla="*/ 6585358 w 6585358"/>
              <a:gd name="connsiteY4" fmla="*/ 1717 h 2026077"/>
              <a:gd name="connsiteX0" fmla="*/ 0 w 6585358"/>
              <a:gd name="connsiteY0" fmla="*/ 1947962 h 1951504"/>
              <a:gd name="connsiteX1" fmla="*/ 1518407 w 6585358"/>
              <a:gd name="connsiteY1" fmla="*/ 1276843 h 1951504"/>
              <a:gd name="connsiteX2" fmla="*/ 3540154 w 6585358"/>
              <a:gd name="connsiteY2" fmla="*/ 698003 h 1951504"/>
              <a:gd name="connsiteX3" fmla="*/ 5696125 w 6585358"/>
              <a:gd name="connsiteY3" fmla="*/ 865783 h 1951504"/>
              <a:gd name="connsiteX4" fmla="*/ 6585358 w 6585358"/>
              <a:gd name="connsiteY4" fmla="*/ 1717 h 1951504"/>
              <a:gd name="connsiteX0" fmla="*/ 0 w 6585358"/>
              <a:gd name="connsiteY0" fmla="*/ 1948415 h 1951957"/>
              <a:gd name="connsiteX1" fmla="*/ 1518407 w 6585358"/>
              <a:gd name="connsiteY1" fmla="*/ 1277296 h 1951957"/>
              <a:gd name="connsiteX2" fmla="*/ 3540154 w 6585358"/>
              <a:gd name="connsiteY2" fmla="*/ 698456 h 1951957"/>
              <a:gd name="connsiteX3" fmla="*/ 5528345 w 6585358"/>
              <a:gd name="connsiteY3" fmla="*/ 715234 h 1951957"/>
              <a:gd name="connsiteX4" fmla="*/ 6585358 w 6585358"/>
              <a:gd name="connsiteY4" fmla="*/ 2170 h 1951957"/>
              <a:gd name="connsiteX0" fmla="*/ 0 w 5914238"/>
              <a:gd name="connsiteY0" fmla="*/ 1346737 h 1350279"/>
              <a:gd name="connsiteX1" fmla="*/ 1518407 w 5914238"/>
              <a:gd name="connsiteY1" fmla="*/ 675618 h 1350279"/>
              <a:gd name="connsiteX2" fmla="*/ 3540154 w 5914238"/>
              <a:gd name="connsiteY2" fmla="*/ 96778 h 1350279"/>
              <a:gd name="connsiteX3" fmla="*/ 5528345 w 5914238"/>
              <a:gd name="connsiteY3" fmla="*/ 113556 h 1350279"/>
              <a:gd name="connsiteX4" fmla="*/ 5914238 w 5914238"/>
              <a:gd name="connsiteY4" fmla="*/ 88389 h 1350279"/>
              <a:gd name="connsiteX0" fmla="*/ 0 w 5528345"/>
              <a:gd name="connsiteY0" fmla="*/ 1269935 h 1273477"/>
              <a:gd name="connsiteX1" fmla="*/ 1518407 w 5528345"/>
              <a:gd name="connsiteY1" fmla="*/ 598816 h 1273477"/>
              <a:gd name="connsiteX2" fmla="*/ 3540154 w 5528345"/>
              <a:gd name="connsiteY2" fmla="*/ 19976 h 1273477"/>
              <a:gd name="connsiteX3" fmla="*/ 5528345 w 5528345"/>
              <a:gd name="connsiteY3" fmla="*/ 36754 h 1273477"/>
              <a:gd name="connsiteX0" fmla="*/ 0 w 5553512"/>
              <a:gd name="connsiteY0" fmla="*/ 1272003 h 1275545"/>
              <a:gd name="connsiteX1" fmla="*/ 1518407 w 5553512"/>
              <a:gd name="connsiteY1" fmla="*/ 600884 h 1275545"/>
              <a:gd name="connsiteX2" fmla="*/ 3540154 w 5553512"/>
              <a:gd name="connsiteY2" fmla="*/ 22044 h 1275545"/>
              <a:gd name="connsiteX3" fmla="*/ 5553512 w 5553512"/>
              <a:gd name="connsiteY3" fmla="*/ 22044 h 127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3512" h="1275545">
                <a:moveTo>
                  <a:pt x="0" y="1272003"/>
                </a:moveTo>
                <a:cubicBezTo>
                  <a:pt x="469783" y="1323036"/>
                  <a:pt x="928381" y="809211"/>
                  <a:pt x="1518407" y="600884"/>
                </a:cubicBezTo>
                <a:cubicBezTo>
                  <a:pt x="2108433" y="392558"/>
                  <a:pt x="2867636" y="118517"/>
                  <a:pt x="3540154" y="22044"/>
                </a:cubicBezTo>
                <a:cubicBezTo>
                  <a:pt x="4212672" y="-74429"/>
                  <a:pt x="5250110" y="187027"/>
                  <a:pt x="5553512" y="220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E502F28-ACF2-4E0E-B021-5DB7E14C8AE0}"/>
              </a:ext>
            </a:extLst>
          </p:cNvPr>
          <p:cNvSpPr/>
          <p:nvPr/>
        </p:nvSpPr>
        <p:spPr>
          <a:xfrm>
            <a:off x="3741490" y="3372373"/>
            <a:ext cx="6937695" cy="1769087"/>
          </a:xfrm>
          <a:custGeom>
            <a:avLst/>
            <a:gdLst>
              <a:gd name="connsiteX0" fmla="*/ 0 w 7172587"/>
              <a:gd name="connsiteY0" fmla="*/ 1204856 h 1508868"/>
              <a:gd name="connsiteX1" fmla="*/ 2046914 w 7172587"/>
              <a:gd name="connsiteY1" fmla="*/ 1422970 h 1508868"/>
              <a:gd name="connsiteX2" fmla="*/ 4118994 w 7172587"/>
              <a:gd name="connsiteY2" fmla="*/ 1406192 h 1508868"/>
              <a:gd name="connsiteX3" fmla="*/ 6266576 w 7172587"/>
              <a:gd name="connsiteY3" fmla="*/ 214955 h 1508868"/>
              <a:gd name="connsiteX4" fmla="*/ 7172587 w 7172587"/>
              <a:gd name="connsiteY4" fmla="*/ 5231 h 1508868"/>
              <a:gd name="connsiteX0" fmla="*/ 0 w 7172587"/>
              <a:gd name="connsiteY0" fmla="*/ 1204856 h 1424909"/>
              <a:gd name="connsiteX1" fmla="*/ 2055303 w 7172587"/>
              <a:gd name="connsiteY1" fmla="*/ 961576 h 1424909"/>
              <a:gd name="connsiteX2" fmla="*/ 4118994 w 7172587"/>
              <a:gd name="connsiteY2" fmla="*/ 1406192 h 1424909"/>
              <a:gd name="connsiteX3" fmla="*/ 6266576 w 7172587"/>
              <a:gd name="connsiteY3" fmla="*/ 214955 h 1424909"/>
              <a:gd name="connsiteX4" fmla="*/ 7172587 w 7172587"/>
              <a:gd name="connsiteY4" fmla="*/ 5231 h 1424909"/>
              <a:gd name="connsiteX0" fmla="*/ 0 w 7172587"/>
              <a:gd name="connsiteY0" fmla="*/ 1204856 h 1229033"/>
              <a:gd name="connsiteX1" fmla="*/ 2055303 w 7172587"/>
              <a:gd name="connsiteY1" fmla="*/ 961576 h 1229033"/>
              <a:gd name="connsiteX2" fmla="*/ 4051882 w 7172587"/>
              <a:gd name="connsiteY2" fmla="*/ 340790 h 1229033"/>
              <a:gd name="connsiteX3" fmla="*/ 6266576 w 7172587"/>
              <a:gd name="connsiteY3" fmla="*/ 214955 h 1229033"/>
              <a:gd name="connsiteX4" fmla="*/ 7172587 w 7172587"/>
              <a:gd name="connsiteY4" fmla="*/ 5231 h 1229033"/>
              <a:gd name="connsiteX0" fmla="*/ 0 w 6937695"/>
              <a:gd name="connsiteY0" fmla="*/ 1745105 h 1769282"/>
              <a:gd name="connsiteX1" fmla="*/ 2055303 w 6937695"/>
              <a:gd name="connsiteY1" fmla="*/ 1501825 h 1769282"/>
              <a:gd name="connsiteX2" fmla="*/ 4051882 w 6937695"/>
              <a:gd name="connsiteY2" fmla="*/ 881039 h 1769282"/>
              <a:gd name="connsiteX3" fmla="*/ 6266576 w 6937695"/>
              <a:gd name="connsiteY3" fmla="*/ 755204 h 1769282"/>
              <a:gd name="connsiteX4" fmla="*/ 6937695 w 6937695"/>
              <a:gd name="connsiteY4" fmla="*/ 195 h 1769282"/>
              <a:gd name="connsiteX0" fmla="*/ 0 w 6937695"/>
              <a:gd name="connsiteY0" fmla="*/ 1744910 h 1769087"/>
              <a:gd name="connsiteX1" fmla="*/ 2055303 w 6937695"/>
              <a:gd name="connsiteY1" fmla="*/ 1501630 h 1769087"/>
              <a:gd name="connsiteX2" fmla="*/ 4051882 w 6937695"/>
              <a:gd name="connsiteY2" fmla="*/ 880844 h 1769087"/>
              <a:gd name="connsiteX3" fmla="*/ 6266576 w 6937695"/>
              <a:gd name="connsiteY3" fmla="*/ 755009 h 1769087"/>
              <a:gd name="connsiteX4" fmla="*/ 6937695 w 6937695"/>
              <a:gd name="connsiteY4" fmla="*/ 0 h 176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7695" h="1769087">
                <a:moveTo>
                  <a:pt x="0" y="1744910"/>
                </a:moveTo>
                <a:cubicBezTo>
                  <a:pt x="680207" y="1837189"/>
                  <a:pt x="1379989" y="1645641"/>
                  <a:pt x="2055303" y="1501630"/>
                </a:cubicBezTo>
                <a:cubicBezTo>
                  <a:pt x="2730617" y="1357619"/>
                  <a:pt x="3350003" y="1005281"/>
                  <a:pt x="4051882" y="880844"/>
                </a:cubicBezTo>
                <a:cubicBezTo>
                  <a:pt x="4753761" y="756407"/>
                  <a:pt x="5757644" y="988502"/>
                  <a:pt x="6266576" y="755009"/>
                </a:cubicBezTo>
                <a:cubicBezTo>
                  <a:pt x="6775508" y="521515"/>
                  <a:pt x="6873378" y="390787"/>
                  <a:pt x="693769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E2218-DDA9-45A8-9684-568F94F6C74A}"/>
              </a:ext>
            </a:extLst>
          </p:cNvPr>
          <p:cNvSpPr txBox="1"/>
          <p:nvPr/>
        </p:nvSpPr>
        <p:spPr>
          <a:xfrm>
            <a:off x="3914616" y="3627901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D67E9-81A9-4ECB-B123-82D05543931B}"/>
              </a:ext>
            </a:extLst>
          </p:cNvPr>
          <p:cNvSpPr txBox="1"/>
          <p:nvPr/>
        </p:nvSpPr>
        <p:spPr>
          <a:xfrm>
            <a:off x="4550286" y="3969119"/>
            <a:ext cx="78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+0.5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28494-B4B4-4C8D-8D00-0A51AF3E23A5}"/>
              </a:ext>
            </a:extLst>
          </p:cNvPr>
          <p:cNvSpPr txBox="1"/>
          <p:nvPr/>
        </p:nvSpPr>
        <p:spPr>
          <a:xfrm>
            <a:off x="6138824" y="3989970"/>
            <a:ext cx="65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+0.9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57F770E-5D98-4B31-9124-8BBA796E4DB7}"/>
              </a:ext>
            </a:extLst>
          </p:cNvPr>
          <p:cNvSpPr/>
          <p:nvPr/>
        </p:nvSpPr>
        <p:spPr>
          <a:xfrm rot="20746526">
            <a:off x="3542678" y="4935479"/>
            <a:ext cx="281348" cy="3654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F658C-7845-4579-B5DF-B84CBEDBAC88}"/>
              </a:ext>
            </a:extLst>
          </p:cNvPr>
          <p:cNvSpPr txBox="1"/>
          <p:nvPr/>
        </p:nvSpPr>
        <p:spPr>
          <a:xfrm>
            <a:off x="6624004" y="1937587"/>
            <a:ext cx="65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0FAA5-E186-43ED-BBBB-393F52210E64}"/>
              </a:ext>
            </a:extLst>
          </p:cNvPr>
          <p:cNvSpPr txBox="1"/>
          <p:nvPr/>
        </p:nvSpPr>
        <p:spPr>
          <a:xfrm>
            <a:off x="8152199" y="4153785"/>
            <a:ext cx="65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+0.2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94B3F-A198-4A2D-8159-DCC2677BBF1A}"/>
              </a:ext>
            </a:extLst>
          </p:cNvPr>
          <p:cNvSpPr txBox="1"/>
          <p:nvPr/>
        </p:nvSpPr>
        <p:spPr>
          <a:xfrm>
            <a:off x="9050269" y="4575649"/>
            <a:ext cx="65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BBDB4-C13D-4F0F-A6E5-77AEFC019913}"/>
              </a:ext>
            </a:extLst>
          </p:cNvPr>
          <p:cNvSpPr txBox="1"/>
          <p:nvPr/>
        </p:nvSpPr>
        <p:spPr>
          <a:xfrm>
            <a:off x="9254903" y="3573512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10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EDF68-0527-4AA1-9E4C-12B3E8D67820}"/>
              </a:ext>
            </a:extLst>
          </p:cNvPr>
          <p:cNvSpPr txBox="1"/>
          <p:nvPr/>
        </p:nvSpPr>
        <p:spPr>
          <a:xfrm>
            <a:off x="712161" y="2055733"/>
            <a:ext cx="26107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Colossal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4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F371FE-B0F7-454D-910C-CA4A92E111DA}"/>
              </a:ext>
            </a:extLst>
          </p:cNvPr>
          <p:cNvSpPr/>
          <p:nvPr/>
        </p:nvSpPr>
        <p:spPr>
          <a:xfrm>
            <a:off x="11013849" y="2502009"/>
            <a:ext cx="135120" cy="13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0AA3D3C-B0D5-4361-B4AE-E731D80BD0C7}"/>
              </a:ext>
            </a:extLst>
          </p:cNvPr>
          <p:cNvSpPr/>
          <p:nvPr/>
        </p:nvSpPr>
        <p:spPr>
          <a:xfrm>
            <a:off x="3723594" y="4016385"/>
            <a:ext cx="2243548" cy="2369465"/>
          </a:xfrm>
          <a:custGeom>
            <a:avLst/>
            <a:gdLst>
              <a:gd name="connsiteX0" fmla="*/ 0 w 4613945"/>
              <a:gd name="connsiteY0" fmla="*/ 2256843 h 2256843"/>
              <a:gd name="connsiteX1" fmla="*/ 1182848 w 4613945"/>
              <a:gd name="connsiteY1" fmla="*/ 16983 h 2256843"/>
              <a:gd name="connsiteX2" fmla="*/ 3791824 w 4613945"/>
              <a:gd name="connsiteY2" fmla="*/ 1183053 h 2256843"/>
              <a:gd name="connsiteX3" fmla="*/ 4613945 w 4613945"/>
              <a:gd name="connsiteY3" fmla="*/ 327376 h 2256843"/>
              <a:gd name="connsiteX0" fmla="*/ 0 w 4613945"/>
              <a:gd name="connsiteY0" fmla="*/ 1929467 h 1929467"/>
              <a:gd name="connsiteX1" fmla="*/ 1333849 w 4613945"/>
              <a:gd name="connsiteY1" fmla="*/ 494950 h 1929467"/>
              <a:gd name="connsiteX2" fmla="*/ 3791824 w 4613945"/>
              <a:gd name="connsiteY2" fmla="*/ 855677 h 1929467"/>
              <a:gd name="connsiteX3" fmla="*/ 4613945 w 4613945"/>
              <a:gd name="connsiteY3" fmla="*/ 0 h 1929467"/>
              <a:gd name="connsiteX0" fmla="*/ 0 w 5419288"/>
              <a:gd name="connsiteY0" fmla="*/ 1473778 h 1473778"/>
              <a:gd name="connsiteX1" fmla="*/ 1333849 w 5419288"/>
              <a:gd name="connsiteY1" fmla="*/ 39261 h 1473778"/>
              <a:gd name="connsiteX2" fmla="*/ 3791824 w 5419288"/>
              <a:gd name="connsiteY2" fmla="*/ 399988 h 1473778"/>
              <a:gd name="connsiteX3" fmla="*/ 5419288 w 5419288"/>
              <a:gd name="connsiteY3" fmla="*/ 131540 h 1473778"/>
              <a:gd name="connsiteX0" fmla="*/ 0 w 5419288"/>
              <a:gd name="connsiteY0" fmla="*/ 1473778 h 1473778"/>
              <a:gd name="connsiteX1" fmla="*/ 1333849 w 5419288"/>
              <a:gd name="connsiteY1" fmla="*/ 39261 h 1473778"/>
              <a:gd name="connsiteX2" fmla="*/ 3791824 w 5419288"/>
              <a:gd name="connsiteY2" fmla="*/ 399988 h 1473778"/>
              <a:gd name="connsiteX3" fmla="*/ 5419288 w 5419288"/>
              <a:gd name="connsiteY3" fmla="*/ 131540 h 1473778"/>
              <a:gd name="connsiteX0" fmla="*/ 30430 w 3868989"/>
              <a:gd name="connsiteY0" fmla="*/ 1473778 h 2768308"/>
              <a:gd name="connsiteX1" fmla="*/ 1364279 w 3868989"/>
              <a:gd name="connsiteY1" fmla="*/ 39261 h 2768308"/>
              <a:gd name="connsiteX2" fmla="*/ 3822254 w 3868989"/>
              <a:gd name="connsiteY2" fmla="*/ 399988 h 2768308"/>
              <a:gd name="connsiteX3" fmla="*/ 38819 w 3868989"/>
              <a:gd name="connsiteY3" fmla="*/ 2765683 h 2768308"/>
              <a:gd name="connsiteX0" fmla="*/ 11255 w 3851251"/>
              <a:gd name="connsiteY0" fmla="*/ 1473778 h 2768786"/>
              <a:gd name="connsiteX1" fmla="*/ 1345104 w 3851251"/>
              <a:gd name="connsiteY1" fmla="*/ 39261 h 2768786"/>
              <a:gd name="connsiteX2" fmla="*/ 3803079 w 3851251"/>
              <a:gd name="connsiteY2" fmla="*/ 399988 h 2768786"/>
              <a:gd name="connsiteX3" fmla="*/ 19644 w 3851251"/>
              <a:gd name="connsiteY3" fmla="*/ 2765683 h 2768786"/>
              <a:gd name="connsiteX0" fmla="*/ 21909 w 2150386"/>
              <a:gd name="connsiteY0" fmla="*/ 1437905 h 2736660"/>
              <a:gd name="connsiteX1" fmla="*/ 1355758 w 2150386"/>
              <a:gd name="connsiteY1" fmla="*/ 3388 h 2736660"/>
              <a:gd name="connsiteX2" fmla="*/ 2077212 w 2150386"/>
              <a:gd name="connsiteY2" fmla="*/ 1723131 h 2736660"/>
              <a:gd name="connsiteX3" fmla="*/ 30298 w 2150386"/>
              <a:gd name="connsiteY3" fmla="*/ 2729810 h 2736660"/>
              <a:gd name="connsiteX0" fmla="*/ 43064 w 2098367"/>
              <a:gd name="connsiteY0" fmla="*/ 1437905 h 2748414"/>
              <a:gd name="connsiteX1" fmla="*/ 1376913 w 2098367"/>
              <a:gd name="connsiteY1" fmla="*/ 3388 h 2748414"/>
              <a:gd name="connsiteX2" fmla="*/ 2098367 w 2098367"/>
              <a:gd name="connsiteY2" fmla="*/ 1723131 h 2748414"/>
              <a:gd name="connsiteX3" fmla="*/ 51453 w 2098367"/>
              <a:gd name="connsiteY3" fmla="*/ 2729810 h 2748414"/>
              <a:gd name="connsiteX0" fmla="*/ 43064 w 2200838"/>
              <a:gd name="connsiteY0" fmla="*/ 1437905 h 2748414"/>
              <a:gd name="connsiteX1" fmla="*/ 1376913 w 2200838"/>
              <a:gd name="connsiteY1" fmla="*/ 3388 h 2748414"/>
              <a:gd name="connsiteX2" fmla="*/ 2098367 w 2200838"/>
              <a:gd name="connsiteY2" fmla="*/ 1723131 h 2748414"/>
              <a:gd name="connsiteX3" fmla="*/ 51453 w 2200838"/>
              <a:gd name="connsiteY3" fmla="*/ 2729810 h 2748414"/>
              <a:gd name="connsiteX0" fmla="*/ 43064 w 2246335"/>
              <a:gd name="connsiteY0" fmla="*/ 1028010 h 2338519"/>
              <a:gd name="connsiteX1" fmla="*/ 1712473 w 2246335"/>
              <a:gd name="connsiteY1" fmla="*/ 12943 h 2338519"/>
              <a:gd name="connsiteX2" fmla="*/ 2098367 w 2246335"/>
              <a:gd name="connsiteY2" fmla="*/ 1313236 h 2338519"/>
              <a:gd name="connsiteX3" fmla="*/ 51453 w 2246335"/>
              <a:gd name="connsiteY3" fmla="*/ 2319915 h 2338519"/>
              <a:gd name="connsiteX0" fmla="*/ 43064 w 2243548"/>
              <a:gd name="connsiteY0" fmla="*/ 1058956 h 2369465"/>
              <a:gd name="connsiteX1" fmla="*/ 1712473 w 2243548"/>
              <a:gd name="connsiteY1" fmla="*/ 43889 h 2369465"/>
              <a:gd name="connsiteX2" fmla="*/ 2098367 w 2243548"/>
              <a:gd name="connsiteY2" fmla="*/ 1344182 h 2369465"/>
              <a:gd name="connsiteX3" fmla="*/ 51453 w 2243548"/>
              <a:gd name="connsiteY3" fmla="*/ 2350861 h 236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548" h="2369465">
                <a:moveTo>
                  <a:pt x="43064" y="1058956"/>
                </a:moveTo>
                <a:cubicBezTo>
                  <a:pt x="318502" y="28508"/>
                  <a:pt x="1386701" y="-87538"/>
                  <a:pt x="1712473" y="43889"/>
                </a:cubicBezTo>
                <a:cubicBezTo>
                  <a:pt x="2038245" y="175316"/>
                  <a:pt x="2474474" y="856223"/>
                  <a:pt x="2098367" y="1344182"/>
                </a:cubicBezTo>
                <a:cubicBezTo>
                  <a:pt x="1311199" y="2142534"/>
                  <a:pt x="-308575" y="2452228"/>
                  <a:pt x="51453" y="2350861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2664E03-D50F-454C-BDEB-ED9D72E0FFAC}"/>
              </a:ext>
            </a:extLst>
          </p:cNvPr>
          <p:cNvSpPr/>
          <p:nvPr/>
        </p:nvSpPr>
        <p:spPr>
          <a:xfrm>
            <a:off x="3313651" y="1652632"/>
            <a:ext cx="798240" cy="3439486"/>
          </a:xfrm>
          <a:custGeom>
            <a:avLst/>
            <a:gdLst>
              <a:gd name="connsiteX0" fmla="*/ 0 w 5964572"/>
              <a:gd name="connsiteY0" fmla="*/ 3808601 h 3808601"/>
              <a:gd name="connsiteX1" fmla="*/ 1350627 w 5964572"/>
              <a:gd name="connsiteY1" fmla="*/ 2869034 h 3808601"/>
              <a:gd name="connsiteX2" fmla="*/ 3456264 w 5964572"/>
              <a:gd name="connsiteY2" fmla="*/ 2743200 h 3808601"/>
              <a:gd name="connsiteX3" fmla="*/ 4748169 w 5964572"/>
              <a:gd name="connsiteY3" fmla="*/ 645952 h 3808601"/>
              <a:gd name="connsiteX4" fmla="*/ 5964572 w 5964572"/>
              <a:gd name="connsiteY4" fmla="*/ 0 h 3808601"/>
              <a:gd name="connsiteX0" fmla="*/ 0 w 6820249"/>
              <a:gd name="connsiteY0" fmla="*/ 3317368 h 3317368"/>
              <a:gd name="connsiteX1" fmla="*/ 1350627 w 6820249"/>
              <a:gd name="connsiteY1" fmla="*/ 2377801 h 3317368"/>
              <a:gd name="connsiteX2" fmla="*/ 3456264 w 6820249"/>
              <a:gd name="connsiteY2" fmla="*/ 2251967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6820249"/>
              <a:gd name="connsiteY0" fmla="*/ 3317368 h 3317368"/>
              <a:gd name="connsiteX1" fmla="*/ 1350627 w 6820249"/>
              <a:gd name="connsiteY1" fmla="*/ 2377801 h 3317368"/>
              <a:gd name="connsiteX2" fmla="*/ 2919369 w 6820249"/>
              <a:gd name="connsiteY2" fmla="*/ 691614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6820249"/>
              <a:gd name="connsiteY0" fmla="*/ 3317368 h 3317368"/>
              <a:gd name="connsiteX1" fmla="*/ 1837189 w 6820249"/>
              <a:gd name="connsiteY1" fmla="*/ 2738528 h 3317368"/>
              <a:gd name="connsiteX2" fmla="*/ 2919369 w 6820249"/>
              <a:gd name="connsiteY2" fmla="*/ 691614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6820249"/>
              <a:gd name="connsiteY0" fmla="*/ 3003258 h 3003258"/>
              <a:gd name="connsiteX1" fmla="*/ 1837189 w 6820249"/>
              <a:gd name="connsiteY1" fmla="*/ 2424418 h 3003258"/>
              <a:gd name="connsiteX2" fmla="*/ 2919369 w 6820249"/>
              <a:gd name="connsiteY2" fmla="*/ 377504 h 3003258"/>
              <a:gd name="connsiteX3" fmla="*/ 5268286 w 6820249"/>
              <a:gd name="connsiteY3" fmla="*/ 637563 h 3003258"/>
              <a:gd name="connsiteX4" fmla="*/ 6820249 w 6820249"/>
              <a:gd name="connsiteY4" fmla="*/ 0 h 3003258"/>
              <a:gd name="connsiteX0" fmla="*/ 0 w 5922627"/>
              <a:gd name="connsiteY0" fmla="*/ 3808601 h 3808601"/>
              <a:gd name="connsiteX1" fmla="*/ 1837189 w 5922627"/>
              <a:gd name="connsiteY1" fmla="*/ 3229761 h 3808601"/>
              <a:gd name="connsiteX2" fmla="*/ 2919369 w 5922627"/>
              <a:gd name="connsiteY2" fmla="*/ 1182847 h 3808601"/>
              <a:gd name="connsiteX3" fmla="*/ 5268286 w 5922627"/>
              <a:gd name="connsiteY3" fmla="*/ 1442906 h 3808601"/>
              <a:gd name="connsiteX4" fmla="*/ 5922627 w 5922627"/>
              <a:gd name="connsiteY4" fmla="*/ 0 h 3808601"/>
              <a:gd name="connsiteX0" fmla="*/ 0 w 5922664"/>
              <a:gd name="connsiteY0" fmla="*/ 3808601 h 3808601"/>
              <a:gd name="connsiteX1" fmla="*/ 1837189 w 5922664"/>
              <a:gd name="connsiteY1" fmla="*/ 3229761 h 3808601"/>
              <a:gd name="connsiteX2" fmla="*/ 2919369 w 5922664"/>
              <a:gd name="connsiteY2" fmla="*/ 1182847 h 3808601"/>
              <a:gd name="connsiteX3" fmla="*/ 5268286 w 5922664"/>
              <a:gd name="connsiteY3" fmla="*/ 1442906 h 3808601"/>
              <a:gd name="connsiteX4" fmla="*/ 5922627 w 5922664"/>
              <a:gd name="connsiteY4" fmla="*/ 0 h 3808601"/>
              <a:gd name="connsiteX0" fmla="*/ 444617 w 5733361"/>
              <a:gd name="connsiteY0" fmla="*/ 3439486 h 3439486"/>
              <a:gd name="connsiteX1" fmla="*/ 2281806 w 5733361"/>
              <a:gd name="connsiteY1" fmla="*/ 2860646 h 3439486"/>
              <a:gd name="connsiteX2" fmla="*/ 3363986 w 5733361"/>
              <a:gd name="connsiteY2" fmla="*/ 813732 h 3439486"/>
              <a:gd name="connsiteX3" fmla="*/ 5712903 w 5733361"/>
              <a:gd name="connsiteY3" fmla="*/ 1073791 h 3439486"/>
              <a:gd name="connsiteX4" fmla="*/ 0 w 5733361"/>
              <a:gd name="connsiteY4" fmla="*/ 0 h 3439486"/>
              <a:gd name="connsiteX0" fmla="*/ 444617 w 3419587"/>
              <a:gd name="connsiteY0" fmla="*/ 3439486 h 3439486"/>
              <a:gd name="connsiteX1" fmla="*/ 2281806 w 3419587"/>
              <a:gd name="connsiteY1" fmla="*/ 2860646 h 3439486"/>
              <a:gd name="connsiteX2" fmla="*/ 3363986 w 3419587"/>
              <a:gd name="connsiteY2" fmla="*/ 813732 h 3439486"/>
              <a:gd name="connsiteX3" fmla="*/ 570452 w 3419587"/>
              <a:gd name="connsiteY3" fmla="*/ 989901 h 3439486"/>
              <a:gd name="connsiteX4" fmla="*/ 0 w 3419587"/>
              <a:gd name="connsiteY4" fmla="*/ 0 h 3439486"/>
              <a:gd name="connsiteX0" fmla="*/ 444617 w 3419587"/>
              <a:gd name="connsiteY0" fmla="*/ 3439486 h 3439486"/>
              <a:gd name="connsiteX1" fmla="*/ 2281806 w 3419587"/>
              <a:gd name="connsiteY1" fmla="*/ 2860646 h 3439486"/>
              <a:gd name="connsiteX2" fmla="*/ 3363986 w 3419587"/>
              <a:gd name="connsiteY2" fmla="*/ 813732 h 3439486"/>
              <a:gd name="connsiteX3" fmla="*/ 570452 w 3419587"/>
              <a:gd name="connsiteY3" fmla="*/ 989901 h 3439486"/>
              <a:gd name="connsiteX4" fmla="*/ 0 w 3419587"/>
              <a:gd name="connsiteY4" fmla="*/ 0 h 3439486"/>
              <a:gd name="connsiteX0" fmla="*/ 444617 w 2281807"/>
              <a:gd name="connsiteY0" fmla="*/ 3439486 h 3439486"/>
              <a:gd name="connsiteX1" fmla="*/ 2281806 w 2281807"/>
              <a:gd name="connsiteY1" fmla="*/ 2860646 h 3439486"/>
              <a:gd name="connsiteX2" fmla="*/ 436228 w 2281807"/>
              <a:gd name="connsiteY2" fmla="*/ 1971413 h 3439486"/>
              <a:gd name="connsiteX3" fmla="*/ 570452 w 2281807"/>
              <a:gd name="connsiteY3" fmla="*/ 989901 h 3439486"/>
              <a:gd name="connsiteX4" fmla="*/ 0 w 2281807"/>
              <a:gd name="connsiteY4" fmla="*/ 0 h 3439486"/>
              <a:gd name="connsiteX0" fmla="*/ 444617 w 798240"/>
              <a:gd name="connsiteY0" fmla="*/ 3439486 h 3439486"/>
              <a:gd name="connsiteX1" fmla="*/ 796955 w 798240"/>
              <a:gd name="connsiteY1" fmla="*/ 2583809 h 3439486"/>
              <a:gd name="connsiteX2" fmla="*/ 436228 w 798240"/>
              <a:gd name="connsiteY2" fmla="*/ 1971413 h 3439486"/>
              <a:gd name="connsiteX3" fmla="*/ 570452 w 798240"/>
              <a:gd name="connsiteY3" fmla="*/ 989901 h 3439486"/>
              <a:gd name="connsiteX4" fmla="*/ 0 w 798240"/>
              <a:gd name="connsiteY4" fmla="*/ 0 h 3439486"/>
              <a:gd name="connsiteX0" fmla="*/ 444617 w 798240"/>
              <a:gd name="connsiteY0" fmla="*/ 3439486 h 3439486"/>
              <a:gd name="connsiteX1" fmla="*/ 796955 w 798240"/>
              <a:gd name="connsiteY1" fmla="*/ 2583809 h 3439486"/>
              <a:gd name="connsiteX2" fmla="*/ 436228 w 798240"/>
              <a:gd name="connsiteY2" fmla="*/ 1971413 h 3439486"/>
              <a:gd name="connsiteX3" fmla="*/ 570452 w 798240"/>
              <a:gd name="connsiteY3" fmla="*/ 989901 h 3439486"/>
              <a:gd name="connsiteX4" fmla="*/ 0 w 798240"/>
              <a:gd name="connsiteY4" fmla="*/ 0 h 34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240" h="3439486">
                <a:moveTo>
                  <a:pt x="444617" y="3439486"/>
                </a:moveTo>
                <a:cubicBezTo>
                  <a:pt x="831908" y="3058486"/>
                  <a:pt x="798353" y="2828488"/>
                  <a:pt x="796955" y="2583809"/>
                </a:cubicBezTo>
                <a:cubicBezTo>
                  <a:pt x="795557" y="2339130"/>
                  <a:pt x="499146" y="2144785"/>
                  <a:pt x="436228" y="1971413"/>
                </a:cubicBezTo>
                <a:cubicBezTo>
                  <a:pt x="373310" y="1798041"/>
                  <a:pt x="152401" y="1447101"/>
                  <a:pt x="570452" y="989901"/>
                </a:cubicBezTo>
                <a:cubicBezTo>
                  <a:pt x="762001" y="524312"/>
                  <a:pt x="3495" y="56416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99146E1-CF60-4AAF-8BD1-DD42A9865FD6}"/>
              </a:ext>
            </a:extLst>
          </p:cNvPr>
          <p:cNvSpPr/>
          <p:nvPr/>
        </p:nvSpPr>
        <p:spPr>
          <a:xfrm>
            <a:off x="3741491" y="3011185"/>
            <a:ext cx="5274022" cy="2089322"/>
          </a:xfrm>
          <a:custGeom>
            <a:avLst/>
            <a:gdLst>
              <a:gd name="connsiteX0" fmla="*/ 0 w 5821960"/>
              <a:gd name="connsiteY0" fmla="*/ 3741911 h 3741911"/>
              <a:gd name="connsiteX1" fmla="*/ 1098958 w 5821960"/>
              <a:gd name="connsiteY1" fmla="*/ 3481853 h 3741911"/>
              <a:gd name="connsiteX2" fmla="*/ 2139193 w 5821960"/>
              <a:gd name="connsiteY2" fmla="*/ 2206726 h 3741911"/>
              <a:gd name="connsiteX3" fmla="*/ 3875714 w 5821960"/>
              <a:gd name="connsiteY3" fmla="*/ 1015489 h 3741911"/>
              <a:gd name="connsiteX4" fmla="*/ 4764947 w 5821960"/>
              <a:gd name="connsiteY4" fmla="*/ 17199 h 3741911"/>
              <a:gd name="connsiteX5" fmla="*/ 5821960 w 5821960"/>
              <a:gd name="connsiteY5" fmla="*/ 478594 h 3741911"/>
              <a:gd name="connsiteX0" fmla="*/ 0 w 5150840"/>
              <a:gd name="connsiteY0" fmla="*/ 3728727 h 3728727"/>
              <a:gd name="connsiteX1" fmla="*/ 1098958 w 5150840"/>
              <a:gd name="connsiteY1" fmla="*/ 3468669 h 3728727"/>
              <a:gd name="connsiteX2" fmla="*/ 2139193 w 5150840"/>
              <a:gd name="connsiteY2" fmla="*/ 2193542 h 3728727"/>
              <a:gd name="connsiteX3" fmla="*/ 3875714 w 5150840"/>
              <a:gd name="connsiteY3" fmla="*/ 1002305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3728727 h 3728727"/>
              <a:gd name="connsiteX1" fmla="*/ 947956 w 5150840"/>
              <a:gd name="connsiteY1" fmla="*/ 2722049 h 3728727"/>
              <a:gd name="connsiteX2" fmla="*/ 2139193 w 5150840"/>
              <a:gd name="connsiteY2" fmla="*/ 2193542 h 3728727"/>
              <a:gd name="connsiteX3" fmla="*/ 3875714 w 5150840"/>
              <a:gd name="connsiteY3" fmla="*/ 1002305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3728727 h 3728727"/>
              <a:gd name="connsiteX1" fmla="*/ 947956 w 5150840"/>
              <a:gd name="connsiteY1" fmla="*/ 2722049 h 3728727"/>
              <a:gd name="connsiteX2" fmla="*/ 1988191 w 5150840"/>
              <a:gd name="connsiteY2" fmla="*/ 1933483 h 3728727"/>
              <a:gd name="connsiteX3" fmla="*/ 3875714 w 5150840"/>
              <a:gd name="connsiteY3" fmla="*/ 1002305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3728727 h 3728727"/>
              <a:gd name="connsiteX1" fmla="*/ 947956 w 5150840"/>
              <a:gd name="connsiteY1" fmla="*/ 2722049 h 3728727"/>
              <a:gd name="connsiteX2" fmla="*/ 1988191 w 5150840"/>
              <a:gd name="connsiteY2" fmla="*/ 1933483 h 3728727"/>
              <a:gd name="connsiteX3" fmla="*/ 3548543 w 5150840"/>
              <a:gd name="connsiteY3" fmla="*/ 1639869 h 3728727"/>
              <a:gd name="connsiteX4" fmla="*/ 4764947 w 5150840"/>
              <a:gd name="connsiteY4" fmla="*/ 4015 h 3728727"/>
              <a:gd name="connsiteX5" fmla="*/ 5150840 w 5150840"/>
              <a:gd name="connsiteY5" fmla="*/ 1623091 h 3728727"/>
              <a:gd name="connsiteX0" fmla="*/ 0 w 5150840"/>
              <a:gd name="connsiteY0" fmla="*/ 2355780 h 2355780"/>
              <a:gd name="connsiteX1" fmla="*/ 947956 w 5150840"/>
              <a:gd name="connsiteY1" fmla="*/ 1349102 h 2355780"/>
              <a:gd name="connsiteX2" fmla="*/ 1988191 w 5150840"/>
              <a:gd name="connsiteY2" fmla="*/ 560536 h 2355780"/>
              <a:gd name="connsiteX3" fmla="*/ 3548543 w 5150840"/>
              <a:gd name="connsiteY3" fmla="*/ 266922 h 2355780"/>
              <a:gd name="connsiteX4" fmla="*/ 4395831 w 5150840"/>
              <a:gd name="connsiteY4" fmla="*/ 48807 h 2355780"/>
              <a:gd name="connsiteX5" fmla="*/ 5150840 w 5150840"/>
              <a:gd name="connsiteY5" fmla="*/ 250144 h 2355780"/>
              <a:gd name="connsiteX0" fmla="*/ 0 w 5796793"/>
              <a:gd name="connsiteY0" fmla="*/ 2315326 h 2315326"/>
              <a:gd name="connsiteX1" fmla="*/ 947956 w 5796793"/>
              <a:gd name="connsiteY1" fmla="*/ 1308648 h 2315326"/>
              <a:gd name="connsiteX2" fmla="*/ 1988191 w 5796793"/>
              <a:gd name="connsiteY2" fmla="*/ 520082 h 2315326"/>
              <a:gd name="connsiteX3" fmla="*/ 3548543 w 5796793"/>
              <a:gd name="connsiteY3" fmla="*/ 226468 h 2315326"/>
              <a:gd name="connsiteX4" fmla="*/ 4395831 w 5796793"/>
              <a:gd name="connsiteY4" fmla="*/ 8353 h 2315326"/>
              <a:gd name="connsiteX5" fmla="*/ 5796793 w 5796793"/>
              <a:gd name="connsiteY5" fmla="*/ 847253 h 2315326"/>
              <a:gd name="connsiteX0" fmla="*/ 0 w 5243119"/>
              <a:gd name="connsiteY0" fmla="*/ 2309735 h 2309735"/>
              <a:gd name="connsiteX1" fmla="*/ 947956 w 5243119"/>
              <a:gd name="connsiteY1" fmla="*/ 1303057 h 2309735"/>
              <a:gd name="connsiteX2" fmla="*/ 1988191 w 5243119"/>
              <a:gd name="connsiteY2" fmla="*/ 514491 h 2309735"/>
              <a:gd name="connsiteX3" fmla="*/ 3548543 w 5243119"/>
              <a:gd name="connsiteY3" fmla="*/ 220877 h 2309735"/>
              <a:gd name="connsiteX4" fmla="*/ 4395831 w 5243119"/>
              <a:gd name="connsiteY4" fmla="*/ 2762 h 2309735"/>
              <a:gd name="connsiteX5" fmla="*/ 5243119 w 5243119"/>
              <a:gd name="connsiteY5" fmla="*/ 2301346 h 2309735"/>
              <a:gd name="connsiteX0" fmla="*/ 0 w 5265525"/>
              <a:gd name="connsiteY0" fmla="*/ 2310092 h 2310092"/>
              <a:gd name="connsiteX1" fmla="*/ 947956 w 5265525"/>
              <a:gd name="connsiteY1" fmla="*/ 1303414 h 2310092"/>
              <a:gd name="connsiteX2" fmla="*/ 1988191 w 5265525"/>
              <a:gd name="connsiteY2" fmla="*/ 514848 h 2310092"/>
              <a:gd name="connsiteX3" fmla="*/ 3548543 w 5265525"/>
              <a:gd name="connsiteY3" fmla="*/ 221234 h 2310092"/>
              <a:gd name="connsiteX4" fmla="*/ 4395831 w 5265525"/>
              <a:gd name="connsiteY4" fmla="*/ 3119 h 2310092"/>
              <a:gd name="connsiteX5" fmla="*/ 5243119 w 5265525"/>
              <a:gd name="connsiteY5" fmla="*/ 2301703 h 2310092"/>
              <a:gd name="connsiteX0" fmla="*/ 0 w 5265525"/>
              <a:gd name="connsiteY0" fmla="*/ 2089011 h 2089011"/>
              <a:gd name="connsiteX1" fmla="*/ 947956 w 5265525"/>
              <a:gd name="connsiteY1" fmla="*/ 1082333 h 2089011"/>
              <a:gd name="connsiteX2" fmla="*/ 1988191 w 5265525"/>
              <a:gd name="connsiteY2" fmla="*/ 293767 h 2089011"/>
              <a:gd name="connsiteX3" fmla="*/ 3548543 w 5265525"/>
              <a:gd name="connsiteY3" fmla="*/ 153 h 2089011"/>
              <a:gd name="connsiteX4" fmla="*/ 4395831 w 5265525"/>
              <a:gd name="connsiteY4" fmla="*/ 243432 h 2089011"/>
              <a:gd name="connsiteX5" fmla="*/ 5243119 w 5265525"/>
              <a:gd name="connsiteY5" fmla="*/ 2080622 h 2089011"/>
              <a:gd name="connsiteX0" fmla="*/ 0 w 5274022"/>
              <a:gd name="connsiteY0" fmla="*/ 2089011 h 2089011"/>
              <a:gd name="connsiteX1" fmla="*/ 947956 w 5274022"/>
              <a:gd name="connsiteY1" fmla="*/ 1082333 h 2089011"/>
              <a:gd name="connsiteX2" fmla="*/ 1988191 w 5274022"/>
              <a:gd name="connsiteY2" fmla="*/ 293767 h 2089011"/>
              <a:gd name="connsiteX3" fmla="*/ 3548543 w 5274022"/>
              <a:gd name="connsiteY3" fmla="*/ 153 h 2089011"/>
              <a:gd name="connsiteX4" fmla="*/ 4395831 w 5274022"/>
              <a:gd name="connsiteY4" fmla="*/ 243432 h 2089011"/>
              <a:gd name="connsiteX5" fmla="*/ 5243119 w 5274022"/>
              <a:gd name="connsiteY5" fmla="*/ 2080622 h 2089011"/>
              <a:gd name="connsiteX0" fmla="*/ 0 w 5274022"/>
              <a:gd name="connsiteY0" fmla="*/ 2089322 h 2089322"/>
              <a:gd name="connsiteX1" fmla="*/ 947956 w 5274022"/>
              <a:gd name="connsiteY1" fmla="*/ 1082644 h 2089322"/>
              <a:gd name="connsiteX2" fmla="*/ 1988191 w 5274022"/>
              <a:gd name="connsiteY2" fmla="*/ 294078 h 2089322"/>
              <a:gd name="connsiteX3" fmla="*/ 3548543 w 5274022"/>
              <a:gd name="connsiteY3" fmla="*/ 464 h 2089322"/>
              <a:gd name="connsiteX4" fmla="*/ 4395831 w 5274022"/>
              <a:gd name="connsiteY4" fmla="*/ 243743 h 2089322"/>
              <a:gd name="connsiteX5" fmla="*/ 5243119 w 5274022"/>
              <a:gd name="connsiteY5" fmla="*/ 2080933 h 208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022" h="2089322">
                <a:moveTo>
                  <a:pt x="0" y="2089322"/>
                </a:moveTo>
                <a:cubicBezTo>
                  <a:pt x="371213" y="2087225"/>
                  <a:pt x="616591" y="1381851"/>
                  <a:pt x="947956" y="1082644"/>
                </a:cubicBezTo>
                <a:cubicBezTo>
                  <a:pt x="1279321" y="783437"/>
                  <a:pt x="1554760" y="474441"/>
                  <a:pt x="1988191" y="294078"/>
                </a:cubicBezTo>
                <a:cubicBezTo>
                  <a:pt x="2421622" y="113715"/>
                  <a:pt x="3147270" y="8853"/>
                  <a:pt x="3548543" y="464"/>
                </a:cubicBezTo>
                <a:cubicBezTo>
                  <a:pt x="3949816" y="-7925"/>
                  <a:pt x="4121791" y="98334"/>
                  <a:pt x="4395831" y="243743"/>
                </a:cubicBezTo>
                <a:cubicBezTo>
                  <a:pt x="4955097" y="489819"/>
                  <a:pt x="5396916" y="1553824"/>
                  <a:pt x="5243119" y="20809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FE033E3-C1F4-4DAE-8E1C-89D5AEA6C12D}"/>
              </a:ext>
            </a:extLst>
          </p:cNvPr>
          <p:cNvSpPr/>
          <p:nvPr/>
        </p:nvSpPr>
        <p:spPr>
          <a:xfrm>
            <a:off x="2365693" y="5100506"/>
            <a:ext cx="2828337" cy="1543575"/>
          </a:xfrm>
          <a:custGeom>
            <a:avLst/>
            <a:gdLst>
              <a:gd name="connsiteX0" fmla="*/ 0 w 7592037"/>
              <a:gd name="connsiteY0" fmla="*/ 738231 h 986890"/>
              <a:gd name="connsiteX1" fmla="*/ 1308682 w 7592037"/>
              <a:gd name="connsiteY1" fmla="*/ 973123 h 986890"/>
              <a:gd name="connsiteX2" fmla="*/ 3204594 w 7592037"/>
              <a:gd name="connsiteY2" fmla="*/ 377505 h 986890"/>
              <a:gd name="connsiteX3" fmla="*/ 5796793 w 7592037"/>
              <a:gd name="connsiteY3" fmla="*/ 746620 h 986890"/>
              <a:gd name="connsiteX4" fmla="*/ 7592037 w 7592037"/>
              <a:gd name="connsiteY4" fmla="*/ 0 h 986890"/>
              <a:gd name="connsiteX0" fmla="*/ 0 w 7592037"/>
              <a:gd name="connsiteY0" fmla="*/ 738231 h 1139202"/>
              <a:gd name="connsiteX1" fmla="*/ 1308682 w 7592037"/>
              <a:gd name="connsiteY1" fmla="*/ 973123 h 1139202"/>
              <a:gd name="connsiteX2" fmla="*/ 3296873 w 7592037"/>
              <a:gd name="connsiteY2" fmla="*/ 1132514 h 1139202"/>
              <a:gd name="connsiteX3" fmla="*/ 5796793 w 7592037"/>
              <a:gd name="connsiteY3" fmla="*/ 746620 h 1139202"/>
              <a:gd name="connsiteX4" fmla="*/ 7592037 w 7592037"/>
              <a:gd name="connsiteY4" fmla="*/ 0 h 1139202"/>
              <a:gd name="connsiteX0" fmla="*/ 0 w 7592037"/>
              <a:gd name="connsiteY0" fmla="*/ 738231 h 1168528"/>
              <a:gd name="connsiteX1" fmla="*/ 1308682 w 7592037"/>
              <a:gd name="connsiteY1" fmla="*/ 973123 h 1168528"/>
              <a:gd name="connsiteX2" fmla="*/ 3296873 w 7592037"/>
              <a:gd name="connsiteY2" fmla="*/ 1132514 h 1168528"/>
              <a:gd name="connsiteX3" fmla="*/ 5519956 w 7592037"/>
              <a:gd name="connsiteY3" fmla="*/ 251670 h 1168528"/>
              <a:gd name="connsiteX4" fmla="*/ 7592037 w 7592037"/>
              <a:gd name="connsiteY4" fmla="*/ 0 h 1168528"/>
              <a:gd name="connsiteX0" fmla="*/ 0 w 7071919"/>
              <a:gd name="connsiteY0" fmla="*/ 964734 h 1395031"/>
              <a:gd name="connsiteX1" fmla="*/ 1308682 w 7071919"/>
              <a:gd name="connsiteY1" fmla="*/ 1199626 h 1395031"/>
              <a:gd name="connsiteX2" fmla="*/ 3296873 w 7071919"/>
              <a:gd name="connsiteY2" fmla="*/ 1359017 h 1395031"/>
              <a:gd name="connsiteX3" fmla="*/ 5519956 w 7071919"/>
              <a:gd name="connsiteY3" fmla="*/ 478173 h 1395031"/>
              <a:gd name="connsiteX4" fmla="*/ 7071919 w 7071919"/>
              <a:gd name="connsiteY4" fmla="*/ 0 h 1395031"/>
              <a:gd name="connsiteX0" fmla="*/ 0 w 7071919"/>
              <a:gd name="connsiteY0" fmla="*/ 964734 h 1395031"/>
              <a:gd name="connsiteX1" fmla="*/ 1308682 w 7071919"/>
              <a:gd name="connsiteY1" fmla="*/ 1199626 h 1395031"/>
              <a:gd name="connsiteX2" fmla="*/ 3296873 w 7071919"/>
              <a:gd name="connsiteY2" fmla="*/ 1359017 h 1395031"/>
              <a:gd name="connsiteX3" fmla="*/ 5519956 w 7071919"/>
              <a:gd name="connsiteY3" fmla="*/ 478173 h 1395031"/>
              <a:gd name="connsiteX4" fmla="*/ 7071919 w 7071919"/>
              <a:gd name="connsiteY4" fmla="*/ 0 h 1395031"/>
              <a:gd name="connsiteX0" fmla="*/ 0 w 7382312"/>
              <a:gd name="connsiteY0" fmla="*/ 488214 h 1554195"/>
              <a:gd name="connsiteX1" fmla="*/ 1308682 w 7382312"/>
              <a:gd name="connsiteY1" fmla="*/ 723106 h 1554195"/>
              <a:gd name="connsiteX2" fmla="*/ 3296873 w 7382312"/>
              <a:gd name="connsiteY2" fmla="*/ 882497 h 1554195"/>
              <a:gd name="connsiteX3" fmla="*/ 5519956 w 7382312"/>
              <a:gd name="connsiteY3" fmla="*/ 1653 h 1554195"/>
              <a:gd name="connsiteX4" fmla="*/ 7382312 w 7382312"/>
              <a:gd name="connsiteY4" fmla="*/ 1545227 h 1554195"/>
              <a:gd name="connsiteX0" fmla="*/ 0 w 7382312"/>
              <a:gd name="connsiteY0" fmla="*/ 0 h 1084217"/>
              <a:gd name="connsiteX1" fmla="*/ 1308682 w 7382312"/>
              <a:gd name="connsiteY1" fmla="*/ 234892 h 1084217"/>
              <a:gd name="connsiteX2" fmla="*/ 3296873 w 7382312"/>
              <a:gd name="connsiteY2" fmla="*/ 394283 h 1084217"/>
              <a:gd name="connsiteX3" fmla="*/ 4420998 w 7382312"/>
              <a:gd name="connsiteY3" fmla="*/ 755010 h 1084217"/>
              <a:gd name="connsiteX4" fmla="*/ 7382312 w 7382312"/>
              <a:gd name="connsiteY4" fmla="*/ 1057013 h 1084217"/>
              <a:gd name="connsiteX0" fmla="*/ 1018621 w 5494414"/>
              <a:gd name="connsiteY0" fmla="*/ 0 h 1517366"/>
              <a:gd name="connsiteX1" fmla="*/ 2327303 w 5494414"/>
              <a:gd name="connsiteY1" fmla="*/ 234892 h 1517366"/>
              <a:gd name="connsiteX2" fmla="*/ 4315494 w 5494414"/>
              <a:gd name="connsiteY2" fmla="*/ 394283 h 1517366"/>
              <a:gd name="connsiteX3" fmla="*/ 5439619 w 5494414"/>
              <a:gd name="connsiteY3" fmla="*/ 755010 h 1517366"/>
              <a:gd name="connsiteX4" fmla="*/ 53887 w 5494414"/>
              <a:gd name="connsiteY4" fmla="*/ 1501630 h 1517366"/>
              <a:gd name="connsiteX0" fmla="*/ 1087714 w 4396249"/>
              <a:gd name="connsiteY0" fmla="*/ 0 h 1519179"/>
              <a:gd name="connsiteX1" fmla="*/ 2396396 w 4396249"/>
              <a:gd name="connsiteY1" fmla="*/ 234892 h 1519179"/>
              <a:gd name="connsiteX2" fmla="*/ 4384587 w 4396249"/>
              <a:gd name="connsiteY2" fmla="*/ 394283 h 1519179"/>
              <a:gd name="connsiteX3" fmla="*/ 1414885 w 4396249"/>
              <a:gd name="connsiteY3" fmla="*/ 864067 h 1519179"/>
              <a:gd name="connsiteX4" fmla="*/ 122980 w 4396249"/>
              <a:gd name="connsiteY4" fmla="*/ 1501630 h 1519179"/>
              <a:gd name="connsiteX0" fmla="*/ 1165910 w 4474445"/>
              <a:gd name="connsiteY0" fmla="*/ 0 h 1526909"/>
              <a:gd name="connsiteX1" fmla="*/ 2474592 w 4474445"/>
              <a:gd name="connsiteY1" fmla="*/ 234892 h 1526909"/>
              <a:gd name="connsiteX2" fmla="*/ 4462783 w 4474445"/>
              <a:gd name="connsiteY2" fmla="*/ 394283 h 1526909"/>
              <a:gd name="connsiteX3" fmla="*/ 1493081 w 4474445"/>
              <a:gd name="connsiteY3" fmla="*/ 864067 h 1526909"/>
              <a:gd name="connsiteX4" fmla="*/ 201176 w 4474445"/>
              <a:gd name="connsiteY4" fmla="*/ 1501630 h 1526909"/>
              <a:gd name="connsiteX0" fmla="*/ 1165910 w 4474445"/>
              <a:gd name="connsiteY0" fmla="*/ 0 h 1526909"/>
              <a:gd name="connsiteX1" fmla="*/ 2474592 w 4474445"/>
              <a:gd name="connsiteY1" fmla="*/ 234892 h 1526909"/>
              <a:gd name="connsiteX2" fmla="*/ 4462783 w 4474445"/>
              <a:gd name="connsiteY2" fmla="*/ 394283 h 1526909"/>
              <a:gd name="connsiteX3" fmla="*/ 1493081 w 4474445"/>
              <a:gd name="connsiteY3" fmla="*/ 864067 h 1526909"/>
              <a:gd name="connsiteX4" fmla="*/ 201176 w 4474445"/>
              <a:gd name="connsiteY4" fmla="*/ 1501630 h 1526909"/>
              <a:gd name="connsiteX0" fmla="*/ 1169833 w 4478368"/>
              <a:gd name="connsiteY0" fmla="*/ 0 h 1523474"/>
              <a:gd name="connsiteX1" fmla="*/ 2478515 w 4478368"/>
              <a:gd name="connsiteY1" fmla="*/ 234892 h 1523474"/>
              <a:gd name="connsiteX2" fmla="*/ 4466706 w 4478368"/>
              <a:gd name="connsiteY2" fmla="*/ 394283 h 1523474"/>
              <a:gd name="connsiteX3" fmla="*/ 1497004 w 4478368"/>
              <a:gd name="connsiteY3" fmla="*/ 864067 h 1523474"/>
              <a:gd name="connsiteX4" fmla="*/ 205099 w 4478368"/>
              <a:gd name="connsiteY4" fmla="*/ 1501630 h 1523474"/>
              <a:gd name="connsiteX0" fmla="*/ 964734 w 4273269"/>
              <a:gd name="connsiteY0" fmla="*/ 0 h 1501630"/>
              <a:gd name="connsiteX1" fmla="*/ 2273416 w 4273269"/>
              <a:gd name="connsiteY1" fmla="*/ 234892 h 1501630"/>
              <a:gd name="connsiteX2" fmla="*/ 4261607 w 4273269"/>
              <a:gd name="connsiteY2" fmla="*/ 394283 h 1501630"/>
              <a:gd name="connsiteX3" fmla="*/ 1291905 w 4273269"/>
              <a:gd name="connsiteY3" fmla="*/ 864067 h 1501630"/>
              <a:gd name="connsiteX4" fmla="*/ 0 w 4273269"/>
              <a:gd name="connsiteY4" fmla="*/ 1501630 h 1501630"/>
              <a:gd name="connsiteX0" fmla="*/ 1375795 w 4684330"/>
              <a:gd name="connsiteY0" fmla="*/ 0 h 1543575"/>
              <a:gd name="connsiteX1" fmla="*/ 2684477 w 4684330"/>
              <a:gd name="connsiteY1" fmla="*/ 234892 h 1543575"/>
              <a:gd name="connsiteX2" fmla="*/ 4672668 w 4684330"/>
              <a:gd name="connsiteY2" fmla="*/ 394283 h 1543575"/>
              <a:gd name="connsiteX3" fmla="*/ 1702966 w 4684330"/>
              <a:gd name="connsiteY3" fmla="*/ 864067 h 1543575"/>
              <a:gd name="connsiteX4" fmla="*/ 0 w 4684330"/>
              <a:gd name="connsiteY4" fmla="*/ 1543575 h 1543575"/>
              <a:gd name="connsiteX0" fmla="*/ 1375795 w 2828337"/>
              <a:gd name="connsiteY0" fmla="*/ 0 h 1543575"/>
              <a:gd name="connsiteX1" fmla="*/ 2684477 w 2828337"/>
              <a:gd name="connsiteY1" fmla="*/ 234892 h 1543575"/>
              <a:gd name="connsiteX2" fmla="*/ 2684477 w 2828337"/>
              <a:gd name="connsiteY2" fmla="*/ 520118 h 1543575"/>
              <a:gd name="connsiteX3" fmla="*/ 1702966 w 2828337"/>
              <a:gd name="connsiteY3" fmla="*/ 864067 h 1543575"/>
              <a:gd name="connsiteX4" fmla="*/ 0 w 2828337"/>
              <a:gd name="connsiteY4" fmla="*/ 1543575 h 154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337" h="1543575">
                <a:moveTo>
                  <a:pt x="1375795" y="0"/>
                </a:moveTo>
                <a:cubicBezTo>
                  <a:pt x="1763086" y="147506"/>
                  <a:pt x="2466363" y="148206"/>
                  <a:pt x="2684477" y="234892"/>
                </a:cubicBezTo>
                <a:cubicBezTo>
                  <a:pt x="2902591" y="321578"/>
                  <a:pt x="2848062" y="415256"/>
                  <a:pt x="2684477" y="520118"/>
                </a:cubicBezTo>
                <a:cubicBezTo>
                  <a:pt x="2520892" y="624980"/>
                  <a:pt x="2733413" y="666927"/>
                  <a:pt x="1702966" y="864067"/>
                </a:cubicBezTo>
                <a:cubicBezTo>
                  <a:pt x="1066801" y="994095"/>
                  <a:pt x="1053517" y="1054915"/>
                  <a:pt x="0" y="1543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8F25FCA-1944-43FF-942E-B3905DAEF9C8}"/>
              </a:ext>
            </a:extLst>
          </p:cNvPr>
          <p:cNvSpPr/>
          <p:nvPr/>
        </p:nvSpPr>
        <p:spPr>
          <a:xfrm>
            <a:off x="3783434" y="4381530"/>
            <a:ext cx="5025005" cy="1801156"/>
          </a:xfrm>
          <a:custGeom>
            <a:avLst/>
            <a:gdLst>
              <a:gd name="connsiteX0" fmla="*/ 0 w 4689446"/>
              <a:gd name="connsiteY0" fmla="*/ 2587374 h 2639582"/>
              <a:gd name="connsiteX1" fmla="*/ 1610686 w 4689446"/>
              <a:gd name="connsiteY1" fmla="*/ 2545429 h 2639582"/>
              <a:gd name="connsiteX2" fmla="*/ 4026715 w 4689446"/>
              <a:gd name="connsiteY2" fmla="*/ 1723308 h 2639582"/>
              <a:gd name="connsiteX3" fmla="*/ 4395831 w 4689446"/>
              <a:gd name="connsiteY3" fmla="*/ 230068 h 2639582"/>
              <a:gd name="connsiteX4" fmla="*/ 4689446 w 4689446"/>
              <a:gd name="connsiteY4" fmla="*/ 28732 h 2639582"/>
              <a:gd name="connsiteX0" fmla="*/ 0 w 6585358"/>
              <a:gd name="connsiteY0" fmla="*/ 2427946 h 2480154"/>
              <a:gd name="connsiteX1" fmla="*/ 1610686 w 6585358"/>
              <a:gd name="connsiteY1" fmla="*/ 2386001 h 2480154"/>
              <a:gd name="connsiteX2" fmla="*/ 4026715 w 6585358"/>
              <a:gd name="connsiteY2" fmla="*/ 1563880 h 2480154"/>
              <a:gd name="connsiteX3" fmla="*/ 4395831 w 6585358"/>
              <a:gd name="connsiteY3" fmla="*/ 70640 h 2480154"/>
              <a:gd name="connsiteX4" fmla="*/ 6585358 w 6585358"/>
              <a:gd name="connsiteY4" fmla="*/ 481701 h 2480154"/>
              <a:gd name="connsiteX0" fmla="*/ 0 w 6585358"/>
              <a:gd name="connsiteY0" fmla="*/ 1948136 h 2000344"/>
              <a:gd name="connsiteX1" fmla="*/ 1610686 w 6585358"/>
              <a:gd name="connsiteY1" fmla="*/ 1906191 h 2000344"/>
              <a:gd name="connsiteX2" fmla="*/ 4026715 w 6585358"/>
              <a:gd name="connsiteY2" fmla="*/ 1084070 h 2000344"/>
              <a:gd name="connsiteX3" fmla="*/ 5696125 w 6585358"/>
              <a:gd name="connsiteY3" fmla="*/ 865957 h 2000344"/>
              <a:gd name="connsiteX4" fmla="*/ 6585358 w 6585358"/>
              <a:gd name="connsiteY4" fmla="*/ 1891 h 2000344"/>
              <a:gd name="connsiteX0" fmla="*/ 0 w 6585358"/>
              <a:gd name="connsiteY0" fmla="*/ 1947962 h 2000170"/>
              <a:gd name="connsiteX1" fmla="*/ 1610686 w 6585358"/>
              <a:gd name="connsiteY1" fmla="*/ 1906017 h 2000170"/>
              <a:gd name="connsiteX2" fmla="*/ 4026715 w 6585358"/>
              <a:gd name="connsiteY2" fmla="*/ 1083896 h 2000170"/>
              <a:gd name="connsiteX3" fmla="*/ 5696125 w 6585358"/>
              <a:gd name="connsiteY3" fmla="*/ 865783 h 2000170"/>
              <a:gd name="connsiteX4" fmla="*/ 6585358 w 6585358"/>
              <a:gd name="connsiteY4" fmla="*/ 1717 h 2000170"/>
              <a:gd name="connsiteX0" fmla="*/ 0 w 6585358"/>
              <a:gd name="connsiteY0" fmla="*/ 1947962 h 2000170"/>
              <a:gd name="connsiteX1" fmla="*/ 1610686 w 6585358"/>
              <a:gd name="connsiteY1" fmla="*/ 1906017 h 2000170"/>
              <a:gd name="connsiteX2" fmla="*/ 4026715 w 6585358"/>
              <a:gd name="connsiteY2" fmla="*/ 1083896 h 2000170"/>
              <a:gd name="connsiteX3" fmla="*/ 5696125 w 6585358"/>
              <a:gd name="connsiteY3" fmla="*/ 865783 h 2000170"/>
              <a:gd name="connsiteX4" fmla="*/ 6585358 w 6585358"/>
              <a:gd name="connsiteY4" fmla="*/ 1717 h 2000170"/>
              <a:gd name="connsiteX0" fmla="*/ 0 w 6585358"/>
              <a:gd name="connsiteY0" fmla="*/ 1947962 h 2026077"/>
              <a:gd name="connsiteX1" fmla="*/ 1610686 w 6585358"/>
              <a:gd name="connsiteY1" fmla="*/ 1906017 h 2026077"/>
              <a:gd name="connsiteX2" fmla="*/ 3540154 w 6585358"/>
              <a:gd name="connsiteY2" fmla="*/ 698003 h 2026077"/>
              <a:gd name="connsiteX3" fmla="*/ 5696125 w 6585358"/>
              <a:gd name="connsiteY3" fmla="*/ 865783 h 2026077"/>
              <a:gd name="connsiteX4" fmla="*/ 6585358 w 6585358"/>
              <a:gd name="connsiteY4" fmla="*/ 1717 h 2026077"/>
              <a:gd name="connsiteX0" fmla="*/ 0 w 6585358"/>
              <a:gd name="connsiteY0" fmla="*/ 1947962 h 1951504"/>
              <a:gd name="connsiteX1" fmla="*/ 1518407 w 6585358"/>
              <a:gd name="connsiteY1" fmla="*/ 1276843 h 1951504"/>
              <a:gd name="connsiteX2" fmla="*/ 3540154 w 6585358"/>
              <a:gd name="connsiteY2" fmla="*/ 698003 h 1951504"/>
              <a:gd name="connsiteX3" fmla="*/ 5696125 w 6585358"/>
              <a:gd name="connsiteY3" fmla="*/ 865783 h 1951504"/>
              <a:gd name="connsiteX4" fmla="*/ 6585358 w 6585358"/>
              <a:gd name="connsiteY4" fmla="*/ 1717 h 1951504"/>
              <a:gd name="connsiteX0" fmla="*/ 0 w 6585358"/>
              <a:gd name="connsiteY0" fmla="*/ 1948415 h 1951957"/>
              <a:gd name="connsiteX1" fmla="*/ 1518407 w 6585358"/>
              <a:gd name="connsiteY1" fmla="*/ 1277296 h 1951957"/>
              <a:gd name="connsiteX2" fmla="*/ 3540154 w 6585358"/>
              <a:gd name="connsiteY2" fmla="*/ 698456 h 1951957"/>
              <a:gd name="connsiteX3" fmla="*/ 5528345 w 6585358"/>
              <a:gd name="connsiteY3" fmla="*/ 715234 h 1951957"/>
              <a:gd name="connsiteX4" fmla="*/ 6585358 w 6585358"/>
              <a:gd name="connsiteY4" fmla="*/ 2170 h 1951957"/>
              <a:gd name="connsiteX0" fmla="*/ 0 w 5914238"/>
              <a:gd name="connsiteY0" fmla="*/ 1346737 h 1350279"/>
              <a:gd name="connsiteX1" fmla="*/ 1518407 w 5914238"/>
              <a:gd name="connsiteY1" fmla="*/ 675618 h 1350279"/>
              <a:gd name="connsiteX2" fmla="*/ 3540154 w 5914238"/>
              <a:gd name="connsiteY2" fmla="*/ 96778 h 1350279"/>
              <a:gd name="connsiteX3" fmla="*/ 5528345 w 5914238"/>
              <a:gd name="connsiteY3" fmla="*/ 113556 h 1350279"/>
              <a:gd name="connsiteX4" fmla="*/ 5914238 w 5914238"/>
              <a:gd name="connsiteY4" fmla="*/ 88389 h 1350279"/>
              <a:gd name="connsiteX0" fmla="*/ 0 w 5528345"/>
              <a:gd name="connsiteY0" fmla="*/ 1269935 h 1273477"/>
              <a:gd name="connsiteX1" fmla="*/ 1518407 w 5528345"/>
              <a:gd name="connsiteY1" fmla="*/ 598816 h 1273477"/>
              <a:gd name="connsiteX2" fmla="*/ 3540154 w 5528345"/>
              <a:gd name="connsiteY2" fmla="*/ 19976 h 1273477"/>
              <a:gd name="connsiteX3" fmla="*/ 5528345 w 5528345"/>
              <a:gd name="connsiteY3" fmla="*/ 36754 h 1273477"/>
              <a:gd name="connsiteX0" fmla="*/ 0 w 5553512"/>
              <a:gd name="connsiteY0" fmla="*/ 1272003 h 1275545"/>
              <a:gd name="connsiteX1" fmla="*/ 1518407 w 5553512"/>
              <a:gd name="connsiteY1" fmla="*/ 600884 h 1275545"/>
              <a:gd name="connsiteX2" fmla="*/ 3540154 w 5553512"/>
              <a:gd name="connsiteY2" fmla="*/ 22044 h 1275545"/>
              <a:gd name="connsiteX3" fmla="*/ 5553512 w 5553512"/>
              <a:gd name="connsiteY3" fmla="*/ 22044 h 1275545"/>
              <a:gd name="connsiteX0" fmla="*/ 0 w 5025005"/>
              <a:gd name="connsiteY0" fmla="*/ 1323191 h 2414174"/>
              <a:gd name="connsiteX1" fmla="*/ 1518407 w 5025005"/>
              <a:gd name="connsiteY1" fmla="*/ 652072 h 2414174"/>
              <a:gd name="connsiteX2" fmla="*/ 3540154 w 5025005"/>
              <a:gd name="connsiteY2" fmla="*/ 73232 h 2414174"/>
              <a:gd name="connsiteX3" fmla="*/ 5025005 w 5025005"/>
              <a:gd name="connsiteY3" fmla="*/ 2405371 h 2414174"/>
              <a:gd name="connsiteX0" fmla="*/ 0 w 5025005"/>
              <a:gd name="connsiteY0" fmla="*/ 1323191 h 2405371"/>
              <a:gd name="connsiteX1" fmla="*/ 1518407 w 5025005"/>
              <a:gd name="connsiteY1" fmla="*/ 652072 h 2405371"/>
              <a:gd name="connsiteX2" fmla="*/ 3540154 w 5025005"/>
              <a:gd name="connsiteY2" fmla="*/ 73232 h 2405371"/>
              <a:gd name="connsiteX3" fmla="*/ 5025005 w 5025005"/>
              <a:gd name="connsiteY3" fmla="*/ 2405371 h 2405371"/>
              <a:gd name="connsiteX0" fmla="*/ 0 w 5025005"/>
              <a:gd name="connsiteY0" fmla="*/ 718976 h 1801156"/>
              <a:gd name="connsiteX1" fmla="*/ 1518407 w 5025005"/>
              <a:gd name="connsiteY1" fmla="*/ 47857 h 1801156"/>
              <a:gd name="connsiteX2" fmla="*/ 3061981 w 5025005"/>
              <a:gd name="connsiteY2" fmla="*/ 249193 h 1801156"/>
              <a:gd name="connsiteX3" fmla="*/ 5025005 w 5025005"/>
              <a:gd name="connsiteY3" fmla="*/ 1801156 h 180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5005" h="1801156">
                <a:moveTo>
                  <a:pt x="0" y="718976"/>
                </a:moveTo>
                <a:cubicBezTo>
                  <a:pt x="469783" y="770009"/>
                  <a:pt x="1008077" y="126154"/>
                  <a:pt x="1518407" y="47857"/>
                </a:cubicBezTo>
                <a:cubicBezTo>
                  <a:pt x="2028737" y="-30440"/>
                  <a:pt x="2477548" y="-43024"/>
                  <a:pt x="3061981" y="249193"/>
                </a:cubicBezTo>
                <a:cubicBezTo>
                  <a:pt x="3646414" y="541410"/>
                  <a:pt x="4973272" y="1395688"/>
                  <a:pt x="5025005" y="18011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E502F28-ACF2-4E0E-B021-5DB7E14C8AE0}"/>
              </a:ext>
            </a:extLst>
          </p:cNvPr>
          <p:cNvSpPr/>
          <p:nvPr/>
        </p:nvSpPr>
        <p:spPr>
          <a:xfrm>
            <a:off x="3741490" y="4872816"/>
            <a:ext cx="8086987" cy="1167257"/>
          </a:xfrm>
          <a:custGeom>
            <a:avLst/>
            <a:gdLst>
              <a:gd name="connsiteX0" fmla="*/ 0 w 7172587"/>
              <a:gd name="connsiteY0" fmla="*/ 1204856 h 1508868"/>
              <a:gd name="connsiteX1" fmla="*/ 2046914 w 7172587"/>
              <a:gd name="connsiteY1" fmla="*/ 1422970 h 1508868"/>
              <a:gd name="connsiteX2" fmla="*/ 4118994 w 7172587"/>
              <a:gd name="connsiteY2" fmla="*/ 1406192 h 1508868"/>
              <a:gd name="connsiteX3" fmla="*/ 6266576 w 7172587"/>
              <a:gd name="connsiteY3" fmla="*/ 214955 h 1508868"/>
              <a:gd name="connsiteX4" fmla="*/ 7172587 w 7172587"/>
              <a:gd name="connsiteY4" fmla="*/ 5231 h 1508868"/>
              <a:gd name="connsiteX0" fmla="*/ 0 w 7172587"/>
              <a:gd name="connsiteY0" fmla="*/ 1204856 h 1424909"/>
              <a:gd name="connsiteX1" fmla="*/ 2055303 w 7172587"/>
              <a:gd name="connsiteY1" fmla="*/ 961576 h 1424909"/>
              <a:gd name="connsiteX2" fmla="*/ 4118994 w 7172587"/>
              <a:gd name="connsiteY2" fmla="*/ 1406192 h 1424909"/>
              <a:gd name="connsiteX3" fmla="*/ 6266576 w 7172587"/>
              <a:gd name="connsiteY3" fmla="*/ 214955 h 1424909"/>
              <a:gd name="connsiteX4" fmla="*/ 7172587 w 7172587"/>
              <a:gd name="connsiteY4" fmla="*/ 5231 h 1424909"/>
              <a:gd name="connsiteX0" fmla="*/ 0 w 7172587"/>
              <a:gd name="connsiteY0" fmla="*/ 1204856 h 1229033"/>
              <a:gd name="connsiteX1" fmla="*/ 2055303 w 7172587"/>
              <a:gd name="connsiteY1" fmla="*/ 961576 h 1229033"/>
              <a:gd name="connsiteX2" fmla="*/ 4051882 w 7172587"/>
              <a:gd name="connsiteY2" fmla="*/ 340790 h 1229033"/>
              <a:gd name="connsiteX3" fmla="*/ 6266576 w 7172587"/>
              <a:gd name="connsiteY3" fmla="*/ 214955 h 1229033"/>
              <a:gd name="connsiteX4" fmla="*/ 7172587 w 7172587"/>
              <a:gd name="connsiteY4" fmla="*/ 5231 h 1229033"/>
              <a:gd name="connsiteX0" fmla="*/ 0 w 6937695"/>
              <a:gd name="connsiteY0" fmla="*/ 1745105 h 1769282"/>
              <a:gd name="connsiteX1" fmla="*/ 2055303 w 6937695"/>
              <a:gd name="connsiteY1" fmla="*/ 1501825 h 1769282"/>
              <a:gd name="connsiteX2" fmla="*/ 4051882 w 6937695"/>
              <a:gd name="connsiteY2" fmla="*/ 881039 h 1769282"/>
              <a:gd name="connsiteX3" fmla="*/ 6266576 w 6937695"/>
              <a:gd name="connsiteY3" fmla="*/ 755204 h 1769282"/>
              <a:gd name="connsiteX4" fmla="*/ 6937695 w 6937695"/>
              <a:gd name="connsiteY4" fmla="*/ 195 h 1769282"/>
              <a:gd name="connsiteX0" fmla="*/ 0 w 6937695"/>
              <a:gd name="connsiteY0" fmla="*/ 1744910 h 1769087"/>
              <a:gd name="connsiteX1" fmla="*/ 2055303 w 6937695"/>
              <a:gd name="connsiteY1" fmla="*/ 1501630 h 1769087"/>
              <a:gd name="connsiteX2" fmla="*/ 4051882 w 6937695"/>
              <a:gd name="connsiteY2" fmla="*/ 880844 h 1769087"/>
              <a:gd name="connsiteX3" fmla="*/ 6266576 w 6937695"/>
              <a:gd name="connsiteY3" fmla="*/ 755009 h 1769087"/>
              <a:gd name="connsiteX4" fmla="*/ 6937695 w 6937695"/>
              <a:gd name="connsiteY4" fmla="*/ 0 h 1769087"/>
              <a:gd name="connsiteX0" fmla="*/ 0 w 8086987"/>
              <a:gd name="connsiteY0" fmla="*/ 1005117 h 1968910"/>
              <a:gd name="connsiteX1" fmla="*/ 2055303 w 8086987"/>
              <a:gd name="connsiteY1" fmla="*/ 761837 h 1968910"/>
              <a:gd name="connsiteX2" fmla="*/ 4051882 w 8086987"/>
              <a:gd name="connsiteY2" fmla="*/ 141051 h 1968910"/>
              <a:gd name="connsiteX3" fmla="*/ 6266576 w 8086987"/>
              <a:gd name="connsiteY3" fmla="*/ 15216 h 1968910"/>
              <a:gd name="connsiteX4" fmla="*/ 8086987 w 8086987"/>
              <a:gd name="connsiteY4" fmla="*/ 1927906 h 1968910"/>
              <a:gd name="connsiteX0" fmla="*/ 0 w 8086987"/>
              <a:gd name="connsiteY0" fmla="*/ 1011927 h 1934716"/>
              <a:gd name="connsiteX1" fmla="*/ 2055303 w 8086987"/>
              <a:gd name="connsiteY1" fmla="*/ 768647 h 1934716"/>
              <a:gd name="connsiteX2" fmla="*/ 4051882 w 8086987"/>
              <a:gd name="connsiteY2" fmla="*/ 147861 h 1934716"/>
              <a:gd name="connsiteX3" fmla="*/ 6266576 w 8086987"/>
              <a:gd name="connsiteY3" fmla="*/ 22026 h 1934716"/>
              <a:gd name="connsiteX4" fmla="*/ 8086987 w 8086987"/>
              <a:gd name="connsiteY4" fmla="*/ 1934716 h 1934716"/>
              <a:gd name="connsiteX0" fmla="*/ 0 w 8086987"/>
              <a:gd name="connsiteY0" fmla="*/ 879643 h 1802432"/>
              <a:gd name="connsiteX1" fmla="*/ 2055303 w 8086987"/>
              <a:gd name="connsiteY1" fmla="*/ 636363 h 1802432"/>
              <a:gd name="connsiteX2" fmla="*/ 4051882 w 8086987"/>
              <a:gd name="connsiteY2" fmla="*/ 15577 h 1802432"/>
              <a:gd name="connsiteX3" fmla="*/ 5167618 w 8086987"/>
              <a:gd name="connsiteY3" fmla="*/ 1349427 h 1802432"/>
              <a:gd name="connsiteX4" fmla="*/ 8086987 w 8086987"/>
              <a:gd name="connsiteY4" fmla="*/ 1802432 h 1802432"/>
              <a:gd name="connsiteX0" fmla="*/ 0 w 8086987"/>
              <a:gd name="connsiteY0" fmla="*/ 879643 h 1802432"/>
              <a:gd name="connsiteX1" fmla="*/ 2055303 w 8086987"/>
              <a:gd name="connsiteY1" fmla="*/ 636363 h 1802432"/>
              <a:gd name="connsiteX2" fmla="*/ 4051882 w 8086987"/>
              <a:gd name="connsiteY2" fmla="*/ 15577 h 1802432"/>
              <a:gd name="connsiteX3" fmla="*/ 5167618 w 8086987"/>
              <a:gd name="connsiteY3" fmla="*/ 1349427 h 1802432"/>
              <a:gd name="connsiteX4" fmla="*/ 8086987 w 8086987"/>
              <a:gd name="connsiteY4" fmla="*/ 1802432 h 1802432"/>
              <a:gd name="connsiteX0" fmla="*/ 0 w 8086987"/>
              <a:gd name="connsiteY0" fmla="*/ 879643 h 1802432"/>
              <a:gd name="connsiteX1" fmla="*/ 2055303 w 8086987"/>
              <a:gd name="connsiteY1" fmla="*/ 636363 h 1802432"/>
              <a:gd name="connsiteX2" fmla="*/ 4051882 w 8086987"/>
              <a:gd name="connsiteY2" fmla="*/ 15577 h 1802432"/>
              <a:gd name="connsiteX3" fmla="*/ 5167618 w 8086987"/>
              <a:gd name="connsiteY3" fmla="*/ 1349427 h 1802432"/>
              <a:gd name="connsiteX4" fmla="*/ 8086987 w 8086987"/>
              <a:gd name="connsiteY4" fmla="*/ 1802432 h 1802432"/>
              <a:gd name="connsiteX0" fmla="*/ 0 w 8086987"/>
              <a:gd name="connsiteY0" fmla="*/ 244468 h 1167257"/>
              <a:gd name="connsiteX1" fmla="*/ 2055303 w 8086987"/>
              <a:gd name="connsiteY1" fmla="*/ 1188 h 1167257"/>
              <a:gd name="connsiteX2" fmla="*/ 3481431 w 8086987"/>
              <a:gd name="connsiteY2" fmla="*/ 177356 h 1167257"/>
              <a:gd name="connsiteX3" fmla="*/ 5167618 w 8086987"/>
              <a:gd name="connsiteY3" fmla="*/ 714252 h 1167257"/>
              <a:gd name="connsiteX4" fmla="*/ 8086987 w 8086987"/>
              <a:gd name="connsiteY4" fmla="*/ 1167257 h 1167257"/>
              <a:gd name="connsiteX0" fmla="*/ 0 w 8086987"/>
              <a:gd name="connsiteY0" fmla="*/ 244468 h 1167257"/>
              <a:gd name="connsiteX1" fmla="*/ 2055303 w 8086987"/>
              <a:gd name="connsiteY1" fmla="*/ 1188 h 1167257"/>
              <a:gd name="connsiteX2" fmla="*/ 3481431 w 8086987"/>
              <a:gd name="connsiteY2" fmla="*/ 177356 h 1167257"/>
              <a:gd name="connsiteX3" fmla="*/ 5167618 w 8086987"/>
              <a:gd name="connsiteY3" fmla="*/ 714252 h 1167257"/>
              <a:gd name="connsiteX4" fmla="*/ 8086987 w 8086987"/>
              <a:gd name="connsiteY4" fmla="*/ 1167257 h 1167257"/>
              <a:gd name="connsiteX0" fmla="*/ 0 w 8086987"/>
              <a:gd name="connsiteY0" fmla="*/ 244468 h 1167257"/>
              <a:gd name="connsiteX1" fmla="*/ 2055303 w 8086987"/>
              <a:gd name="connsiteY1" fmla="*/ 1188 h 1167257"/>
              <a:gd name="connsiteX2" fmla="*/ 3481431 w 8086987"/>
              <a:gd name="connsiteY2" fmla="*/ 177356 h 1167257"/>
              <a:gd name="connsiteX3" fmla="*/ 5167618 w 8086987"/>
              <a:gd name="connsiteY3" fmla="*/ 714252 h 1167257"/>
              <a:gd name="connsiteX4" fmla="*/ 8086987 w 8086987"/>
              <a:gd name="connsiteY4" fmla="*/ 1167257 h 116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6987" h="1167257">
                <a:moveTo>
                  <a:pt x="0" y="244468"/>
                </a:moveTo>
                <a:cubicBezTo>
                  <a:pt x="680207" y="336747"/>
                  <a:pt x="1475065" y="12373"/>
                  <a:pt x="2055303" y="1188"/>
                </a:cubicBezTo>
                <a:cubicBezTo>
                  <a:pt x="2635541" y="-9997"/>
                  <a:pt x="2962712" y="58512"/>
                  <a:pt x="3481431" y="177356"/>
                </a:cubicBezTo>
                <a:cubicBezTo>
                  <a:pt x="4000150" y="296200"/>
                  <a:pt x="4658686" y="545073"/>
                  <a:pt x="5167618" y="714252"/>
                </a:cubicBezTo>
                <a:cubicBezTo>
                  <a:pt x="5760440" y="908597"/>
                  <a:pt x="7427052" y="1096649"/>
                  <a:pt x="8086987" y="1167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5242472-86EF-4073-88F8-49049C49DEAF}"/>
              </a:ext>
            </a:extLst>
          </p:cNvPr>
          <p:cNvSpPr/>
          <p:nvPr/>
        </p:nvSpPr>
        <p:spPr>
          <a:xfrm>
            <a:off x="3167609" y="1015068"/>
            <a:ext cx="5384706" cy="4060271"/>
          </a:xfrm>
          <a:custGeom>
            <a:avLst/>
            <a:gdLst>
              <a:gd name="connsiteX0" fmla="*/ 0 w 5964572"/>
              <a:gd name="connsiteY0" fmla="*/ 3808601 h 3808601"/>
              <a:gd name="connsiteX1" fmla="*/ 1350627 w 5964572"/>
              <a:gd name="connsiteY1" fmla="*/ 2869034 h 3808601"/>
              <a:gd name="connsiteX2" fmla="*/ 3456264 w 5964572"/>
              <a:gd name="connsiteY2" fmla="*/ 2743200 h 3808601"/>
              <a:gd name="connsiteX3" fmla="*/ 4748169 w 5964572"/>
              <a:gd name="connsiteY3" fmla="*/ 645952 h 3808601"/>
              <a:gd name="connsiteX4" fmla="*/ 5964572 w 5964572"/>
              <a:gd name="connsiteY4" fmla="*/ 0 h 3808601"/>
              <a:gd name="connsiteX0" fmla="*/ 0 w 6820249"/>
              <a:gd name="connsiteY0" fmla="*/ 3317368 h 3317368"/>
              <a:gd name="connsiteX1" fmla="*/ 1350627 w 6820249"/>
              <a:gd name="connsiteY1" fmla="*/ 2377801 h 3317368"/>
              <a:gd name="connsiteX2" fmla="*/ 3456264 w 6820249"/>
              <a:gd name="connsiteY2" fmla="*/ 2251967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6820249"/>
              <a:gd name="connsiteY0" fmla="*/ 3317368 h 3317368"/>
              <a:gd name="connsiteX1" fmla="*/ 1350627 w 6820249"/>
              <a:gd name="connsiteY1" fmla="*/ 2377801 h 3317368"/>
              <a:gd name="connsiteX2" fmla="*/ 2919369 w 6820249"/>
              <a:gd name="connsiteY2" fmla="*/ 691614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6820249"/>
              <a:gd name="connsiteY0" fmla="*/ 3317368 h 3317368"/>
              <a:gd name="connsiteX1" fmla="*/ 1837189 w 6820249"/>
              <a:gd name="connsiteY1" fmla="*/ 2738528 h 3317368"/>
              <a:gd name="connsiteX2" fmla="*/ 2919369 w 6820249"/>
              <a:gd name="connsiteY2" fmla="*/ 691614 h 3317368"/>
              <a:gd name="connsiteX3" fmla="*/ 4748169 w 6820249"/>
              <a:gd name="connsiteY3" fmla="*/ 154719 h 3317368"/>
              <a:gd name="connsiteX4" fmla="*/ 6820249 w 6820249"/>
              <a:gd name="connsiteY4" fmla="*/ 314110 h 3317368"/>
              <a:gd name="connsiteX0" fmla="*/ 0 w 4776320"/>
              <a:gd name="connsiteY0" fmla="*/ 4060271 h 4060271"/>
              <a:gd name="connsiteX1" fmla="*/ 1837189 w 4776320"/>
              <a:gd name="connsiteY1" fmla="*/ 3481431 h 4060271"/>
              <a:gd name="connsiteX2" fmla="*/ 2919369 w 4776320"/>
              <a:gd name="connsiteY2" fmla="*/ 1434517 h 4060271"/>
              <a:gd name="connsiteX3" fmla="*/ 4748169 w 4776320"/>
              <a:gd name="connsiteY3" fmla="*/ 897622 h 4060271"/>
              <a:gd name="connsiteX4" fmla="*/ 1182848 w 4776320"/>
              <a:gd name="connsiteY4" fmla="*/ 0 h 4060271"/>
              <a:gd name="connsiteX0" fmla="*/ 0 w 4785657"/>
              <a:gd name="connsiteY0" fmla="*/ 4060271 h 4060271"/>
              <a:gd name="connsiteX1" fmla="*/ 1837189 w 4785657"/>
              <a:gd name="connsiteY1" fmla="*/ 3481431 h 4060271"/>
              <a:gd name="connsiteX2" fmla="*/ 2919369 w 4785657"/>
              <a:gd name="connsiteY2" fmla="*/ 1434517 h 4060271"/>
              <a:gd name="connsiteX3" fmla="*/ 4748169 w 4785657"/>
              <a:gd name="connsiteY3" fmla="*/ 897622 h 4060271"/>
              <a:gd name="connsiteX4" fmla="*/ 1182848 w 4785657"/>
              <a:gd name="connsiteY4" fmla="*/ 0 h 4060271"/>
              <a:gd name="connsiteX0" fmla="*/ 124164 w 4909821"/>
              <a:gd name="connsiteY0" fmla="*/ 4060271 h 4060271"/>
              <a:gd name="connsiteX1" fmla="*/ 1961353 w 4909821"/>
              <a:gd name="connsiteY1" fmla="*/ 3481431 h 4060271"/>
              <a:gd name="connsiteX2" fmla="*/ 65441 w 4909821"/>
              <a:gd name="connsiteY2" fmla="*/ 1107347 h 4060271"/>
              <a:gd name="connsiteX3" fmla="*/ 4872333 w 4909821"/>
              <a:gd name="connsiteY3" fmla="*/ 897622 h 4060271"/>
              <a:gd name="connsiteX4" fmla="*/ 1307012 w 4909821"/>
              <a:gd name="connsiteY4" fmla="*/ 0 h 4060271"/>
              <a:gd name="connsiteX0" fmla="*/ 546441 w 5332098"/>
              <a:gd name="connsiteY0" fmla="*/ 4060271 h 4060271"/>
              <a:gd name="connsiteX1" fmla="*/ 168936 w 5332098"/>
              <a:gd name="connsiteY1" fmla="*/ 2927758 h 4060271"/>
              <a:gd name="connsiteX2" fmla="*/ 487718 w 5332098"/>
              <a:gd name="connsiteY2" fmla="*/ 1107347 h 4060271"/>
              <a:gd name="connsiteX3" fmla="*/ 5294610 w 5332098"/>
              <a:gd name="connsiteY3" fmla="*/ 897622 h 4060271"/>
              <a:gd name="connsiteX4" fmla="*/ 1729289 w 5332098"/>
              <a:gd name="connsiteY4" fmla="*/ 0 h 4060271"/>
              <a:gd name="connsiteX0" fmla="*/ 599049 w 5384706"/>
              <a:gd name="connsiteY0" fmla="*/ 4060271 h 4060271"/>
              <a:gd name="connsiteX1" fmla="*/ 221544 w 5384706"/>
              <a:gd name="connsiteY1" fmla="*/ 2927758 h 4060271"/>
              <a:gd name="connsiteX2" fmla="*/ 540326 w 5384706"/>
              <a:gd name="connsiteY2" fmla="*/ 1107347 h 4060271"/>
              <a:gd name="connsiteX3" fmla="*/ 5347218 w 5384706"/>
              <a:gd name="connsiteY3" fmla="*/ 897622 h 4060271"/>
              <a:gd name="connsiteX4" fmla="*/ 1781897 w 5384706"/>
              <a:gd name="connsiteY4" fmla="*/ 0 h 406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4706" h="4060271">
                <a:moveTo>
                  <a:pt x="599049" y="4060271"/>
                </a:moveTo>
                <a:cubicBezTo>
                  <a:pt x="986340" y="3679271"/>
                  <a:pt x="382333" y="3419912"/>
                  <a:pt x="221544" y="2927758"/>
                </a:cubicBezTo>
                <a:cubicBezTo>
                  <a:pt x="60755" y="2435604"/>
                  <a:pt x="-313953" y="1445703"/>
                  <a:pt x="540326" y="1107347"/>
                </a:cubicBezTo>
                <a:cubicBezTo>
                  <a:pt x="1394605" y="768991"/>
                  <a:pt x="4929167" y="1354822"/>
                  <a:pt x="5347218" y="897622"/>
                </a:cubicBezTo>
                <a:cubicBezTo>
                  <a:pt x="5765269" y="440422"/>
                  <a:pt x="2565569" y="429935"/>
                  <a:pt x="17818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3EB6A-0682-4622-91F8-BA20EBAD1727}"/>
              </a:ext>
            </a:extLst>
          </p:cNvPr>
          <p:cNvSpPr txBox="1"/>
          <p:nvPr/>
        </p:nvSpPr>
        <p:spPr>
          <a:xfrm>
            <a:off x="6439446" y="1711038"/>
            <a:ext cx="101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-0.998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AB980-8F37-4109-9B51-6FA56824981C}"/>
              </a:ext>
            </a:extLst>
          </p:cNvPr>
          <p:cNvSpPr txBox="1"/>
          <p:nvPr/>
        </p:nvSpPr>
        <p:spPr>
          <a:xfrm>
            <a:off x="6766616" y="3055152"/>
            <a:ext cx="101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-0.996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5A66E-16C1-4B46-975F-5CB5078991CF}"/>
              </a:ext>
            </a:extLst>
          </p:cNvPr>
          <p:cNvSpPr txBox="1"/>
          <p:nvPr/>
        </p:nvSpPr>
        <p:spPr>
          <a:xfrm>
            <a:off x="3653498" y="3030769"/>
            <a:ext cx="101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-0.9935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90D92C-F63C-423A-A229-E7B55B33E2AD}"/>
              </a:ext>
            </a:extLst>
          </p:cNvPr>
          <p:cNvSpPr txBox="1"/>
          <p:nvPr/>
        </p:nvSpPr>
        <p:spPr>
          <a:xfrm>
            <a:off x="5188521" y="5757804"/>
            <a:ext cx="101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-0.9942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BA2265-7877-4E58-B039-0940160A963C}"/>
              </a:ext>
            </a:extLst>
          </p:cNvPr>
          <p:cNvSpPr txBox="1"/>
          <p:nvPr/>
        </p:nvSpPr>
        <p:spPr>
          <a:xfrm>
            <a:off x="3302333" y="5591793"/>
            <a:ext cx="101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-0.995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5A423-C69C-4856-908A-87A1F3177FF2}"/>
              </a:ext>
            </a:extLst>
          </p:cNvPr>
          <p:cNvSpPr txBox="1"/>
          <p:nvPr/>
        </p:nvSpPr>
        <p:spPr>
          <a:xfrm>
            <a:off x="7611975" y="5776459"/>
            <a:ext cx="101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-0.9935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CF092-FEF9-4ED7-B058-F6A5C31D7541}"/>
              </a:ext>
            </a:extLst>
          </p:cNvPr>
          <p:cNvSpPr txBox="1"/>
          <p:nvPr/>
        </p:nvSpPr>
        <p:spPr>
          <a:xfrm>
            <a:off x="10213526" y="5557382"/>
            <a:ext cx="101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-0.993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42DAEC-C011-494A-B7C7-B190ED9A1FA7}"/>
              </a:ext>
            </a:extLst>
          </p:cNvPr>
          <p:cNvSpPr txBox="1"/>
          <p:nvPr/>
        </p:nvSpPr>
        <p:spPr>
          <a:xfrm>
            <a:off x="11090051" y="2384903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57F770E-5D98-4B31-9124-8BBA796E4DB7}"/>
              </a:ext>
            </a:extLst>
          </p:cNvPr>
          <p:cNvSpPr/>
          <p:nvPr/>
        </p:nvSpPr>
        <p:spPr>
          <a:xfrm rot="20746526">
            <a:off x="3542678" y="4935479"/>
            <a:ext cx="281348" cy="3654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64D32-E36B-487E-9B07-B908A342DCE2}"/>
              </a:ext>
            </a:extLst>
          </p:cNvPr>
          <p:cNvSpPr/>
          <p:nvPr/>
        </p:nvSpPr>
        <p:spPr>
          <a:xfrm flipH="1">
            <a:off x="5975759" y="4327981"/>
            <a:ext cx="549763" cy="485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E386AF-BEB4-4F05-B1A9-F23557673DDB}"/>
              </a:ext>
            </a:extLst>
          </p:cNvPr>
          <p:cNvSpPr/>
          <p:nvPr/>
        </p:nvSpPr>
        <p:spPr>
          <a:xfrm flipH="1">
            <a:off x="3738694" y="1853970"/>
            <a:ext cx="2200907" cy="4003259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4F4560-9359-4909-9E8D-53F690662C0F}"/>
              </a:ext>
            </a:extLst>
          </p:cNvPr>
          <p:cNvSpPr/>
          <p:nvPr/>
        </p:nvSpPr>
        <p:spPr>
          <a:xfrm flipH="1">
            <a:off x="6617516" y="1853969"/>
            <a:ext cx="2200907" cy="4003259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D00745-ED19-4023-8038-1CB6D227BC1C}"/>
              </a:ext>
            </a:extLst>
          </p:cNvPr>
          <p:cNvSpPr/>
          <p:nvPr/>
        </p:nvSpPr>
        <p:spPr>
          <a:xfrm flipH="1">
            <a:off x="3975301" y="1869225"/>
            <a:ext cx="2200907" cy="4003259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C3664A-473E-4CE0-876C-0D7106D337A2}"/>
              </a:ext>
            </a:extLst>
          </p:cNvPr>
          <p:cNvSpPr/>
          <p:nvPr/>
        </p:nvSpPr>
        <p:spPr>
          <a:xfrm flipH="1">
            <a:off x="6577054" y="2171860"/>
            <a:ext cx="336033" cy="296701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E6FFC952-DE3D-4955-B331-F38B5775A9A1}"/>
              </a:ext>
            </a:extLst>
          </p:cNvPr>
          <p:cNvSpPr/>
          <p:nvPr/>
        </p:nvSpPr>
        <p:spPr>
          <a:xfrm flipH="1">
            <a:off x="6577054" y="2763177"/>
            <a:ext cx="336033" cy="1481651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60B4868-1E1F-4FD4-89C8-169FBC0DD8C6}"/>
              </a:ext>
            </a:extLst>
          </p:cNvPr>
          <p:cNvSpPr/>
          <p:nvPr/>
        </p:nvSpPr>
        <p:spPr>
          <a:xfrm flipH="1">
            <a:off x="3964200" y="2187117"/>
            <a:ext cx="336033" cy="296701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C5E22D-BB9F-471E-A97B-DBBDEBB272D1}"/>
              </a:ext>
            </a:extLst>
          </p:cNvPr>
          <p:cNvSpPr/>
          <p:nvPr/>
        </p:nvSpPr>
        <p:spPr>
          <a:xfrm flipH="1">
            <a:off x="3874406" y="3445337"/>
            <a:ext cx="392571" cy="346621"/>
          </a:xfrm>
          <a:prstGeom prst="rect">
            <a:avLst/>
          </a:prstGeom>
          <a:solidFill>
            <a:srgbClr val="7030A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879BF1-3B22-4ADB-8490-4CE4188B4C58}"/>
              </a:ext>
            </a:extLst>
          </p:cNvPr>
          <p:cNvSpPr/>
          <p:nvPr/>
        </p:nvSpPr>
        <p:spPr>
          <a:xfrm flipH="1">
            <a:off x="3874406" y="3239528"/>
            <a:ext cx="392571" cy="346621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9E77ED7B-C135-429A-A4FE-7E50DAA84D4D}"/>
              </a:ext>
            </a:extLst>
          </p:cNvPr>
          <p:cNvSpPr/>
          <p:nvPr/>
        </p:nvSpPr>
        <p:spPr>
          <a:xfrm flipH="1">
            <a:off x="3964200" y="4367028"/>
            <a:ext cx="336033" cy="346621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9EB21972-467B-4B52-9356-D08AEC7C87E6}"/>
              </a:ext>
            </a:extLst>
          </p:cNvPr>
          <p:cNvSpPr/>
          <p:nvPr/>
        </p:nvSpPr>
        <p:spPr>
          <a:xfrm flipH="1">
            <a:off x="3964200" y="2545257"/>
            <a:ext cx="336033" cy="17331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70BADC-13EA-412B-A00A-8597F8190F49}"/>
              </a:ext>
            </a:extLst>
          </p:cNvPr>
          <p:cNvSpPr/>
          <p:nvPr/>
        </p:nvSpPr>
        <p:spPr>
          <a:xfrm flipH="1">
            <a:off x="5662133" y="2512930"/>
            <a:ext cx="336033" cy="296701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0EC8AD-220F-40DE-BECD-69B18BA3E860}"/>
              </a:ext>
            </a:extLst>
          </p:cNvPr>
          <p:cNvSpPr/>
          <p:nvPr/>
        </p:nvSpPr>
        <p:spPr>
          <a:xfrm flipH="1">
            <a:off x="6215361" y="4384365"/>
            <a:ext cx="392571" cy="346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136D7A1-4392-49A2-AB69-EFDCDE5634DC}"/>
              </a:ext>
            </a:extLst>
          </p:cNvPr>
          <p:cNvSpPr/>
          <p:nvPr/>
        </p:nvSpPr>
        <p:spPr>
          <a:xfrm flipH="1">
            <a:off x="5380277" y="2533741"/>
            <a:ext cx="1120109" cy="1754250"/>
          </a:xfrm>
          <a:custGeom>
            <a:avLst/>
            <a:gdLst>
              <a:gd name="connsiteX0" fmla="*/ 0 w 1149292"/>
              <a:gd name="connsiteY0" fmla="*/ 2038525 h 2038525"/>
              <a:gd name="connsiteX1" fmla="*/ 176169 w 1149292"/>
              <a:gd name="connsiteY1" fmla="*/ 1224793 h 2038525"/>
              <a:gd name="connsiteX2" fmla="*/ 117446 w 1149292"/>
              <a:gd name="connsiteY2" fmla="*/ 545285 h 2038525"/>
              <a:gd name="connsiteX3" fmla="*/ 780177 w 1149292"/>
              <a:gd name="connsiteY3" fmla="*/ 251670 h 2038525"/>
              <a:gd name="connsiteX4" fmla="*/ 662731 w 1149292"/>
              <a:gd name="connsiteY4" fmla="*/ 0 h 2038525"/>
              <a:gd name="connsiteX5" fmla="*/ 1149292 w 1149292"/>
              <a:gd name="connsiteY5" fmla="*/ 251670 h 2038525"/>
              <a:gd name="connsiteX6" fmla="*/ 1132514 w 1149292"/>
              <a:gd name="connsiteY6" fmla="*/ 830510 h 2038525"/>
              <a:gd name="connsiteX7" fmla="*/ 947956 w 1149292"/>
              <a:gd name="connsiteY7" fmla="*/ 578841 h 2038525"/>
              <a:gd name="connsiteX8" fmla="*/ 570452 w 1149292"/>
              <a:gd name="connsiteY8" fmla="*/ 771787 h 2038525"/>
              <a:gd name="connsiteX9" fmla="*/ 637564 w 1149292"/>
              <a:gd name="connsiteY9" fmla="*/ 1140903 h 2038525"/>
              <a:gd name="connsiteX10" fmla="*/ 570452 w 1149292"/>
              <a:gd name="connsiteY10" fmla="*/ 2030136 h 2038525"/>
              <a:gd name="connsiteX0" fmla="*/ 0 w 1149292"/>
              <a:gd name="connsiteY0" fmla="*/ 2038525 h 2038525"/>
              <a:gd name="connsiteX1" fmla="*/ 176169 w 1149292"/>
              <a:gd name="connsiteY1" fmla="*/ 1224793 h 2038525"/>
              <a:gd name="connsiteX2" fmla="*/ 117446 w 1149292"/>
              <a:gd name="connsiteY2" fmla="*/ 545285 h 2038525"/>
              <a:gd name="connsiteX3" fmla="*/ 780177 w 1149292"/>
              <a:gd name="connsiteY3" fmla="*/ 251670 h 2038525"/>
              <a:gd name="connsiteX4" fmla="*/ 662731 w 1149292"/>
              <a:gd name="connsiteY4" fmla="*/ 0 h 2038525"/>
              <a:gd name="connsiteX5" fmla="*/ 1149292 w 1149292"/>
              <a:gd name="connsiteY5" fmla="*/ 251670 h 2038525"/>
              <a:gd name="connsiteX6" fmla="*/ 1132514 w 1149292"/>
              <a:gd name="connsiteY6" fmla="*/ 830510 h 2038525"/>
              <a:gd name="connsiteX7" fmla="*/ 947956 w 1149292"/>
              <a:gd name="connsiteY7" fmla="*/ 578841 h 2038525"/>
              <a:gd name="connsiteX8" fmla="*/ 570452 w 1149292"/>
              <a:gd name="connsiteY8" fmla="*/ 771787 h 2038525"/>
              <a:gd name="connsiteX9" fmla="*/ 637564 w 1149292"/>
              <a:gd name="connsiteY9" fmla="*/ 1140903 h 2038525"/>
              <a:gd name="connsiteX10" fmla="*/ 570452 w 1149292"/>
              <a:gd name="connsiteY10" fmla="*/ 2013358 h 2038525"/>
              <a:gd name="connsiteX0" fmla="*/ 0 w 1149292"/>
              <a:gd name="connsiteY0" fmla="*/ 2038525 h 2085698"/>
              <a:gd name="connsiteX1" fmla="*/ 176169 w 1149292"/>
              <a:gd name="connsiteY1" fmla="*/ 1224793 h 2085698"/>
              <a:gd name="connsiteX2" fmla="*/ 117446 w 1149292"/>
              <a:gd name="connsiteY2" fmla="*/ 545285 h 2085698"/>
              <a:gd name="connsiteX3" fmla="*/ 780177 w 1149292"/>
              <a:gd name="connsiteY3" fmla="*/ 251670 h 2085698"/>
              <a:gd name="connsiteX4" fmla="*/ 662731 w 1149292"/>
              <a:gd name="connsiteY4" fmla="*/ 0 h 2085698"/>
              <a:gd name="connsiteX5" fmla="*/ 1149292 w 1149292"/>
              <a:gd name="connsiteY5" fmla="*/ 251670 h 2085698"/>
              <a:gd name="connsiteX6" fmla="*/ 1132514 w 1149292"/>
              <a:gd name="connsiteY6" fmla="*/ 830510 h 2085698"/>
              <a:gd name="connsiteX7" fmla="*/ 947956 w 1149292"/>
              <a:gd name="connsiteY7" fmla="*/ 578841 h 2085698"/>
              <a:gd name="connsiteX8" fmla="*/ 570452 w 1149292"/>
              <a:gd name="connsiteY8" fmla="*/ 771787 h 2085698"/>
              <a:gd name="connsiteX9" fmla="*/ 637564 w 1149292"/>
              <a:gd name="connsiteY9" fmla="*/ 1140903 h 2085698"/>
              <a:gd name="connsiteX10" fmla="*/ 570452 w 1149292"/>
              <a:gd name="connsiteY10" fmla="*/ 2013358 h 2085698"/>
              <a:gd name="connsiteX11" fmla="*/ 570452 w 1149292"/>
              <a:gd name="connsiteY11" fmla="*/ 2038525 h 2085698"/>
              <a:gd name="connsiteX0" fmla="*/ 25167 w 1174459"/>
              <a:gd name="connsiteY0" fmla="*/ 2038525 h 2083206"/>
              <a:gd name="connsiteX1" fmla="*/ 201336 w 1174459"/>
              <a:gd name="connsiteY1" fmla="*/ 1224793 h 2083206"/>
              <a:gd name="connsiteX2" fmla="*/ 142613 w 1174459"/>
              <a:gd name="connsiteY2" fmla="*/ 545285 h 2083206"/>
              <a:gd name="connsiteX3" fmla="*/ 805344 w 1174459"/>
              <a:gd name="connsiteY3" fmla="*/ 251670 h 2083206"/>
              <a:gd name="connsiteX4" fmla="*/ 687898 w 1174459"/>
              <a:gd name="connsiteY4" fmla="*/ 0 h 2083206"/>
              <a:gd name="connsiteX5" fmla="*/ 1174459 w 1174459"/>
              <a:gd name="connsiteY5" fmla="*/ 251670 h 2083206"/>
              <a:gd name="connsiteX6" fmla="*/ 1157681 w 1174459"/>
              <a:gd name="connsiteY6" fmla="*/ 830510 h 2083206"/>
              <a:gd name="connsiteX7" fmla="*/ 973123 w 1174459"/>
              <a:gd name="connsiteY7" fmla="*/ 578841 h 2083206"/>
              <a:gd name="connsiteX8" fmla="*/ 595619 w 1174459"/>
              <a:gd name="connsiteY8" fmla="*/ 771787 h 2083206"/>
              <a:gd name="connsiteX9" fmla="*/ 662731 w 1174459"/>
              <a:gd name="connsiteY9" fmla="*/ 1140903 h 2083206"/>
              <a:gd name="connsiteX10" fmla="*/ 595619 w 1174459"/>
              <a:gd name="connsiteY10" fmla="*/ 2013358 h 2083206"/>
              <a:gd name="connsiteX11" fmla="*/ 0 w 1174459"/>
              <a:gd name="connsiteY11" fmla="*/ 2030136 h 2083206"/>
              <a:gd name="connsiteX0" fmla="*/ 25167 w 1174459"/>
              <a:gd name="connsiteY0" fmla="*/ 2038525 h 2083206"/>
              <a:gd name="connsiteX1" fmla="*/ 201336 w 1174459"/>
              <a:gd name="connsiteY1" fmla="*/ 1224793 h 2083206"/>
              <a:gd name="connsiteX2" fmla="*/ 142613 w 1174459"/>
              <a:gd name="connsiteY2" fmla="*/ 545285 h 2083206"/>
              <a:gd name="connsiteX3" fmla="*/ 805344 w 1174459"/>
              <a:gd name="connsiteY3" fmla="*/ 251670 h 2083206"/>
              <a:gd name="connsiteX4" fmla="*/ 687898 w 1174459"/>
              <a:gd name="connsiteY4" fmla="*/ 0 h 2083206"/>
              <a:gd name="connsiteX5" fmla="*/ 1174459 w 1174459"/>
              <a:gd name="connsiteY5" fmla="*/ 251670 h 2083206"/>
              <a:gd name="connsiteX6" fmla="*/ 1157681 w 1174459"/>
              <a:gd name="connsiteY6" fmla="*/ 830510 h 2083206"/>
              <a:gd name="connsiteX7" fmla="*/ 973123 w 1174459"/>
              <a:gd name="connsiteY7" fmla="*/ 578841 h 2083206"/>
              <a:gd name="connsiteX8" fmla="*/ 595619 w 1174459"/>
              <a:gd name="connsiteY8" fmla="*/ 771787 h 2083206"/>
              <a:gd name="connsiteX9" fmla="*/ 662731 w 1174459"/>
              <a:gd name="connsiteY9" fmla="*/ 1140903 h 2083206"/>
              <a:gd name="connsiteX10" fmla="*/ 595619 w 1174459"/>
              <a:gd name="connsiteY10" fmla="*/ 2013358 h 2083206"/>
              <a:gd name="connsiteX11" fmla="*/ 0 w 1174459"/>
              <a:gd name="connsiteY11" fmla="*/ 2030136 h 2083206"/>
              <a:gd name="connsiteX12" fmla="*/ 25167 w 1174459"/>
              <a:gd name="connsiteY12" fmla="*/ 2038525 h 208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4459" h="2083206">
                <a:moveTo>
                  <a:pt x="25167" y="2038525"/>
                </a:moveTo>
                <a:lnTo>
                  <a:pt x="201336" y="1224793"/>
                </a:lnTo>
                <a:lnTo>
                  <a:pt x="142613" y="545285"/>
                </a:lnTo>
                <a:lnTo>
                  <a:pt x="805344" y="251670"/>
                </a:lnTo>
                <a:lnTo>
                  <a:pt x="687898" y="0"/>
                </a:lnTo>
                <a:lnTo>
                  <a:pt x="1174459" y="251670"/>
                </a:lnTo>
                <a:lnTo>
                  <a:pt x="1157681" y="830510"/>
                </a:lnTo>
                <a:lnTo>
                  <a:pt x="973123" y="578841"/>
                </a:lnTo>
                <a:lnTo>
                  <a:pt x="595619" y="771787"/>
                </a:lnTo>
                <a:lnTo>
                  <a:pt x="662731" y="1140903"/>
                </a:lnTo>
                <a:cubicBezTo>
                  <a:pt x="640360" y="1437314"/>
                  <a:pt x="617990" y="1716947"/>
                  <a:pt x="595619" y="2013358"/>
                </a:cubicBezTo>
                <a:cubicBezTo>
                  <a:pt x="584434" y="2162962"/>
                  <a:pt x="0" y="2024893"/>
                  <a:pt x="0" y="2030136"/>
                </a:cubicBezTo>
                <a:lnTo>
                  <a:pt x="25167" y="203852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681F88-D0FD-41BB-8ADF-7E3120768012}"/>
              </a:ext>
            </a:extLst>
          </p:cNvPr>
          <p:cNvSpPr txBox="1"/>
          <p:nvPr/>
        </p:nvSpPr>
        <p:spPr>
          <a:xfrm flipH="1">
            <a:off x="4279928" y="5375576"/>
            <a:ext cx="184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Pushing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CC4B4C-D34B-4CBF-A97E-25B0AC0F9F81}"/>
              </a:ext>
            </a:extLst>
          </p:cNvPr>
          <p:cNvSpPr txBox="1"/>
          <p:nvPr/>
        </p:nvSpPr>
        <p:spPr>
          <a:xfrm flipH="1">
            <a:off x="7150939" y="5375576"/>
            <a:ext cx="184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Sliding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F958F2-2C73-49C7-A3D1-D819A04CD6AD}"/>
              </a:ext>
            </a:extLst>
          </p:cNvPr>
          <p:cNvSpPr txBox="1"/>
          <p:nvPr/>
        </p:nvSpPr>
        <p:spPr>
          <a:xfrm flipH="1">
            <a:off x="3975301" y="5390008"/>
            <a:ext cx="220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Pick&amp;Place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A64B63-2804-4930-A9B7-0194CE664E67}"/>
              </a:ext>
            </a:extLst>
          </p:cNvPr>
          <p:cNvSpPr/>
          <p:nvPr/>
        </p:nvSpPr>
        <p:spPr>
          <a:xfrm>
            <a:off x="653138" y="1497566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524CF-C73D-4900-B49B-474F61197B09}"/>
              </a:ext>
            </a:extLst>
          </p:cNvPr>
          <p:cNvSpPr/>
          <p:nvPr/>
        </p:nvSpPr>
        <p:spPr>
          <a:xfrm>
            <a:off x="653138" y="1497565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4D2B5-5871-41FE-87E9-0E61E68320D2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CBE80B-D5FC-41E8-9AA0-653238DC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87" y="1501329"/>
            <a:ext cx="7361656" cy="4750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AE17A2-3013-4FC2-957D-A435ED00BCDD}"/>
              </a:ext>
            </a:extLst>
          </p:cNvPr>
          <p:cNvSpPr txBox="1"/>
          <p:nvPr/>
        </p:nvSpPr>
        <p:spPr>
          <a:xfrm>
            <a:off x="712161" y="2055733"/>
            <a:ext cx="19382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Sparse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0526F-F75D-49A0-B3F4-7876D118422C}"/>
              </a:ext>
            </a:extLst>
          </p:cNvPr>
          <p:cNvSpPr/>
          <p:nvPr/>
        </p:nvSpPr>
        <p:spPr>
          <a:xfrm>
            <a:off x="10778730" y="4976205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17A2-3013-4FC2-957D-A435ED00BCDD}"/>
              </a:ext>
            </a:extLst>
          </p:cNvPr>
          <p:cNvSpPr txBox="1"/>
          <p:nvPr/>
        </p:nvSpPr>
        <p:spPr>
          <a:xfrm>
            <a:off x="712161" y="2055733"/>
            <a:ext cx="19382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Sparse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BAB93E-D237-4242-B908-5A9513A699A9}"/>
              </a:ext>
            </a:extLst>
          </p:cNvPr>
          <p:cNvSpPr/>
          <p:nvPr/>
        </p:nvSpPr>
        <p:spPr>
          <a:xfrm>
            <a:off x="3523571" y="1497564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32F5E-0E69-4095-B1D3-B3AA12D78110}"/>
              </a:ext>
            </a:extLst>
          </p:cNvPr>
          <p:cNvSpPr/>
          <p:nvPr/>
        </p:nvSpPr>
        <p:spPr>
          <a:xfrm>
            <a:off x="6402393" y="1497563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67DEC-B382-4E7D-BB07-9E449A5023BF}"/>
              </a:ext>
            </a:extLst>
          </p:cNvPr>
          <p:cNvSpPr/>
          <p:nvPr/>
        </p:nvSpPr>
        <p:spPr>
          <a:xfrm>
            <a:off x="9256048" y="1497562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A1DCE1-7252-4B04-8377-1D71A10CD16D}"/>
              </a:ext>
            </a:extLst>
          </p:cNvPr>
          <p:cNvSpPr/>
          <p:nvPr/>
        </p:nvSpPr>
        <p:spPr>
          <a:xfrm>
            <a:off x="4497057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915D07-6F6E-4D7B-8675-D4C94FD401C1}"/>
              </a:ext>
            </a:extLst>
          </p:cNvPr>
          <p:cNvSpPr/>
          <p:nvPr/>
        </p:nvSpPr>
        <p:spPr>
          <a:xfrm>
            <a:off x="4470314" y="4536916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9717D7-BAF2-4EFC-84A6-2B55AF3C6D8A}"/>
              </a:ext>
            </a:extLst>
          </p:cNvPr>
          <p:cNvSpPr/>
          <p:nvPr/>
        </p:nvSpPr>
        <p:spPr>
          <a:xfrm>
            <a:off x="7380073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017D50-9B75-4FE3-A6F4-BC6431DBA82D}"/>
              </a:ext>
            </a:extLst>
          </p:cNvPr>
          <p:cNvSpPr/>
          <p:nvPr/>
        </p:nvSpPr>
        <p:spPr>
          <a:xfrm>
            <a:off x="10804851" y="254186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0412FB-1035-4CBF-837C-072BC5880E25}"/>
              </a:ext>
            </a:extLst>
          </p:cNvPr>
          <p:cNvSpPr/>
          <p:nvPr/>
        </p:nvSpPr>
        <p:spPr>
          <a:xfrm>
            <a:off x="9687772" y="4698392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BEEBB-BE34-4721-B296-6120FF16A11D}"/>
              </a:ext>
            </a:extLst>
          </p:cNvPr>
          <p:cNvSpPr txBox="1"/>
          <p:nvPr/>
        </p:nvSpPr>
        <p:spPr>
          <a:xfrm>
            <a:off x="3712477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Pushing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7573F8-D5B9-4FF9-8618-0574A88C4F0E}"/>
              </a:ext>
            </a:extLst>
          </p:cNvPr>
          <p:cNvSpPr txBox="1"/>
          <p:nvPr/>
        </p:nvSpPr>
        <p:spPr>
          <a:xfrm>
            <a:off x="6583488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Sliding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002B6-1635-470F-86FC-20ED4C60FF16}"/>
              </a:ext>
            </a:extLst>
          </p:cNvPr>
          <p:cNvSpPr txBox="1"/>
          <p:nvPr/>
        </p:nvSpPr>
        <p:spPr>
          <a:xfrm>
            <a:off x="9256048" y="5696132"/>
            <a:ext cx="23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Pick&amp;Place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678B64-A58C-43D4-9955-4CEAF5DFB32F}"/>
              </a:ext>
            </a:extLst>
          </p:cNvPr>
          <p:cNvSpPr/>
          <p:nvPr/>
        </p:nvSpPr>
        <p:spPr>
          <a:xfrm>
            <a:off x="7337849" y="4564586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379025-C6A6-4FEF-9817-1A9419FB4427}"/>
              </a:ext>
            </a:extLst>
          </p:cNvPr>
          <p:cNvSpPr/>
          <p:nvPr/>
        </p:nvSpPr>
        <p:spPr>
          <a:xfrm>
            <a:off x="4401785" y="4925742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83157-5944-417E-9A86-5E41FD900EA4}"/>
              </a:ext>
            </a:extLst>
          </p:cNvPr>
          <p:cNvSpPr/>
          <p:nvPr/>
        </p:nvSpPr>
        <p:spPr>
          <a:xfrm>
            <a:off x="7264405" y="4925742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0526F-F75D-49A0-B3F4-7876D118422C}"/>
              </a:ext>
            </a:extLst>
          </p:cNvPr>
          <p:cNvSpPr/>
          <p:nvPr/>
        </p:nvSpPr>
        <p:spPr>
          <a:xfrm>
            <a:off x="10778730" y="4976205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45B2-1072-460A-930D-CEC74F1FD0DE}"/>
              </a:ext>
            </a:extLst>
          </p:cNvPr>
          <p:cNvSpPr/>
          <p:nvPr/>
        </p:nvSpPr>
        <p:spPr>
          <a:xfrm>
            <a:off x="653138" y="1497564"/>
            <a:ext cx="2307699" cy="4753947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D0678-618E-4872-8AC3-F69256C98E05}"/>
              </a:ext>
            </a:extLst>
          </p:cNvPr>
          <p:cNvSpPr/>
          <p:nvPr/>
        </p:nvSpPr>
        <p:spPr>
          <a:xfrm flipH="1">
            <a:off x="640550" y="223934"/>
            <a:ext cx="71611" cy="1152631"/>
          </a:xfrm>
          <a:prstGeom prst="rect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3CA-7700-42D0-A664-B8020840EE7E}"/>
              </a:ext>
            </a:extLst>
          </p:cNvPr>
          <p:cNvSpPr txBox="1"/>
          <p:nvPr/>
        </p:nvSpPr>
        <p:spPr>
          <a:xfrm>
            <a:off x="693499" y="112569"/>
            <a:ext cx="280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Hindsight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Experience</a:t>
            </a:r>
          </a:p>
          <a:p>
            <a:r>
              <a:rPr lang="en-US" altLang="ko-KR" sz="2800" b="1" dirty="0">
                <a:latin typeface="Arial Black" panose="020B0A040201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Replay</a:t>
            </a:r>
            <a:endParaRPr lang="ko-KR" altLang="en-US" sz="2800" b="1" dirty="0">
              <a:latin typeface="Arial Black" panose="020B0A040201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17A2-3013-4FC2-957D-A435ED00BCDD}"/>
              </a:ext>
            </a:extLst>
          </p:cNvPr>
          <p:cNvSpPr txBox="1"/>
          <p:nvPr/>
        </p:nvSpPr>
        <p:spPr>
          <a:xfrm>
            <a:off x="712161" y="2055733"/>
            <a:ext cx="19382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Sparse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Reward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BAB93E-D237-4242-B908-5A9513A699A9}"/>
              </a:ext>
            </a:extLst>
          </p:cNvPr>
          <p:cNvSpPr/>
          <p:nvPr/>
        </p:nvSpPr>
        <p:spPr>
          <a:xfrm>
            <a:off x="3523571" y="1497564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32F5E-0E69-4095-B1D3-B3AA12D78110}"/>
              </a:ext>
            </a:extLst>
          </p:cNvPr>
          <p:cNvSpPr/>
          <p:nvPr/>
        </p:nvSpPr>
        <p:spPr>
          <a:xfrm>
            <a:off x="6402393" y="1497563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67DEC-B382-4E7D-BB07-9E449A5023BF}"/>
              </a:ext>
            </a:extLst>
          </p:cNvPr>
          <p:cNvSpPr/>
          <p:nvPr/>
        </p:nvSpPr>
        <p:spPr>
          <a:xfrm>
            <a:off x="9256048" y="1497562"/>
            <a:ext cx="2307699" cy="4753947"/>
          </a:xfrm>
          <a:prstGeom prst="rect">
            <a:avLst/>
          </a:prstGeom>
          <a:noFill/>
          <a:ln w="762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A1DCE1-7252-4B04-8377-1D71A10CD16D}"/>
              </a:ext>
            </a:extLst>
          </p:cNvPr>
          <p:cNvSpPr/>
          <p:nvPr/>
        </p:nvSpPr>
        <p:spPr>
          <a:xfrm>
            <a:off x="4497057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915D07-6F6E-4D7B-8675-D4C94FD401C1}"/>
              </a:ext>
            </a:extLst>
          </p:cNvPr>
          <p:cNvSpPr/>
          <p:nvPr/>
        </p:nvSpPr>
        <p:spPr>
          <a:xfrm>
            <a:off x="4467416" y="2451225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9717D7-BAF2-4EFC-84A6-2B55AF3C6D8A}"/>
              </a:ext>
            </a:extLst>
          </p:cNvPr>
          <p:cNvSpPr/>
          <p:nvPr/>
        </p:nvSpPr>
        <p:spPr>
          <a:xfrm>
            <a:off x="7380073" y="251050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017D50-9B75-4FE3-A6F4-BC6431DBA82D}"/>
              </a:ext>
            </a:extLst>
          </p:cNvPr>
          <p:cNvSpPr/>
          <p:nvPr/>
        </p:nvSpPr>
        <p:spPr>
          <a:xfrm>
            <a:off x="10804851" y="2541866"/>
            <a:ext cx="352338" cy="352338"/>
          </a:xfrm>
          <a:prstGeom prst="ellipse">
            <a:avLst/>
          </a:prstGeom>
          <a:solidFill>
            <a:srgbClr val="35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0412FB-1035-4CBF-837C-072BC5880E25}"/>
              </a:ext>
            </a:extLst>
          </p:cNvPr>
          <p:cNvSpPr/>
          <p:nvPr/>
        </p:nvSpPr>
        <p:spPr>
          <a:xfrm>
            <a:off x="9687772" y="4698392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BEEBB-BE34-4721-B296-6120FF16A11D}"/>
              </a:ext>
            </a:extLst>
          </p:cNvPr>
          <p:cNvSpPr txBox="1"/>
          <p:nvPr/>
        </p:nvSpPr>
        <p:spPr>
          <a:xfrm>
            <a:off x="3712477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Pushing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7573F8-D5B9-4FF9-8618-0574A88C4F0E}"/>
              </a:ext>
            </a:extLst>
          </p:cNvPr>
          <p:cNvSpPr txBox="1"/>
          <p:nvPr/>
        </p:nvSpPr>
        <p:spPr>
          <a:xfrm>
            <a:off x="6583488" y="5696957"/>
            <a:ext cx="19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Sliding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002B6-1635-470F-86FC-20ED4C60FF16}"/>
              </a:ext>
            </a:extLst>
          </p:cNvPr>
          <p:cNvSpPr txBox="1"/>
          <p:nvPr/>
        </p:nvSpPr>
        <p:spPr>
          <a:xfrm>
            <a:off x="9256048" y="5696132"/>
            <a:ext cx="23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354F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Pick&amp;Place</a:t>
            </a:r>
            <a:endParaRPr lang="ko-KR" altLang="en-US" b="1" dirty="0">
              <a:solidFill>
                <a:srgbClr val="354F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678B64-A58C-43D4-9955-4CEAF5DFB32F}"/>
              </a:ext>
            </a:extLst>
          </p:cNvPr>
          <p:cNvSpPr/>
          <p:nvPr/>
        </p:nvSpPr>
        <p:spPr>
          <a:xfrm>
            <a:off x="7346814" y="4564586"/>
            <a:ext cx="411619" cy="411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379025-C6A6-4FEF-9817-1A9419FB4427}"/>
              </a:ext>
            </a:extLst>
          </p:cNvPr>
          <p:cNvSpPr/>
          <p:nvPr/>
        </p:nvSpPr>
        <p:spPr>
          <a:xfrm>
            <a:off x="4385007" y="2862844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83157-5944-417E-9A86-5E41FD900EA4}"/>
              </a:ext>
            </a:extLst>
          </p:cNvPr>
          <p:cNvSpPr/>
          <p:nvPr/>
        </p:nvSpPr>
        <p:spPr>
          <a:xfrm>
            <a:off x="7264405" y="4925742"/>
            <a:ext cx="576438" cy="576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923A12E2FF4E247848554D224D3AFBD" ma:contentTypeVersion="9" ma:contentTypeDescription="새 문서를 만듭니다." ma:contentTypeScope="" ma:versionID="bb941b93a890dd282f83198f8056214b">
  <xsd:schema xmlns:xsd="http://www.w3.org/2001/XMLSchema" xmlns:xs="http://www.w3.org/2001/XMLSchema" xmlns:p="http://schemas.microsoft.com/office/2006/metadata/properties" xmlns:ns2="d217b2f7-6dcc-4651-b11d-ae8abc032cb9" targetNamespace="http://schemas.microsoft.com/office/2006/metadata/properties" ma:root="true" ma:fieldsID="a994e918b2395069d50bb6bb5aaa0759" ns2:_="">
    <xsd:import namespace="d217b2f7-6dcc-4651-b11d-ae8abc032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7b2f7-6dcc-4651-b11d-ae8abc032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DFA6D-B032-4F16-B9B5-3B94EC42CC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03F84-F476-4DFC-9C17-5BC612D234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17b2f7-6dcc-4651-b11d-ae8abc032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4C7F02-B319-402E-896A-27A95AE36FDF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217b2f7-6dcc-4651-b11d-ae8abc032cb9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338</Words>
  <Application>Microsoft Office PowerPoint</Application>
  <PresentationFormat>와이드스크린</PresentationFormat>
  <Paragraphs>213</Paragraphs>
  <Slides>30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Microsoft GothicNeo</vt:lpstr>
      <vt:lpstr>맑은 고딕</vt:lpstr>
      <vt:lpstr>Arial</vt:lpstr>
      <vt:lpstr>Arial Black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홍다선</dc:creator>
  <cp:lastModifiedBy>홍다선</cp:lastModifiedBy>
  <cp:revision>5</cp:revision>
  <dcterms:created xsi:type="dcterms:W3CDTF">2020-08-10T04:30:33Z</dcterms:created>
  <dcterms:modified xsi:type="dcterms:W3CDTF">2020-08-25T05:06:40Z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0x0101008923A12E2FF4E247848554D224D3AFBD</vt:lpwstr>
  </property>
</Properties>
</file>