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F9040-3D8A-48AB-B761-B5221B75D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33A381-9A4A-46B3-92BA-A7F4E62EF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8AC49-D9AE-431B-B96D-8AA6EABD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098E-4338-4D39-A64F-EE504CDA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99898-62E7-4773-BD8B-0FE0F954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0F8C6-F0D7-4943-A122-715B27FB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246745-E80C-4F80-AA6B-C7F89970F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DC242-32ED-439E-B428-FCB5425E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5DC15-8837-445F-8411-B45D4536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B21A9-59A3-4292-A5D8-D60227BE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4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7EF8A2-D294-4163-956A-D23E0A9FD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655E4-EEAE-40D5-923A-3CD869551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F3969-3E8F-4B30-A96A-C9A49C85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2EE27-7AD1-4340-9DC4-9D960ADC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784A1-D8D6-4C88-B42E-D64C157D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7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FB831-185B-4740-BF5D-544EDB84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E0375-D0CA-4040-BDA6-3EEA225C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DBC4B-3C58-469A-B19C-3F6B0799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3D28B-C247-41F3-A26F-BB1BB935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A1935-FA7D-4A98-BDDF-A5F59806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2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9FB0-FF5E-4B99-A7F5-ECF0D8CB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8497F-A7F6-43EC-885B-C5C04B44A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9455E-6B5E-42AF-B0AD-30059720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9407D-7E22-4568-AC8F-9CECA0D8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867D1-0F94-4189-8545-F956F75D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57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208F5-AE00-4DC9-BD14-063AD004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869D5-07D2-49DD-AB7E-2F3E4AD2F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3520E-80A2-4C76-A09D-8AC1EF251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6131E-2FAD-4868-8F7F-A4E3DCD5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75A78-6752-49E3-A7BC-D472A46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9BC1C-CADD-4FA4-BFBA-01A8AC0F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5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51B98-8E67-4827-A3BA-D42D0FF9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55BA2-377C-4186-9E21-C4BDCEA7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87CCA-7600-4C89-A1D9-2A7DEA96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39B161-6B11-4DF7-BFF1-6EB9E5286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6843B3-2051-4C3F-B99C-DE2A7D95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A454AD-0B49-4251-9E2F-61EA1EC7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70C7F2-268B-439D-9A07-75DC4524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D1D99F-357B-4FE9-84F4-035F733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388C-B3EF-4796-B747-7A936760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BA317-EB51-4475-AF3F-7C4D9943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85EDB-7A4D-4B63-9884-AF33B04C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FEFB83-2150-4432-94AE-3718343B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31F97B-B77A-4E96-8D56-A68B28C1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8201CB-E03D-416B-BD06-ABFC2C08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E5472D-2C33-474C-80DE-84464B53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C62B6-60A5-4D4D-BB51-017F9110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7511E-3C1C-4E99-B161-AE0C32E4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E8EFC-50BF-4AC4-A393-099CEB39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92DBD-289B-453C-950A-7A01A44E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68C73A-C7AF-401E-9190-90E890F1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CCA1A-3ADF-4959-A3F0-2A135B3B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4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5775E-4FF5-4B3E-AD00-7F4494B7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CE85B-23E1-44BA-A4B3-2CC68A54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5788E-025D-451F-BD1B-6644EE7CA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44B7B-D145-430C-AE5F-3B46C2E5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56E6F-C227-4299-9B51-009D8CA3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33F5F-0756-4D97-B42C-BF707732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928BD2-4B2A-4018-BB98-A2C5569A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8EF0E-F1D7-4ACE-AA88-7566318F5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E2336-058F-4779-88E4-8A7DC73B2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25301-FEC9-4462-931A-AB26DA590486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F41EE-DC18-43E2-AE9F-F96854C5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4101D-80D5-42C9-80FF-BFD9BE5D4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41F3-25A2-4D50-94B6-5A191874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8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0F77A91-F431-4EE5-AEA8-3FD22701C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9" t="6805" r="8763" b="68055"/>
          <a:stretch/>
        </p:blipFill>
        <p:spPr>
          <a:xfrm>
            <a:off x="0" y="409575"/>
            <a:ext cx="12192000" cy="5530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DE007-E5BE-40AA-99F2-945F67527713}"/>
              </a:ext>
            </a:extLst>
          </p:cNvPr>
          <p:cNvSpPr txBox="1"/>
          <p:nvPr/>
        </p:nvSpPr>
        <p:spPr>
          <a:xfrm>
            <a:off x="156754" y="423867"/>
            <a:ext cx="3222172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ighlight>
                  <a:srgbClr val="FFFF00"/>
                </a:highlight>
              </a:rPr>
              <a:t>http://naver.github.io/searchad-apidoc/#/tags/RelKwdStat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6D0502-56B8-4AE5-BF30-6203C972548C}"/>
              </a:ext>
            </a:extLst>
          </p:cNvPr>
          <p:cNvSpPr/>
          <p:nvPr/>
        </p:nvSpPr>
        <p:spPr>
          <a:xfrm>
            <a:off x="2447109" y="1062446"/>
            <a:ext cx="644434" cy="554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6DE25B-FB29-45CF-8A7A-A2FB9AC02A53}"/>
              </a:ext>
            </a:extLst>
          </p:cNvPr>
          <p:cNvSpPr/>
          <p:nvPr/>
        </p:nvSpPr>
        <p:spPr>
          <a:xfrm>
            <a:off x="2447109" y="2546651"/>
            <a:ext cx="644434" cy="554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990CC-083D-4A73-B137-5035179B2131}"/>
              </a:ext>
            </a:extLst>
          </p:cNvPr>
          <p:cNvSpPr txBox="1"/>
          <p:nvPr/>
        </p:nvSpPr>
        <p:spPr>
          <a:xfrm>
            <a:off x="339633" y="3112824"/>
            <a:ext cx="2751909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https://developers.naver.com/docs/search/blog/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2FDC46-7497-42EC-8313-6DAF138CD1B2}"/>
              </a:ext>
            </a:extLst>
          </p:cNvPr>
          <p:cNvSpPr/>
          <p:nvPr/>
        </p:nvSpPr>
        <p:spPr>
          <a:xfrm>
            <a:off x="239485" y="3944376"/>
            <a:ext cx="2852057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91FDD-AABE-4BFE-90BE-518A8A65A3E6}"/>
              </a:ext>
            </a:extLst>
          </p:cNvPr>
          <p:cNvSpPr txBox="1"/>
          <p:nvPr/>
        </p:nvSpPr>
        <p:spPr>
          <a:xfrm>
            <a:off x="283028" y="6059025"/>
            <a:ext cx="8225246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ighlight>
                  <a:srgbClr val="FFFF00"/>
                </a:highlight>
              </a:rPr>
              <a:t>http://naver.github.io/searchad-apidoc/#/tags/RelKwdStat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BFE0A-AF7D-41AF-B7B1-B697C37378B9}"/>
              </a:ext>
            </a:extLst>
          </p:cNvPr>
          <p:cNvSpPr txBox="1"/>
          <p:nvPr/>
        </p:nvSpPr>
        <p:spPr>
          <a:xfrm>
            <a:off x="283028" y="6293184"/>
            <a:ext cx="8225246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/>
              <a:t>https://workingwithpython.com/naversearchadapi3/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A828F4-E94A-4D64-9288-E9D72888E58F}"/>
              </a:ext>
            </a:extLst>
          </p:cNvPr>
          <p:cNvSpPr/>
          <p:nvPr/>
        </p:nvSpPr>
        <p:spPr>
          <a:xfrm>
            <a:off x="8930641" y="4824548"/>
            <a:ext cx="986246" cy="279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평균비용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625270-DA7C-4C1F-BC7C-BB5BD2F4FFF2}"/>
              </a:ext>
            </a:extLst>
          </p:cNvPr>
          <p:cNvSpPr/>
          <p:nvPr/>
        </p:nvSpPr>
        <p:spPr>
          <a:xfrm>
            <a:off x="10239103" y="4824549"/>
            <a:ext cx="986246" cy="27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평균비용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D3905D-21D5-4346-8B6D-4D9D1FD07560}"/>
              </a:ext>
            </a:extLst>
          </p:cNvPr>
          <p:cNvSpPr txBox="1"/>
          <p:nvPr/>
        </p:nvSpPr>
        <p:spPr>
          <a:xfrm>
            <a:off x="3781154" y="333984"/>
            <a:ext cx="3457846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https://developers.naver.com/docs/datalab/search/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FEAA0C2-3B8D-4387-BD6A-9BABF289A007}"/>
              </a:ext>
            </a:extLst>
          </p:cNvPr>
          <p:cNvSpPr/>
          <p:nvPr/>
        </p:nvSpPr>
        <p:spPr>
          <a:xfrm rot="5400000">
            <a:off x="7289713" y="344625"/>
            <a:ext cx="209550" cy="23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6B6C59-1242-4A01-AD19-90A1FE37176B}"/>
              </a:ext>
            </a:extLst>
          </p:cNvPr>
          <p:cNvSpPr txBox="1"/>
          <p:nvPr/>
        </p:nvSpPr>
        <p:spPr>
          <a:xfrm>
            <a:off x="7549976" y="312693"/>
            <a:ext cx="555799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 err="1"/>
              <a:t>상대값</a:t>
            </a:r>
            <a:endParaRPr lang="ko-KR" altLang="en-US" sz="900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B7C6CB1-90DE-4DA0-9B49-256C0BE44C1C}"/>
              </a:ext>
            </a:extLst>
          </p:cNvPr>
          <p:cNvSpPr/>
          <p:nvPr/>
        </p:nvSpPr>
        <p:spPr>
          <a:xfrm rot="5400000">
            <a:off x="7249641" y="36168"/>
            <a:ext cx="209550" cy="23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A79237-8C64-4DCB-AD79-B8250135247A}"/>
              </a:ext>
            </a:extLst>
          </p:cNvPr>
          <p:cNvSpPr txBox="1"/>
          <p:nvPr/>
        </p:nvSpPr>
        <p:spPr>
          <a:xfrm>
            <a:off x="7509904" y="4236"/>
            <a:ext cx="555799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절대값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2EB0D-04E0-4D8C-B814-EE890B7FB420}"/>
              </a:ext>
            </a:extLst>
          </p:cNvPr>
          <p:cNvSpPr txBox="1"/>
          <p:nvPr/>
        </p:nvSpPr>
        <p:spPr>
          <a:xfrm>
            <a:off x="3761118" y="40673"/>
            <a:ext cx="3457846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ighlight>
                  <a:srgbClr val="FFFF00"/>
                </a:highlight>
              </a:rPr>
              <a:t>http://naver.github.io/searchad-apidoc/#/tags/RelKwdStat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0BD34D-5D75-43E4-A82A-BBB7F6052CE6}"/>
              </a:ext>
            </a:extLst>
          </p:cNvPr>
          <p:cNvSpPr/>
          <p:nvPr/>
        </p:nvSpPr>
        <p:spPr>
          <a:xfrm>
            <a:off x="8305800" y="0"/>
            <a:ext cx="1611087" cy="56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최근</a:t>
            </a:r>
            <a:r>
              <a:rPr lang="en-US" altLang="ko-KR" dirty="0"/>
              <a:t>30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58191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0F77A91-F431-4EE5-AEA8-3FD22701C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4" t="47639" r="11335" b="22638"/>
          <a:stretch/>
        </p:blipFill>
        <p:spPr>
          <a:xfrm>
            <a:off x="0" y="0"/>
            <a:ext cx="12192000" cy="6771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ACF03-DF47-46D6-A610-C7D4A2D9EC5F}"/>
              </a:ext>
            </a:extLst>
          </p:cNvPr>
          <p:cNvSpPr txBox="1"/>
          <p:nvPr/>
        </p:nvSpPr>
        <p:spPr>
          <a:xfrm>
            <a:off x="3823879" y="0"/>
            <a:ext cx="3222172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https://developers.naver.com/docs/search/shopping/</a:t>
            </a:r>
            <a:endParaRPr lang="ko-KR" altLang="en-US" sz="900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7C92C46-AABC-4A23-87D0-EFB9F0B1DB97}"/>
              </a:ext>
            </a:extLst>
          </p:cNvPr>
          <p:cNvSpPr/>
          <p:nvPr/>
        </p:nvSpPr>
        <p:spPr>
          <a:xfrm rot="5400000">
            <a:off x="7194463" y="31932"/>
            <a:ext cx="209550" cy="23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BECCB-A1E5-4A84-92B8-BB1AE7A101A1}"/>
              </a:ext>
            </a:extLst>
          </p:cNvPr>
          <p:cNvSpPr txBox="1"/>
          <p:nvPr/>
        </p:nvSpPr>
        <p:spPr>
          <a:xfrm>
            <a:off x="7454726" y="0"/>
            <a:ext cx="2279824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카테고리 가져오기</a:t>
            </a:r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05D74-8EB0-4061-9829-A4399E091E03}"/>
              </a:ext>
            </a:extLst>
          </p:cNvPr>
          <p:cNvSpPr txBox="1"/>
          <p:nvPr/>
        </p:nvSpPr>
        <p:spPr>
          <a:xfrm>
            <a:off x="3823879" y="609600"/>
            <a:ext cx="3222172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https://developers.naver.com/docs/datalab/shopping/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22A6FD3-58B8-48DA-8E70-47E9593E382B}"/>
              </a:ext>
            </a:extLst>
          </p:cNvPr>
          <p:cNvSpPr/>
          <p:nvPr/>
        </p:nvSpPr>
        <p:spPr>
          <a:xfrm rot="5400000">
            <a:off x="7194463" y="641532"/>
            <a:ext cx="209550" cy="23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2B528-7DDF-4913-8BA9-F95E3FCDDE27}"/>
              </a:ext>
            </a:extLst>
          </p:cNvPr>
          <p:cNvSpPr txBox="1"/>
          <p:nvPr/>
        </p:nvSpPr>
        <p:spPr>
          <a:xfrm>
            <a:off x="7454726" y="609600"/>
            <a:ext cx="2279824" cy="2308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카테고리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데이터 가져오기</a:t>
            </a:r>
          </a:p>
        </p:txBody>
      </p:sp>
    </p:spTree>
    <p:extLst>
      <p:ext uri="{BB962C8B-B14F-4D97-AF65-F5344CB8AC3E}">
        <p14:creationId xmlns:p14="http://schemas.microsoft.com/office/powerpoint/2010/main" val="394544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119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기태</dc:creator>
  <cp:lastModifiedBy>기태</cp:lastModifiedBy>
  <cp:revision>6</cp:revision>
  <dcterms:created xsi:type="dcterms:W3CDTF">2021-02-09T00:27:23Z</dcterms:created>
  <dcterms:modified xsi:type="dcterms:W3CDTF">2021-02-09T08:02:45Z</dcterms:modified>
</cp:coreProperties>
</file>