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9567FBD-5903-424D-8A74-304EE4E2D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545" y="1722438"/>
            <a:ext cx="9716655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Changes in n</a:t>
            </a:r>
            <a:r>
              <a:rPr b="1" dirty="0" smtClean="0"/>
              <a:t>umber </a:t>
            </a:r>
            <a:r>
              <a:rPr b="1" dirty="0"/>
              <a:t>of International students in Australia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B322DAB-AE1E-499B-B2E9-D8FD24C9D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4294766"/>
            <a:ext cx="9144000" cy="517380"/>
          </a:xfrm>
        </p:spPr>
        <p:txBody>
          <a:bodyPr/>
          <a:lstStyle/>
          <a:p>
            <a:r>
              <a:rPr lang="en-US" dirty="0" smtClean="0"/>
              <a:t>By: Amelia Nguyen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173890F6-8D80-44C6-B29C-808231B2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DB33F0C6-5757-4F32-9D0C-51E9A24A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B83B7970-A587-4678-A221-980A4570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6C3CA3F2-484D-46C7-9BC7-F40C06597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63AEB04C-2430-483D-B033-47B3E7EF3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Changes in number of International students in Australia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in number of International students in Australia</dc:title>
  <dc:creator/>
  <cp:lastModifiedBy>Thuong Nguyen</cp:lastModifiedBy>
  <cp:revision>1</cp:revision>
  <dcterms:created xsi:type="dcterms:W3CDTF">2023-11-24T07:35:49Z</dcterms:created>
  <dcterms:modified xsi:type="dcterms:W3CDTF">2023-11-24T07:37:22Z</dcterms:modified>
</cp:coreProperties>
</file>