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6" autoAdjust="0"/>
    <p:restoredTop sz="94660"/>
  </p:normalViewPr>
  <p:slideViewPr>
    <p:cSldViewPr snapToGrid="0">
      <p:cViewPr varScale="1">
        <p:scale>
          <a:sx n="69" d="100"/>
          <a:sy n="69" d="100"/>
        </p:scale>
        <p:origin x="9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9471-AC0A-4B17-A7CA-672B2B572DF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0479-14B0-4C04-AE38-F7408B90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2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9471-AC0A-4B17-A7CA-672B2B572DF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0479-14B0-4C04-AE38-F7408B90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2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9471-AC0A-4B17-A7CA-672B2B572DF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0479-14B0-4C04-AE38-F7408B90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5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9471-AC0A-4B17-A7CA-672B2B572DF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0479-14B0-4C04-AE38-F7408B90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9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9471-AC0A-4B17-A7CA-672B2B572DF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0479-14B0-4C04-AE38-F7408B90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0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9471-AC0A-4B17-A7CA-672B2B572DF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0479-14B0-4C04-AE38-F7408B90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9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9471-AC0A-4B17-A7CA-672B2B572DF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0479-14B0-4C04-AE38-F7408B90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6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9471-AC0A-4B17-A7CA-672B2B572DF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0479-14B0-4C04-AE38-F7408B90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4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9471-AC0A-4B17-A7CA-672B2B572DF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0479-14B0-4C04-AE38-F7408B90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2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9471-AC0A-4B17-A7CA-672B2B572DF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0479-14B0-4C04-AE38-F7408B90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2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9471-AC0A-4B17-A7CA-672B2B572DF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0479-14B0-4C04-AE38-F7408B90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09471-AC0A-4B17-A7CA-672B2B572DF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10479-14B0-4C04-AE38-F7408B90F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3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796941"/>
              </p:ext>
            </p:extLst>
          </p:nvPr>
        </p:nvGraphicFramePr>
        <p:xfrm>
          <a:off x="2197291" y="1856096"/>
          <a:ext cx="7759548" cy="3942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3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3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3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3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2754">
                <a:tc>
                  <a:txBody>
                    <a:bodyPr/>
                    <a:lstStyle/>
                    <a:p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Komponen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JPEG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GIF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TIFF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754">
                <a:tc>
                  <a:txBody>
                    <a:bodyPr/>
                    <a:lstStyle/>
                    <a:p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Kompresi</a:t>
                      </a:r>
                      <a:r>
                        <a: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Lossless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754">
                <a:tc>
                  <a:txBody>
                    <a:bodyPr/>
                    <a:lstStyle/>
                    <a:p>
                      <a:r>
                        <a:rPr lang="en-ID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Grayscale</a:t>
                      </a:r>
                      <a:endPara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754">
                <a:tc>
                  <a:txBody>
                    <a:bodyPr/>
                    <a:lstStyle/>
                    <a:p>
                      <a:r>
                        <a: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RGB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754">
                <a:tc>
                  <a:txBody>
                    <a:bodyPr/>
                    <a:lstStyle/>
                    <a:p>
                      <a:r>
                        <a: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 </a:t>
                      </a:r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Pilihan</a:t>
                      </a:r>
                      <a:r>
                        <a: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Warna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754">
                <a:tc>
                  <a:txBody>
                    <a:bodyPr/>
                    <a:lstStyle/>
                    <a:p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Transparansi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754">
                <a:tc>
                  <a:txBody>
                    <a:bodyPr/>
                    <a:lstStyle/>
                    <a:p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Pilihan</a:t>
                      </a:r>
                      <a:r>
                        <a: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Animasi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2754">
                <a:tc>
                  <a:txBody>
                    <a:bodyPr/>
                    <a:lstStyle/>
                    <a:p>
                      <a:r>
                        <a:rPr lang="en-ID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</a:t>
                      </a:r>
                      <a:r>
                        <a:rPr lang="en-ID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bits</a:t>
                      </a:r>
                      <a:endPara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24, 48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24, 48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26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DA4807-A79D-45DF-9801-489AA7D9FA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3" t="22021" r="15568" b="10909"/>
          <a:stretch/>
        </p:blipFill>
        <p:spPr>
          <a:xfrm>
            <a:off x="1801091" y="1510145"/>
            <a:ext cx="8492836" cy="459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07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57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Amelia Apriliani</cp:lastModifiedBy>
  <cp:revision>4</cp:revision>
  <dcterms:created xsi:type="dcterms:W3CDTF">2018-04-17T16:19:11Z</dcterms:created>
  <dcterms:modified xsi:type="dcterms:W3CDTF">2018-07-02T15:15:19Z</dcterms:modified>
</cp:coreProperties>
</file>