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9006-D043-4916-8E3F-D3373948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9DC3E-9DC1-48B0-854E-DE0726422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95CD-3F91-414F-9284-BF118004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9DD2-5484-4B24-8CD5-C72351EF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6EEA-D672-4E66-9A0B-9DA610F9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6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B171-7EA2-46A8-A6DC-55D49DD5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5ABC1-C69E-4FFE-B2E3-96E3A29F9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1ED0-9F83-48D9-8972-9AC60CFC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4C63-FEDC-42E0-88CE-70291E04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8F38-2D6D-46D8-B84B-2A918DAC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11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2CB9A-42BD-4227-A614-5A0365A69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ACE30-F67E-47A3-BE53-9D35BEBB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FD06F-8EE0-4375-B5F0-C8EB0B66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6F2AA-A26A-4271-AA7A-A2C937BB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6C16-4F96-41F9-AECF-11DB0A5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46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D3FB-E310-46C6-A4EE-55714DB2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CD95-E5CF-4B07-BA9F-19CF1FC0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ED69-7755-429C-90E7-ABF21128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4899-7A22-4CCB-A4A9-EEB56D56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8B045-4137-49B4-A737-BFFC83E7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09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3F35-D63C-468F-BA03-B98768A4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B59D4-5B34-4D18-A29C-47076A85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FCDD-C962-4B1F-BC81-2BD46DEB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68F7-46C5-4BF8-B031-03E92828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2F72-9769-4FD2-8F92-797358F1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FF32-DC9E-479D-A43F-60DF826A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49F8-56D3-47E7-AB69-30BE648E4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93F9-1105-4018-899C-C0E2624E0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7DEDC-0A06-493C-952A-415A7785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E250E-E7C8-47E2-8BCA-C5D97CE9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B03B4-82D1-460E-8CF7-0E282963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3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7D75-A97A-43E3-8379-7E5D12A1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C326-FCBC-44B8-922B-13109E2D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C39D9-3E2E-4E86-8D4F-9B053E769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7A708-0BF7-4623-8B57-A4ACCB224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5B873-C64B-4E9D-BE8D-F27DA30AE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0C93C-9ECF-4FB0-863E-89BCBA5A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1403E-AAF7-4851-AB36-C049D97D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1DCA8-C351-491F-9430-244E2BB6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75BC-C05D-48DB-9638-EB099D68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542B6-B285-4959-9083-1B8ADE7D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C2BDA-F4DC-48B9-BBBE-2467C79F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C9E63-DC1C-4E58-8577-D9BC1543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92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E0EE8-AB1A-4077-BC4B-3240882B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0848C-6C6A-4D46-B373-6ADEDE37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47C1C-C64A-479A-B4A3-1846FB43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0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DD2A-7EDD-412C-9A97-50ED343D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B4A8-01E1-4B58-B1F4-108DAB00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5D502-DCFD-4764-9EB5-07A8EB62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8E884-E9DE-409C-AA98-C7EF1F1B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670B2-6B62-4750-84A7-44FF33D0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197EE-12F2-479C-BA5A-31F1D3EF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46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A35B-E3C4-4047-83A1-031A14EA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32ED7-E940-46D6-A2AB-9E267D299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95FF9-55B3-44E7-8A48-770C496E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6008D-0844-43B4-A764-1F892F90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BB6D8-4372-4FA2-AB23-2AB51A25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D4E0-6404-4DE4-A377-6BAB37CE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2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757EC-C8D6-451E-8BAA-824D2F63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F3A4B-AA3A-4AF6-8819-638E69B8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E7F0-2ECD-4E40-BC26-36D4BCBCE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A80F-F7C5-47F8-8BE4-278BAE727E6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9AFF-05AD-413B-8658-A0E7310F7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E986-A98B-402C-A63B-13C182FCD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B2EB-7C58-4515-8438-66A1B6206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0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2F85A-BDF4-41DE-8DA3-B002C1E641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6" b="13738"/>
          <a:stretch/>
        </p:blipFill>
        <p:spPr>
          <a:xfrm>
            <a:off x="3810000" y="1073727"/>
            <a:ext cx="4572000" cy="47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D0C5B-DB42-4082-BAB2-B39BC1E46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3" b="12280"/>
          <a:stretch/>
        </p:blipFill>
        <p:spPr>
          <a:xfrm>
            <a:off x="5486400" y="2964872"/>
            <a:ext cx="1219200" cy="928256"/>
          </a:xfrm>
        </p:spPr>
      </p:pic>
    </p:spTree>
    <p:extLst>
      <p:ext uri="{BB962C8B-B14F-4D97-AF65-F5344CB8AC3E}">
        <p14:creationId xmlns:p14="http://schemas.microsoft.com/office/powerpoint/2010/main" val="81893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DB3A20-7271-4DAF-981C-C12DCB3B8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6" t="7049" r="23864" b="11699"/>
          <a:stretch/>
        </p:blipFill>
        <p:spPr>
          <a:xfrm>
            <a:off x="2895600" y="644236"/>
            <a:ext cx="6400800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3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25FFD0-9965-4CA4-A389-31CADB41F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3" t="6848" r="23977" b="12103"/>
          <a:stretch/>
        </p:blipFill>
        <p:spPr>
          <a:xfrm>
            <a:off x="2895599" y="651163"/>
            <a:ext cx="6400801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2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1</cp:revision>
  <dcterms:created xsi:type="dcterms:W3CDTF">2018-08-05T09:45:02Z</dcterms:created>
  <dcterms:modified xsi:type="dcterms:W3CDTF">2018-08-05T09:51:20Z</dcterms:modified>
</cp:coreProperties>
</file>