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D928-E2ED-4199-8776-C70D8CF03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17F5E-16B3-4667-ABEE-1C71F34B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CC35-FDC8-4AAB-BF2E-6639FC41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4B69-D896-4E87-B33C-28BEA63A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B789-2C3D-48F5-BED7-55547332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1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B365-C983-4E1E-AFFC-9075E873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1166-9A95-4DD0-BA08-99B9B01C5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C673-71B6-44F9-922F-55D6271F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0481-F239-42B1-86BC-F488A814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B5FA-B4D0-4AEC-AA42-80480751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6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92280-7157-4291-A8D5-A53D78B93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55842-BA6D-4E00-97F2-D2EA1827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461B-BE42-440D-9EBA-CDE8754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FA2E-AB9C-4B25-A6A4-19B19622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6BDE-4757-4887-8799-BF2F396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BDC1-08B1-433E-83A3-26A893B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FAB7-490B-4602-AFAC-B7178D73D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32078-E324-49B8-BCDE-788208F8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02C5-EE8F-4F0F-A07F-EBECAC7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9C6C-59B2-4FB7-9426-C9C0E90E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37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C267-4099-4D91-BAFA-C5B44177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A3D22-C879-4A9B-AF67-3ECA2A48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639D-F8FC-4B9C-A23B-028687E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F17F-80BC-4FAD-A383-37602CC8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980B-3F88-441A-AB52-274F3A71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4400-9F96-41FF-B185-7F2881E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BBE1-D752-423D-B2C0-12FDEE8F7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97ABC-59FD-4BB8-B29F-845D3EFF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9076-4621-4B58-B73C-8481F48C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60755-A76B-498C-8546-988A4D8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43080-BFAB-49EB-ABCC-68FE3487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0618-70E1-4986-80A2-F28F0165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39AB-5436-4CB5-BA41-A201E457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4770-EC0A-4BF5-9052-5ED2C5E8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2D882-7342-4CCC-8E78-E2A245B1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2B87-C746-4D95-8526-B53BC42EC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D54D-1C08-4981-AB38-AA79EB20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B0F3C-71E1-461A-BFF7-0CA06F86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D94F7-1C69-41AB-929A-99AA38FD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5B90-71F3-42D7-9955-E2C1BC3A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F6212-F7D1-47FC-B99D-1838835F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B209A-5554-4F48-9F8D-9CEA67A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00DD8-7878-4800-8187-987283F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70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EB7AC-699C-4ED0-A909-B6BB7AA9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4E70F-31DF-40EA-AA67-73454455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A9FE-6B47-4C94-B5D9-A1D8AA99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9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AEF2-B2CE-4548-A9A4-A7ADE98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AED6-9EE2-4F7B-B7DC-F785CBB2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4A739-8384-48AF-9EDA-F367B91EB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4F94-9224-40B9-A902-E9DEADD4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1B59E-3DA2-4CF1-8E8F-C95B0E84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B9959-1AD3-4376-8F34-B8D2371F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53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9470-4178-43D9-8FAD-A0ABF85C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B5EF9-5373-4F62-B948-E49385AE9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85261-6A0D-42D8-B2B5-1E2880CD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BAEC-4EB7-446E-AC6B-C5EBF841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B5F14-23BE-47BF-8ECE-522EC6B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B3E8-4296-4FAB-A26D-49FD9CF9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0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D5B75-1059-415B-AE4B-EF26E476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42176-D1E4-4BFF-8B9A-4F0FB5FE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7E43-6FF1-4A94-AF9C-2E9510DE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067E-4786-4908-8384-C8A8477B664B}" type="datetimeFigureOut">
              <a:rPr lang="en-GB" smtClean="0"/>
              <a:t>04/08/2018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5137-B1DE-4A51-9A2B-533D21735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1780-7F8C-4478-B46B-1C4B6A6CF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5B99-1023-4853-8E38-533658D50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B8E73-D240-4C08-9449-C28AD31B8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9" t="29890" r="22727" b="33729"/>
          <a:stretch/>
        </p:blipFill>
        <p:spPr>
          <a:xfrm>
            <a:off x="1704109" y="2182090"/>
            <a:ext cx="8783782" cy="2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DE70FE-8C22-4410-AE3A-045519617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1" t="53739" r="24091" b="29081"/>
          <a:stretch/>
        </p:blipFill>
        <p:spPr>
          <a:xfrm>
            <a:off x="1794163" y="2840181"/>
            <a:ext cx="8603673" cy="11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B1ABE-933E-42DD-9F0F-AF31760E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" t="12507" r="13069" b="43027"/>
          <a:stretch/>
        </p:blipFill>
        <p:spPr>
          <a:xfrm>
            <a:off x="1125682" y="1905000"/>
            <a:ext cx="994063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7BBE0-DA23-4179-B69A-88622D24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0" t="12912" r="22727" b="46058"/>
          <a:stretch/>
        </p:blipFill>
        <p:spPr>
          <a:xfrm>
            <a:off x="1724891" y="2022763"/>
            <a:ext cx="8742218" cy="28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9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0BE82-53E4-4733-A251-42877FD0A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2" t="13113" r="23296" b="22411"/>
          <a:stretch/>
        </p:blipFill>
        <p:spPr>
          <a:xfrm>
            <a:off x="1756064" y="1219200"/>
            <a:ext cx="867987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4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8</cp:revision>
  <dcterms:created xsi:type="dcterms:W3CDTF">2018-08-04T14:08:59Z</dcterms:created>
  <dcterms:modified xsi:type="dcterms:W3CDTF">2018-08-04T15:22:59Z</dcterms:modified>
</cp:coreProperties>
</file>