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9471-AC0A-4B17-A7CA-672B2B572DF1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69241"/>
              </p:ext>
            </p:extLst>
          </p:nvPr>
        </p:nvGraphicFramePr>
        <p:xfrm>
          <a:off x="2197291" y="1856096"/>
          <a:ext cx="7759548" cy="394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TIFF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Kompresi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Grayscale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Terbatas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Transparansi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D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bits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A4807-A79D-45DF-9801-489AA7D9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3" t="22021" r="15568" b="10909"/>
          <a:stretch/>
        </p:blipFill>
        <p:spPr>
          <a:xfrm>
            <a:off x="1801091" y="1510145"/>
            <a:ext cx="8492836" cy="4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Amelia Apriliani</cp:lastModifiedBy>
  <cp:revision>5</cp:revision>
  <dcterms:created xsi:type="dcterms:W3CDTF">2018-04-17T16:19:11Z</dcterms:created>
  <dcterms:modified xsi:type="dcterms:W3CDTF">2018-08-04T09:21:57Z</dcterms:modified>
</cp:coreProperties>
</file>