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3B-69DD-4751-B93C-F0CF3333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0444F-DE4F-431F-89A2-7BAD1E3C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BF82-ECB2-4135-9C88-B0580655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FDB5-D795-4569-9A82-952290A9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BA-E692-44D3-9BC7-B31C522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808-98DE-4E42-A39A-A1041FD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B627-95F6-4366-8ED5-A3E73857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4BDB-BBF0-421D-8EF7-6D59B16E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FCF1-15D3-4E81-80B4-5442AE3D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944-3486-466E-914F-AD3D8D4F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0AC13-F23F-456C-B483-7293F981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D29EB-2593-480D-8BF3-01C3F297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7AD0-5255-48C5-ABFF-CAD6707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1990-5ABF-47E3-BAE3-DB8622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15A2-F1B3-43BE-B534-05DEAAE8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C91C-7735-4B6D-9A9C-D50304E4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034-07B5-4E55-988C-B80DD5A9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F5BA-F0DB-4F2D-ABA7-1DFC70B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D2C9-F8D9-40AC-A25F-5234C20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6AFB-6A03-434E-9679-2C0DEA5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EE11-48EF-42FE-8C8A-4E88A273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DD85-E5E0-4F0F-A1D0-83B40CF5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172E-8131-4E1A-AB3F-5487ED0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7F3D-270D-4B4B-B14D-45F10D0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41D2-8DAD-446E-9760-24E9652E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DF33-FB2F-4494-8F46-1C9F20A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114C-ED9F-4E1F-A41B-22EECA33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A887B-4096-4983-B72F-7C2C823B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EA12-E894-4789-88D1-E0F7B3EB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699D-F63D-471E-B754-292E544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9ACC-3A70-4A50-9AE6-CC71A9B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AA3-B848-450F-AE67-94630EF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2F59-0C4A-44AF-88D0-6F63E52F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981B-3DAC-4E59-8EAB-7F23DF75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2689-1062-481A-A8AD-0EFD413A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EF47-2813-4CC3-87C0-B8F63137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C113-E021-4408-8657-192F6F4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4701-7522-49AD-94F2-D7EC41C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C08C0-4B7B-4BAF-A120-FB8F6286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6BD2-F584-4ECE-9567-E871F66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BF90C-9490-4ECF-B3C7-E73113CA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925EA-FA1C-4D60-9585-1E07B687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C603-E86A-415A-8A88-9BBE1FF9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00FAE-BC34-49D0-8A86-7AD81B8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B62C9-7914-4D38-BDF8-FCFF64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CF11-6A67-4BF5-AF5E-676A5A8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4B4-CDE4-4DE2-9D78-37CEFD4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B344-07B1-489E-B5D7-C6569D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9513-54A1-40AD-BDCF-1E8F83D2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063C-6446-4F46-811C-13401F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A910-918A-4E50-BFE5-E90C37DF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8954-AC0E-4CFD-B1AD-AB7C674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373A-AFEB-4335-B026-8AC176C2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1CB64-32BC-4B22-BEE7-8FF6F2D7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DEFE-48BE-4C4A-96BC-9A6DBAF8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D355-AEAF-4AF0-A9A1-88BC1848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3BB2-3D02-4C2D-AF1C-AAAFE3AD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FE8B-ACCF-4C5A-ADE7-10099EC8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5BED1-7AEB-43AD-BDB1-46DAE68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CC64-1691-435E-B32A-E7FEDDEE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F72A-7D71-423C-AD6D-3F39634F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6F2-7096-4CBA-B271-A03117C364B9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6BCF-8172-4E61-A5BD-5F470F0D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EA2-07A8-4B2F-A62E-F34016C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EA901F-764F-4F64-97F0-AD85D9B8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06371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966055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0773449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616979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217601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15770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32307558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6121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845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2.69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3854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4415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20.36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34024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flowers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320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6605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320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579224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8832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69.26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8443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candy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96977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1256 x 785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2.71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926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13249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1256 x 785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2820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146.36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70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B89ED-D07F-4E61-AA14-9E30323B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99414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8710451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584300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852299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5610314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6510152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5714947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6494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lena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360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786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41814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4415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45.2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452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flowers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801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480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3.43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0228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8832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141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05547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candy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26748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786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3.63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311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13249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03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8F5DB-8CC6-4744-8536-7A302983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70848"/>
              </p:ext>
            </p:extLst>
          </p:nvPr>
        </p:nvGraphicFramePr>
        <p:xfrm>
          <a:off x="1776000" y="2724150"/>
          <a:ext cx="8640000" cy="140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38477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364636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044065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2169355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Kapasitas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Maksimal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2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128 x 128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6096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0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flowers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512 x 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480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61320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68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candy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1256 x 785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369440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3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048EEA-22FE-40A1-8B8F-86808ADB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34461"/>
              </p:ext>
            </p:extLst>
          </p:nvPr>
        </p:nvGraphicFramePr>
        <p:xfrm>
          <a:off x="2496000" y="2853000"/>
          <a:ext cx="7200000" cy="11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856561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507230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8446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283842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Bit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757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512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Gagal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324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7772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amelia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1576 x 2364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52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C0D0B-49ED-47A1-943C-133FBE770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15353" r="5456" b="15152"/>
          <a:stretch/>
        </p:blipFill>
        <p:spPr>
          <a:xfrm>
            <a:off x="678872" y="1052944"/>
            <a:ext cx="10848109" cy="47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3C1B2-0FED-476C-B879-BA1C7963D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14950" r="5454" b="14949"/>
          <a:stretch/>
        </p:blipFill>
        <p:spPr>
          <a:xfrm>
            <a:off x="678873" y="1025236"/>
            <a:ext cx="10848110" cy="4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214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5</cp:revision>
  <dcterms:created xsi:type="dcterms:W3CDTF">2018-07-29T15:48:30Z</dcterms:created>
  <dcterms:modified xsi:type="dcterms:W3CDTF">2018-07-30T17:53:39Z</dcterms:modified>
</cp:coreProperties>
</file>