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53C4-0DB9-4189-8541-5D8F8FC8EF0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F834-BF92-4647-8DEC-FFEF09ED2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8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53C4-0DB9-4189-8541-5D8F8FC8EF0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F834-BF92-4647-8DEC-FFEF09ED2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04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53C4-0DB9-4189-8541-5D8F8FC8EF0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F834-BF92-4647-8DEC-FFEF09ED2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53C4-0DB9-4189-8541-5D8F8FC8EF0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F834-BF92-4647-8DEC-FFEF09ED2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3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53C4-0DB9-4189-8541-5D8F8FC8EF0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F834-BF92-4647-8DEC-FFEF09ED2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24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53C4-0DB9-4189-8541-5D8F8FC8EF0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F834-BF92-4647-8DEC-FFEF09ED2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53C4-0DB9-4189-8541-5D8F8FC8EF0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F834-BF92-4647-8DEC-FFEF09ED2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5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53C4-0DB9-4189-8541-5D8F8FC8EF0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F834-BF92-4647-8DEC-FFEF09ED2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32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53C4-0DB9-4189-8541-5D8F8FC8EF0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F834-BF92-4647-8DEC-FFEF09ED2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3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53C4-0DB9-4189-8541-5D8F8FC8EF0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F834-BF92-4647-8DEC-FFEF09ED2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53C4-0DB9-4189-8541-5D8F8FC8EF0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F834-BF92-4647-8DEC-FFEF09ED2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71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53C4-0DB9-4189-8541-5D8F8FC8EF0A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F834-BF92-4647-8DEC-FFEF09ED2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1DB2FDE-6518-4792-8E5B-02EE430C5FE2}"/>
              </a:ext>
            </a:extLst>
          </p:cNvPr>
          <p:cNvSpPr/>
          <p:nvPr/>
        </p:nvSpPr>
        <p:spPr>
          <a:xfrm>
            <a:off x="1094509" y="723900"/>
            <a:ext cx="6954982" cy="5410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8E62A7A-5932-4305-99E1-FD0BA501E220}"/>
              </a:ext>
            </a:extLst>
          </p:cNvPr>
          <p:cNvSpPr/>
          <p:nvPr/>
        </p:nvSpPr>
        <p:spPr>
          <a:xfrm>
            <a:off x="1347353" y="4895850"/>
            <a:ext cx="1496291" cy="332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Browse Image</a:t>
            </a:r>
            <a:endParaRPr lang="en-GB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253E99D-7F81-4B81-9478-F9E6A2AFC0FB}"/>
              </a:ext>
            </a:extLst>
          </p:cNvPr>
          <p:cNvSpPr/>
          <p:nvPr/>
        </p:nvSpPr>
        <p:spPr>
          <a:xfrm>
            <a:off x="1347353" y="5501987"/>
            <a:ext cx="1496291" cy="332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Save</a:t>
            </a:r>
            <a:endParaRPr lang="en-GB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6F38072-E7C9-4F97-8F1C-5E2D0DA37062}"/>
              </a:ext>
            </a:extLst>
          </p:cNvPr>
          <p:cNvSpPr/>
          <p:nvPr/>
        </p:nvSpPr>
        <p:spPr>
          <a:xfrm>
            <a:off x="5095011" y="1000989"/>
            <a:ext cx="2701636" cy="20747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Text</a:t>
            </a:r>
            <a:endParaRPr lang="en-GB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CF0DE89-6935-4DA2-8FB1-35E2CCA48553}"/>
              </a:ext>
            </a:extLst>
          </p:cNvPr>
          <p:cNvSpPr/>
          <p:nvPr/>
        </p:nvSpPr>
        <p:spPr>
          <a:xfrm>
            <a:off x="6615549" y="3262742"/>
            <a:ext cx="1181098" cy="332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Decoding</a:t>
            </a:r>
            <a:endParaRPr lang="en-GB" i="1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CCBFFE2-A5BE-4AD6-AB55-6BA2E4F832F5}"/>
              </a:ext>
            </a:extLst>
          </p:cNvPr>
          <p:cNvSpPr/>
          <p:nvPr/>
        </p:nvSpPr>
        <p:spPr>
          <a:xfrm>
            <a:off x="5095011" y="3262742"/>
            <a:ext cx="1181098" cy="332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/>
              <a:t>Encoding</a:t>
            </a:r>
            <a:endParaRPr lang="en-GB" i="1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8FD2DA0-D319-4E43-90A9-6552FC0A6F5A}"/>
              </a:ext>
            </a:extLst>
          </p:cNvPr>
          <p:cNvSpPr/>
          <p:nvPr/>
        </p:nvSpPr>
        <p:spPr>
          <a:xfrm>
            <a:off x="1347353" y="1002722"/>
            <a:ext cx="3380510" cy="35935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84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2</cp:revision>
  <dcterms:created xsi:type="dcterms:W3CDTF">2018-05-28T16:10:05Z</dcterms:created>
  <dcterms:modified xsi:type="dcterms:W3CDTF">2018-05-28T16:22:34Z</dcterms:modified>
</cp:coreProperties>
</file>