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6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1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F949-9CDF-44A1-A60B-D72834ACA1C4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9C64-828B-4C5D-AE90-F7169B170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0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C371E6C-B046-4BE3-92FB-DCC3DABAABD9}"/>
              </a:ext>
            </a:extLst>
          </p:cNvPr>
          <p:cNvSpPr/>
          <p:nvPr/>
        </p:nvSpPr>
        <p:spPr>
          <a:xfrm>
            <a:off x="2211608" y="1101779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74F846-27CD-4B6B-B17C-0C59155204AE}"/>
              </a:ext>
            </a:extLst>
          </p:cNvPr>
          <p:cNvSpPr/>
          <p:nvPr/>
        </p:nvSpPr>
        <p:spPr>
          <a:xfrm>
            <a:off x="1552716" y="1611864"/>
            <a:ext cx="2268660" cy="432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Masukkan </a:t>
            </a:r>
            <a:r>
              <a:rPr lang="id-ID" sz="975" i="1" dirty="0"/>
              <a:t>cover image</a:t>
            </a:r>
            <a:endParaRPr lang="en-GB" sz="975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2DB6E-91A0-44EE-82FA-F1C56555E262}"/>
              </a:ext>
            </a:extLst>
          </p:cNvPr>
          <p:cNvCxnSpPr>
            <a:cxnSpLocks/>
          </p:cNvCxnSpPr>
          <p:nvPr/>
        </p:nvCxnSpPr>
        <p:spPr>
          <a:xfrm>
            <a:off x="2687043" y="1357747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0305F639-6313-4454-AD2D-178E94012CE9}"/>
              </a:ext>
            </a:extLst>
          </p:cNvPr>
          <p:cNvSpPr/>
          <p:nvPr/>
        </p:nvSpPr>
        <p:spPr>
          <a:xfrm>
            <a:off x="1552716" y="2300297"/>
            <a:ext cx="2268658" cy="432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Masukkan </a:t>
            </a:r>
            <a:r>
              <a:rPr lang="id-ID" sz="975" i="1" dirty="0"/>
              <a:t>hiddentext</a:t>
            </a:r>
            <a:endParaRPr lang="en-GB" sz="975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1E3FC-F46D-4F68-9B04-9BF7D5FD83D2}"/>
              </a:ext>
            </a:extLst>
          </p:cNvPr>
          <p:cNvCxnSpPr>
            <a:cxnSpLocks/>
          </p:cNvCxnSpPr>
          <p:nvPr/>
        </p:nvCxnSpPr>
        <p:spPr>
          <a:xfrm>
            <a:off x="2687043" y="2045253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B3BE411-0DB7-437E-84A5-BFDDC372175C}"/>
              </a:ext>
            </a:extLst>
          </p:cNvPr>
          <p:cNvSpPr/>
          <p:nvPr/>
        </p:nvSpPr>
        <p:spPr>
          <a:xfrm>
            <a:off x="2160326" y="2987803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Encoding</a:t>
            </a:r>
            <a:endParaRPr lang="en-GB" sz="975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09A7E8-D906-4D96-8F5E-A73DAEC2F2AB}"/>
              </a:ext>
            </a:extLst>
          </p:cNvPr>
          <p:cNvCxnSpPr>
            <a:cxnSpLocks/>
          </p:cNvCxnSpPr>
          <p:nvPr/>
        </p:nvCxnSpPr>
        <p:spPr>
          <a:xfrm>
            <a:off x="2687043" y="273275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A8C1FA7-800B-4F67-AB08-0F09E94146B2}"/>
              </a:ext>
            </a:extLst>
          </p:cNvPr>
          <p:cNvSpPr/>
          <p:nvPr/>
        </p:nvSpPr>
        <p:spPr>
          <a:xfrm>
            <a:off x="1932657" y="3520066"/>
            <a:ext cx="1508771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Ambil setiap bit </a:t>
            </a:r>
            <a:r>
              <a:rPr lang="id-ID" sz="975" i="1" dirty="0"/>
              <a:t>hiddentext</a:t>
            </a:r>
            <a:endParaRPr lang="en-GB" sz="975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7D5AF8-9190-439C-808D-114F51C73C43}"/>
              </a:ext>
            </a:extLst>
          </p:cNvPr>
          <p:cNvCxnSpPr>
            <a:cxnSpLocks/>
          </p:cNvCxnSpPr>
          <p:nvPr/>
        </p:nvCxnSpPr>
        <p:spPr>
          <a:xfrm>
            <a:off x="2687043" y="3265022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BF54B83-4AAB-469C-9B97-F4319E540887}"/>
              </a:ext>
            </a:extLst>
          </p:cNvPr>
          <p:cNvSpPr/>
          <p:nvPr/>
        </p:nvSpPr>
        <p:spPr>
          <a:xfrm>
            <a:off x="1651970" y="4052331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Masukkan ke bit terakhir </a:t>
            </a:r>
            <a:r>
              <a:rPr lang="id-ID" sz="975" i="1" dirty="0"/>
              <a:t>cover image</a:t>
            </a:r>
            <a:endParaRPr lang="en-GB" sz="975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9AF3DA-A4DA-46EB-B6AC-2FFE66A04C13}"/>
              </a:ext>
            </a:extLst>
          </p:cNvPr>
          <p:cNvCxnSpPr>
            <a:cxnSpLocks/>
          </p:cNvCxnSpPr>
          <p:nvPr/>
        </p:nvCxnSpPr>
        <p:spPr>
          <a:xfrm>
            <a:off x="2688426" y="379728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5C16F90-24DC-4933-A6B5-B3FFE8E1FEF7}"/>
              </a:ext>
            </a:extLst>
          </p:cNvPr>
          <p:cNvSpPr/>
          <p:nvPr/>
        </p:nvSpPr>
        <p:spPr>
          <a:xfrm>
            <a:off x="1651971" y="4586445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i="1" dirty="0"/>
              <a:t>Write </a:t>
            </a:r>
            <a:r>
              <a:rPr lang="id-ID" sz="975" dirty="0"/>
              <a:t>hasilnya ke </a:t>
            </a:r>
            <a:r>
              <a:rPr lang="id-ID" sz="975" i="1" dirty="0"/>
              <a:t>stego image</a:t>
            </a:r>
            <a:endParaRPr lang="en-GB" sz="975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6DAC99-AFF2-48E7-B3B2-F7412EE9C3B4}"/>
              </a:ext>
            </a:extLst>
          </p:cNvPr>
          <p:cNvCxnSpPr>
            <a:cxnSpLocks/>
          </p:cNvCxnSpPr>
          <p:nvPr/>
        </p:nvCxnSpPr>
        <p:spPr>
          <a:xfrm>
            <a:off x="2688427" y="4331401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F06B9BA-8CA1-45AD-BD4A-3A22C304C67C}"/>
              </a:ext>
            </a:extLst>
          </p:cNvPr>
          <p:cNvSpPr/>
          <p:nvPr/>
        </p:nvSpPr>
        <p:spPr>
          <a:xfrm>
            <a:off x="1651971" y="5116857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Simpan </a:t>
            </a:r>
            <a:r>
              <a:rPr lang="id-ID" sz="975" i="1" dirty="0"/>
              <a:t>stego image</a:t>
            </a:r>
            <a:endParaRPr lang="en-GB" sz="975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FA3B92-473F-4F6A-9453-2683DAE5CA8C}"/>
              </a:ext>
            </a:extLst>
          </p:cNvPr>
          <p:cNvCxnSpPr>
            <a:cxnSpLocks/>
          </p:cNvCxnSpPr>
          <p:nvPr/>
        </p:nvCxnSpPr>
        <p:spPr>
          <a:xfrm>
            <a:off x="2688427" y="4861812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FC1C7EA-EF15-438A-A80B-CB3A6349F17A}"/>
              </a:ext>
            </a:extLst>
          </p:cNvPr>
          <p:cNvSpPr/>
          <p:nvPr/>
        </p:nvSpPr>
        <p:spPr>
          <a:xfrm>
            <a:off x="2211608" y="5647268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E9F8E-48C5-401B-8A7D-409DF28EC8F9}"/>
              </a:ext>
            </a:extLst>
          </p:cNvPr>
          <p:cNvCxnSpPr>
            <a:cxnSpLocks/>
          </p:cNvCxnSpPr>
          <p:nvPr/>
        </p:nvCxnSpPr>
        <p:spPr>
          <a:xfrm>
            <a:off x="2687041" y="5392223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84C0E65-0113-49F6-B7EC-BB2A1B711188}"/>
              </a:ext>
            </a:extLst>
          </p:cNvPr>
          <p:cNvSpPr/>
          <p:nvPr/>
        </p:nvSpPr>
        <p:spPr>
          <a:xfrm>
            <a:off x="2211608" y="1512890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Start</a:t>
            </a:r>
            <a:endParaRPr lang="en-GB" sz="975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7C97876D-5186-46BF-AD5F-2128B3216455}"/>
              </a:ext>
            </a:extLst>
          </p:cNvPr>
          <p:cNvSpPr/>
          <p:nvPr/>
        </p:nvSpPr>
        <p:spPr>
          <a:xfrm>
            <a:off x="1552716" y="2022975"/>
            <a:ext cx="2268660" cy="43246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Masukkan </a:t>
            </a:r>
            <a:r>
              <a:rPr lang="id-ID" sz="975" i="1" dirty="0"/>
              <a:t>stego image</a:t>
            </a:r>
            <a:endParaRPr lang="en-GB" sz="975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2A447-5555-4718-ADEF-6B29EA2DFBAD}"/>
              </a:ext>
            </a:extLst>
          </p:cNvPr>
          <p:cNvCxnSpPr>
            <a:cxnSpLocks/>
          </p:cNvCxnSpPr>
          <p:nvPr/>
        </p:nvCxnSpPr>
        <p:spPr>
          <a:xfrm>
            <a:off x="2687043" y="1768858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E69C2-997B-44A5-A09E-F469E8F2E3F9}"/>
              </a:ext>
            </a:extLst>
          </p:cNvPr>
          <p:cNvCxnSpPr>
            <a:cxnSpLocks/>
          </p:cNvCxnSpPr>
          <p:nvPr/>
        </p:nvCxnSpPr>
        <p:spPr>
          <a:xfrm>
            <a:off x="2687043" y="245636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0EA210D-69D2-4F19-A49E-1FC04B25F985}"/>
              </a:ext>
            </a:extLst>
          </p:cNvPr>
          <p:cNvSpPr/>
          <p:nvPr/>
        </p:nvSpPr>
        <p:spPr>
          <a:xfrm>
            <a:off x="2160320" y="2708630"/>
            <a:ext cx="1053437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Proses </a:t>
            </a:r>
            <a:r>
              <a:rPr lang="id-ID" sz="975" i="1" dirty="0"/>
              <a:t>Decoding</a:t>
            </a:r>
            <a:endParaRPr lang="en-GB" sz="975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999F4BB-6BE6-4978-A5EB-60F4B9BA218E}"/>
              </a:ext>
            </a:extLst>
          </p:cNvPr>
          <p:cNvSpPr/>
          <p:nvPr/>
        </p:nvSpPr>
        <p:spPr>
          <a:xfrm>
            <a:off x="1932655" y="3241819"/>
            <a:ext cx="1508771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i="1" dirty="0"/>
              <a:t>Read stego image</a:t>
            </a:r>
            <a:endParaRPr lang="en-GB" sz="975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866064-F4A2-46EC-A9C9-5364EFB4E870}"/>
              </a:ext>
            </a:extLst>
          </p:cNvPr>
          <p:cNvCxnSpPr>
            <a:cxnSpLocks/>
          </p:cNvCxnSpPr>
          <p:nvPr/>
        </p:nvCxnSpPr>
        <p:spPr>
          <a:xfrm>
            <a:off x="2687041" y="2986775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BC674F9-507E-41FE-B0D5-BC11BBCE2A4D}"/>
              </a:ext>
            </a:extLst>
          </p:cNvPr>
          <p:cNvSpPr/>
          <p:nvPr/>
        </p:nvSpPr>
        <p:spPr>
          <a:xfrm>
            <a:off x="1651968" y="3774084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Ambil bit dari </a:t>
            </a:r>
            <a:r>
              <a:rPr lang="id-ID" sz="975" i="1" dirty="0"/>
              <a:t>stego image</a:t>
            </a:r>
            <a:endParaRPr lang="en-GB" sz="975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6773E-5B64-45A8-AFA2-F4F7B870D62B}"/>
              </a:ext>
            </a:extLst>
          </p:cNvPr>
          <p:cNvCxnSpPr>
            <a:cxnSpLocks/>
          </p:cNvCxnSpPr>
          <p:nvPr/>
        </p:nvCxnSpPr>
        <p:spPr>
          <a:xfrm>
            <a:off x="2688424" y="3519039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1B68D48-3C33-4764-A0EC-02495D177E3C}"/>
              </a:ext>
            </a:extLst>
          </p:cNvPr>
          <p:cNvSpPr/>
          <p:nvPr/>
        </p:nvSpPr>
        <p:spPr>
          <a:xfrm>
            <a:off x="1443527" y="4327216"/>
            <a:ext cx="2487022" cy="2402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Susun bit dalam </a:t>
            </a:r>
            <a:r>
              <a:rPr lang="id-ID" sz="975" i="1" dirty="0"/>
              <a:t>byte </a:t>
            </a:r>
            <a:r>
              <a:rPr lang="id-ID" sz="975" dirty="0"/>
              <a:t>menjadi file pesan</a:t>
            </a:r>
            <a:endParaRPr lang="en-GB" sz="975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B761ED-35E5-481E-AB24-D994404BBC38}"/>
              </a:ext>
            </a:extLst>
          </p:cNvPr>
          <p:cNvCxnSpPr>
            <a:cxnSpLocks/>
          </p:cNvCxnSpPr>
          <p:nvPr/>
        </p:nvCxnSpPr>
        <p:spPr>
          <a:xfrm>
            <a:off x="2688425" y="4053154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B864F83-43A8-47CD-A001-86093870B36E}"/>
              </a:ext>
            </a:extLst>
          </p:cNvPr>
          <p:cNvSpPr/>
          <p:nvPr/>
        </p:nvSpPr>
        <p:spPr>
          <a:xfrm>
            <a:off x="1651969" y="4838610"/>
            <a:ext cx="2070144" cy="277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Pesan didapatkan</a:t>
            </a:r>
            <a:endParaRPr lang="en-GB" sz="975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7519DE-B4AA-4137-8D96-F19E20F3428E}"/>
              </a:ext>
            </a:extLst>
          </p:cNvPr>
          <p:cNvCxnSpPr>
            <a:cxnSpLocks/>
          </p:cNvCxnSpPr>
          <p:nvPr/>
        </p:nvCxnSpPr>
        <p:spPr>
          <a:xfrm>
            <a:off x="2688425" y="4583565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22E6997-7449-4597-B962-2F93B5A4E407}"/>
              </a:ext>
            </a:extLst>
          </p:cNvPr>
          <p:cNvSpPr/>
          <p:nvPr/>
        </p:nvSpPr>
        <p:spPr>
          <a:xfrm>
            <a:off x="2211606" y="5369021"/>
            <a:ext cx="950866" cy="2550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975" dirty="0"/>
              <a:t>End</a:t>
            </a:r>
            <a:endParaRPr lang="en-GB" sz="97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893C1B-4C6D-40DD-AC67-D3B6D8EF2B6A}"/>
              </a:ext>
            </a:extLst>
          </p:cNvPr>
          <p:cNvCxnSpPr>
            <a:cxnSpLocks/>
          </p:cNvCxnSpPr>
          <p:nvPr/>
        </p:nvCxnSpPr>
        <p:spPr>
          <a:xfrm>
            <a:off x="2687039" y="5113976"/>
            <a:ext cx="0" cy="25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3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51</Words>
  <Application>Microsoft Office PowerPoint</Application>
  <PresentationFormat>B5 (ISO) Paper (176x250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6</cp:revision>
  <dcterms:created xsi:type="dcterms:W3CDTF">2018-05-28T14:56:37Z</dcterms:created>
  <dcterms:modified xsi:type="dcterms:W3CDTF">2018-05-28T15:40:28Z</dcterms:modified>
</cp:coreProperties>
</file>