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2" autoAdjust="0"/>
    <p:restoredTop sz="94660"/>
  </p:normalViewPr>
  <p:slideViewPr>
    <p:cSldViewPr snapToGrid="0">
      <p:cViewPr>
        <p:scale>
          <a:sx n="60" d="100"/>
          <a:sy n="60" d="100"/>
        </p:scale>
        <p:origin x="34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4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9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2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4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7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0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4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0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14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B754-41F4-4902-B3D1-F78A109CF21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F880-7AA3-4DB8-8625-37F4E6A7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5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510F014-7A99-4724-8C00-8FEC47576225}"/>
              </a:ext>
            </a:extLst>
          </p:cNvPr>
          <p:cNvSpPr/>
          <p:nvPr/>
        </p:nvSpPr>
        <p:spPr>
          <a:xfrm>
            <a:off x="304809" y="2360193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Hiddentext</a:t>
            </a:r>
            <a:endParaRPr lang="en-GB" i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ADF9A8E-F3D5-413D-9F2C-AFD7288DC616}"/>
              </a:ext>
            </a:extLst>
          </p:cNvPr>
          <p:cNvSpPr/>
          <p:nvPr/>
        </p:nvSpPr>
        <p:spPr>
          <a:xfrm>
            <a:off x="304809" y="1309436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Cover Image</a:t>
            </a:r>
            <a:endParaRPr lang="en-GB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BF6A3-8034-41B1-B1FE-70A843F24299}"/>
              </a:ext>
            </a:extLst>
          </p:cNvPr>
          <p:cNvCxnSpPr>
            <a:cxnSpLocks/>
          </p:cNvCxnSpPr>
          <p:nvPr/>
        </p:nvCxnSpPr>
        <p:spPr>
          <a:xfrm>
            <a:off x="1973188" y="2697077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E7BABC-53BA-4AAE-B0B0-C044C48CF3BA}"/>
              </a:ext>
            </a:extLst>
          </p:cNvPr>
          <p:cNvCxnSpPr>
            <a:cxnSpLocks/>
          </p:cNvCxnSpPr>
          <p:nvPr/>
        </p:nvCxnSpPr>
        <p:spPr>
          <a:xfrm>
            <a:off x="1973189" y="1614235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2331B00-46E1-4260-940E-E1E7186EF15E}"/>
              </a:ext>
            </a:extLst>
          </p:cNvPr>
          <p:cNvSpPr/>
          <p:nvPr/>
        </p:nvSpPr>
        <p:spPr>
          <a:xfrm>
            <a:off x="2518620" y="2348162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huruf ke ASCII</a:t>
            </a:r>
            <a:endParaRPr lang="en-GB" i="1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8E526DA-34E0-4DF5-9044-86D37CD57B5C}"/>
              </a:ext>
            </a:extLst>
          </p:cNvPr>
          <p:cNvSpPr/>
          <p:nvPr/>
        </p:nvSpPr>
        <p:spPr>
          <a:xfrm>
            <a:off x="2518620" y="1285372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</a:t>
            </a:r>
            <a:r>
              <a:rPr lang="id-ID" i="1" dirty="0"/>
              <a:t>pixel </a:t>
            </a:r>
            <a:r>
              <a:rPr lang="id-ID" dirty="0"/>
              <a:t>ke biner</a:t>
            </a:r>
            <a:endParaRPr lang="en-GB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38ACC8-83CB-4D8D-8012-B1BE13C97002}"/>
              </a:ext>
            </a:extLst>
          </p:cNvPr>
          <p:cNvCxnSpPr>
            <a:cxnSpLocks/>
          </p:cNvCxnSpPr>
          <p:nvPr/>
        </p:nvCxnSpPr>
        <p:spPr>
          <a:xfrm>
            <a:off x="4186999" y="2697077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E3FF43A-E3B8-4249-B154-F94EE3D83534}"/>
              </a:ext>
            </a:extLst>
          </p:cNvPr>
          <p:cNvSpPr/>
          <p:nvPr/>
        </p:nvSpPr>
        <p:spPr>
          <a:xfrm>
            <a:off x="4732431" y="2348162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ASCII ke biner</a:t>
            </a:r>
            <a:endParaRPr lang="en-GB" i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87D816F-9E04-4AA9-9CC6-98BE657FB6BF}"/>
              </a:ext>
            </a:extLst>
          </p:cNvPr>
          <p:cNvSpPr/>
          <p:nvPr/>
        </p:nvSpPr>
        <p:spPr>
          <a:xfrm>
            <a:off x="7090625" y="1702467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Proses LSB</a:t>
            </a:r>
            <a:endParaRPr lang="en-GB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90028A0-28B1-4D8E-B70D-E4932D668B3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86999" y="1608221"/>
            <a:ext cx="2903626" cy="423109"/>
          </a:xfrm>
          <a:prstGeom prst="bentConnector3">
            <a:avLst>
              <a:gd name="adj1" fmla="val 88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D2FF716-4050-4F30-A1EB-3D1869544EFC}"/>
              </a:ext>
            </a:extLst>
          </p:cNvPr>
          <p:cNvSpPr/>
          <p:nvPr/>
        </p:nvSpPr>
        <p:spPr>
          <a:xfrm>
            <a:off x="7090624" y="2726154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biner ke </a:t>
            </a:r>
            <a:r>
              <a:rPr lang="id-ID" i="1" dirty="0"/>
              <a:t>pixel</a:t>
            </a:r>
            <a:endParaRPr lang="en-GB" i="1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4E538D2-7729-4AB8-B1D1-78D8F4A2DC88}"/>
              </a:ext>
            </a:extLst>
          </p:cNvPr>
          <p:cNvSpPr/>
          <p:nvPr/>
        </p:nvSpPr>
        <p:spPr>
          <a:xfrm>
            <a:off x="7090624" y="3749841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Stego Image</a:t>
            </a:r>
            <a:endParaRPr lang="en-GB" i="1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C289D144-55D1-421E-8E17-DC2F5A944E12}"/>
              </a:ext>
            </a:extLst>
          </p:cNvPr>
          <p:cNvSpPr/>
          <p:nvPr/>
        </p:nvSpPr>
        <p:spPr>
          <a:xfrm>
            <a:off x="7090623" y="4773528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File Image </a:t>
            </a:r>
            <a:r>
              <a:rPr lang="id-ID" dirty="0"/>
              <a:t>disimpan</a:t>
            </a:r>
            <a:endParaRPr lang="en-GB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F26575-02EF-4095-B3B2-183D5C7A1FE9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flipH="1">
            <a:off x="7924814" y="2360193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84346F-0ED5-48CE-8A92-3CB80A29C41E}"/>
              </a:ext>
            </a:extLst>
          </p:cNvPr>
          <p:cNvCxnSpPr/>
          <p:nvPr/>
        </p:nvCxnSpPr>
        <p:spPr>
          <a:xfrm flipH="1">
            <a:off x="7924811" y="3377866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EC82D9-D5CB-4B65-926B-E80E048E79CE}"/>
              </a:ext>
            </a:extLst>
          </p:cNvPr>
          <p:cNvCxnSpPr/>
          <p:nvPr/>
        </p:nvCxnSpPr>
        <p:spPr>
          <a:xfrm flipH="1">
            <a:off x="7924811" y="4407567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13BC105-8034-401B-BCD4-78D1C14AC6D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400810" y="2145882"/>
            <a:ext cx="689813" cy="53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4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D9E97E8C-0099-4316-BC14-F3CB579F9C26}"/>
              </a:ext>
            </a:extLst>
          </p:cNvPr>
          <p:cNvSpPr/>
          <p:nvPr/>
        </p:nvSpPr>
        <p:spPr>
          <a:xfrm>
            <a:off x="6978323" y="938475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Hiddentext</a:t>
            </a:r>
            <a:endParaRPr lang="en-GB" i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367E1DA-C333-4BFD-8562-DD7D36E4B6B5}"/>
              </a:ext>
            </a:extLst>
          </p:cNvPr>
          <p:cNvSpPr/>
          <p:nvPr/>
        </p:nvSpPr>
        <p:spPr>
          <a:xfrm>
            <a:off x="272725" y="3441038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Stego Image</a:t>
            </a:r>
            <a:endParaRPr lang="en-GB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1D6B8E-F3B0-4BDB-9C7B-6BA60910EE0D}"/>
              </a:ext>
            </a:extLst>
          </p:cNvPr>
          <p:cNvCxnSpPr>
            <a:cxnSpLocks/>
          </p:cNvCxnSpPr>
          <p:nvPr/>
        </p:nvCxnSpPr>
        <p:spPr>
          <a:xfrm>
            <a:off x="1941105" y="3769901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C006430-3E03-4E88-A535-9ADD95328580}"/>
              </a:ext>
            </a:extLst>
          </p:cNvPr>
          <p:cNvSpPr/>
          <p:nvPr/>
        </p:nvSpPr>
        <p:spPr>
          <a:xfrm>
            <a:off x="6978327" y="1975193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ASCII ke huruf</a:t>
            </a:r>
            <a:endParaRPr lang="en-GB" i="1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7ABCC33-6228-4EDC-9A02-91E3DBB91BC7}"/>
              </a:ext>
            </a:extLst>
          </p:cNvPr>
          <p:cNvSpPr/>
          <p:nvPr/>
        </p:nvSpPr>
        <p:spPr>
          <a:xfrm>
            <a:off x="2486536" y="3441038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</a:t>
            </a:r>
            <a:r>
              <a:rPr lang="id-ID" i="1" dirty="0"/>
              <a:t>pixel </a:t>
            </a:r>
            <a:r>
              <a:rPr lang="id-ID" dirty="0"/>
              <a:t>ke biner</a:t>
            </a:r>
            <a:endParaRPr lang="en-GB" i="1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4333B38-AD9F-4BF4-8EFF-E3256AB5378F}"/>
              </a:ext>
            </a:extLst>
          </p:cNvPr>
          <p:cNvSpPr/>
          <p:nvPr/>
        </p:nvSpPr>
        <p:spPr>
          <a:xfrm>
            <a:off x="6978327" y="3014918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biner ke ASCII</a:t>
            </a:r>
            <a:endParaRPr lang="en-GB" i="1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059EC6F-FCF0-437B-8E4A-CDD118BE118F}"/>
              </a:ext>
            </a:extLst>
          </p:cNvPr>
          <p:cNvSpPr/>
          <p:nvPr/>
        </p:nvSpPr>
        <p:spPr>
          <a:xfrm>
            <a:off x="4732421" y="3441038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Proses LSB</a:t>
            </a:r>
            <a:endParaRPr lang="en-GB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961E331-258B-4271-B3C2-36C8BD87B52D}"/>
              </a:ext>
            </a:extLst>
          </p:cNvPr>
          <p:cNvSpPr/>
          <p:nvPr/>
        </p:nvSpPr>
        <p:spPr>
          <a:xfrm>
            <a:off x="6978327" y="3911271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Konversi biner ke </a:t>
            </a:r>
            <a:r>
              <a:rPr lang="id-ID" i="1" dirty="0"/>
              <a:t>pixel</a:t>
            </a:r>
            <a:endParaRPr lang="en-GB" i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76994EA-68C5-4B10-B3F9-949AF6719CE5}"/>
              </a:ext>
            </a:extLst>
          </p:cNvPr>
          <p:cNvSpPr/>
          <p:nvPr/>
        </p:nvSpPr>
        <p:spPr>
          <a:xfrm>
            <a:off x="6978323" y="4935943"/>
            <a:ext cx="1668379" cy="6577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/>
              <a:t>Cover Image</a:t>
            </a:r>
            <a:endParaRPr lang="en-GB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F26A83-D5C5-4D1D-A36C-7760A6F5C300}"/>
              </a:ext>
            </a:extLst>
          </p:cNvPr>
          <p:cNvCxnSpPr/>
          <p:nvPr/>
        </p:nvCxnSpPr>
        <p:spPr>
          <a:xfrm flipH="1">
            <a:off x="7812511" y="4592559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C34B89-A16C-4C5B-B941-96F7CECF92A3}"/>
              </a:ext>
            </a:extLst>
          </p:cNvPr>
          <p:cNvCxnSpPr>
            <a:cxnSpLocks/>
          </p:cNvCxnSpPr>
          <p:nvPr/>
        </p:nvCxnSpPr>
        <p:spPr>
          <a:xfrm flipH="1" flipV="1">
            <a:off x="7812513" y="2640938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F8FCC5-FB8B-4A35-BEFC-1CC337023DFD}"/>
              </a:ext>
            </a:extLst>
          </p:cNvPr>
          <p:cNvCxnSpPr>
            <a:cxnSpLocks/>
          </p:cNvCxnSpPr>
          <p:nvPr/>
        </p:nvCxnSpPr>
        <p:spPr>
          <a:xfrm>
            <a:off x="4187011" y="3769901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76CD09-1755-4D52-9842-8C16ADE58C25}"/>
              </a:ext>
            </a:extLst>
          </p:cNvPr>
          <p:cNvCxnSpPr>
            <a:cxnSpLocks/>
          </p:cNvCxnSpPr>
          <p:nvPr/>
        </p:nvCxnSpPr>
        <p:spPr>
          <a:xfrm flipH="1" flipV="1">
            <a:off x="7812520" y="1593194"/>
            <a:ext cx="1" cy="3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23DAECA-AC71-4C2D-9E89-A8568782953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400779" y="3343781"/>
            <a:ext cx="577548" cy="351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16B8F20-338C-486D-82D4-BD904F2B597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400800" y="3769901"/>
            <a:ext cx="577527" cy="470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7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49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9</cp:revision>
  <dcterms:created xsi:type="dcterms:W3CDTF">2018-05-28T16:41:56Z</dcterms:created>
  <dcterms:modified xsi:type="dcterms:W3CDTF">2018-05-28T17:57:26Z</dcterms:modified>
</cp:coreProperties>
</file>