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0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8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1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3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0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F949-9CDF-44A1-A60B-D72834ACA1C4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C371E6C-B046-4BE3-92FB-DCC3DABAABD9}"/>
              </a:ext>
            </a:extLst>
          </p:cNvPr>
          <p:cNvSpPr/>
          <p:nvPr/>
        </p:nvSpPr>
        <p:spPr>
          <a:xfrm>
            <a:off x="2980381" y="2048309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Start</a:t>
            </a:r>
            <a:endParaRPr lang="en-GB" sz="975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2DB6E-91A0-44EE-82FA-F1C56555E262}"/>
              </a:ext>
            </a:extLst>
          </p:cNvPr>
          <p:cNvCxnSpPr>
            <a:cxnSpLocks/>
          </p:cNvCxnSpPr>
          <p:nvPr/>
        </p:nvCxnSpPr>
        <p:spPr>
          <a:xfrm>
            <a:off x="3455816" y="230427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1E3FC-F46D-4F68-9B04-9BF7D5FD83D2}"/>
              </a:ext>
            </a:extLst>
          </p:cNvPr>
          <p:cNvCxnSpPr>
            <a:cxnSpLocks/>
          </p:cNvCxnSpPr>
          <p:nvPr/>
        </p:nvCxnSpPr>
        <p:spPr>
          <a:xfrm>
            <a:off x="3455816" y="3046374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B3BE411-0DB7-437E-84A5-BFDDC372175C}"/>
              </a:ext>
            </a:extLst>
          </p:cNvPr>
          <p:cNvSpPr/>
          <p:nvPr/>
        </p:nvSpPr>
        <p:spPr>
          <a:xfrm>
            <a:off x="2929086" y="5619931"/>
            <a:ext cx="1053437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Proses </a:t>
            </a:r>
            <a:r>
              <a:rPr lang="id-ID" sz="975" i="1" dirty="0"/>
              <a:t>Encoding</a:t>
            </a:r>
            <a:endParaRPr lang="en-GB" sz="975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09A7E8-D906-4D96-8F5E-A73DAEC2F2AB}"/>
              </a:ext>
            </a:extLst>
          </p:cNvPr>
          <p:cNvCxnSpPr>
            <a:cxnSpLocks/>
          </p:cNvCxnSpPr>
          <p:nvPr/>
        </p:nvCxnSpPr>
        <p:spPr>
          <a:xfrm>
            <a:off x="3455804" y="428276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A8C1FA7-800B-4F67-AB08-0F09E94146B2}"/>
              </a:ext>
            </a:extLst>
          </p:cNvPr>
          <p:cNvSpPr/>
          <p:nvPr/>
        </p:nvSpPr>
        <p:spPr>
          <a:xfrm>
            <a:off x="2419397" y="6681329"/>
            <a:ext cx="2070144" cy="3558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Tampilkan Citra Hasil</a:t>
            </a:r>
          </a:p>
          <a:p>
            <a:pPr algn="ctr"/>
            <a:r>
              <a:rPr lang="id-ID" sz="975" dirty="0"/>
              <a:t>(</a:t>
            </a:r>
            <a:r>
              <a:rPr lang="id-ID" sz="975" i="1" dirty="0"/>
              <a:t>Stego Image)</a:t>
            </a:r>
            <a:endParaRPr lang="en-GB" sz="975" i="1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F06B9BA-8CA1-45AD-BD4A-3A22C304C67C}"/>
              </a:ext>
            </a:extLst>
          </p:cNvPr>
          <p:cNvSpPr/>
          <p:nvPr/>
        </p:nvSpPr>
        <p:spPr>
          <a:xfrm>
            <a:off x="2419397" y="7301698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Simpan </a:t>
            </a:r>
            <a:r>
              <a:rPr lang="id-ID" sz="975" i="1" dirty="0"/>
              <a:t>Stego Image</a:t>
            </a:r>
            <a:endParaRPr lang="en-GB" sz="975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FA3B92-473F-4F6A-9453-2683DAE5CA8C}"/>
              </a:ext>
            </a:extLst>
          </p:cNvPr>
          <p:cNvCxnSpPr>
            <a:cxnSpLocks/>
          </p:cNvCxnSpPr>
          <p:nvPr/>
        </p:nvCxnSpPr>
        <p:spPr>
          <a:xfrm>
            <a:off x="3454469" y="7037215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FC1C7EA-EF15-438A-A80B-CB3A6349F17A}"/>
              </a:ext>
            </a:extLst>
          </p:cNvPr>
          <p:cNvSpPr/>
          <p:nvPr/>
        </p:nvSpPr>
        <p:spPr>
          <a:xfrm>
            <a:off x="2979036" y="7860284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End</a:t>
            </a:r>
            <a:endParaRPr lang="en-GB" sz="975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E9F8E-48C5-401B-8A7D-409DF28EC8F9}"/>
              </a:ext>
            </a:extLst>
          </p:cNvPr>
          <p:cNvCxnSpPr>
            <a:cxnSpLocks/>
          </p:cNvCxnSpPr>
          <p:nvPr/>
        </p:nvCxnSpPr>
        <p:spPr>
          <a:xfrm>
            <a:off x="3456848" y="759561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48A86B7-7A5F-4375-BFAE-ED00CB202C0A}"/>
              </a:ext>
            </a:extLst>
          </p:cNvPr>
          <p:cNvSpPr/>
          <p:nvPr/>
        </p:nvSpPr>
        <p:spPr>
          <a:xfrm>
            <a:off x="2420742" y="3298640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</a:t>
            </a:r>
            <a:r>
              <a:rPr lang="id-ID" sz="975" i="1" dirty="0"/>
              <a:t>Pixel </a:t>
            </a:r>
            <a:r>
              <a:rPr lang="id-ID" sz="975" dirty="0"/>
              <a:t>ke Biner</a:t>
            </a:r>
            <a:endParaRPr lang="en-GB" sz="975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235CA5A-0BFC-492C-BE19-FC5000E0C9AA}"/>
              </a:ext>
            </a:extLst>
          </p:cNvPr>
          <p:cNvSpPr/>
          <p:nvPr/>
        </p:nvSpPr>
        <p:spPr>
          <a:xfrm>
            <a:off x="2420742" y="4552219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Teks ke ASCII</a:t>
            </a:r>
            <a:endParaRPr lang="en-GB" sz="975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0D2F90-5139-4966-88C5-26AB14728CC0}"/>
              </a:ext>
            </a:extLst>
          </p:cNvPr>
          <p:cNvCxnSpPr>
            <a:cxnSpLocks/>
          </p:cNvCxnSpPr>
          <p:nvPr/>
        </p:nvCxnSpPr>
        <p:spPr>
          <a:xfrm>
            <a:off x="3455804" y="3575860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DC5E1-81FB-4B73-88EA-93435EC76B5A}"/>
              </a:ext>
            </a:extLst>
          </p:cNvPr>
          <p:cNvCxnSpPr>
            <a:cxnSpLocks/>
          </p:cNvCxnSpPr>
          <p:nvPr/>
        </p:nvCxnSpPr>
        <p:spPr>
          <a:xfrm>
            <a:off x="3455804" y="4829439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937506D-AD2C-4799-97D9-2CA1D9C24527}"/>
              </a:ext>
            </a:extLst>
          </p:cNvPr>
          <p:cNvSpPr/>
          <p:nvPr/>
        </p:nvSpPr>
        <p:spPr>
          <a:xfrm>
            <a:off x="2420732" y="5080892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ASCII ke Biner</a:t>
            </a:r>
            <a:endParaRPr lang="en-GB" sz="975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251FF-1020-4FF4-8386-1C3A6B44120C}"/>
              </a:ext>
            </a:extLst>
          </p:cNvPr>
          <p:cNvCxnSpPr>
            <a:cxnSpLocks/>
          </p:cNvCxnSpPr>
          <p:nvPr/>
        </p:nvCxnSpPr>
        <p:spPr>
          <a:xfrm>
            <a:off x="3454470" y="5364887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CCE8367F-E6F1-4408-B2BA-EB9CC3D35344}"/>
              </a:ext>
            </a:extLst>
          </p:cNvPr>
          <p:cNvSpPr/>
          <p:nvPr/>
        </p:nvSpPr>
        <p:spPr>
          <a:xfrm>
            <a:off x="2419398" y="2490847"/>
            <a:ext cx="2070143" cy="54111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80" dirty="0">
                <a:solidFill>
                  <a:schemeClr val="tx1"/>
                </a:solidFill>
              </a:rPr>
              <a:t>Input Citra RGB</a:t>
            </a:r>
          </a:p>
          <a:p>
            <a:pPr algn="ctr"/>
            <a:r>
              <a:rPr lang="id-ID" sz="980" dirty="0">
                <a:solidFill>
                  <a:schemeClr val="tx1"/>
                </a:solidFill>
              </a:rPr>
              <a:t>(</a:t>
            </a:r>
            <a:r>
              <a:rPr lang="id-ID" sz="980" i="1" dirty="0">
                <a:solidFill>
                  <a:schemeClr val="tx1"/>
                </a:solidFill>
              </a:rPr>
              <a:t>Cover Image</a:t>
            </a:r>
            <a:r>
              <a:rPr lang="id-ID" sz="980" dirty="0"/>
              <a:t>)</a:t>
            </a:r>
            <a:endParaRPr lang="en-GB" sz="980" i="1" dirty="0"/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2CAFE740-C891-4D6E-ABAB-4711E22B3533}"/>
              </a:ext>
            </a:extLst>
          </p:cNvPr>
          <p:cNvSpPr/>
          <p:nvPr/>
        </p:nvSpPr>
        <p:spPr>
          <a:xfrm>
            <a:off x="2419397" y="3787258"/>
            <a:ext cx="2070142" cy="54111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dirty="0"/>
              <a:t>Input Teks Pesan (</a:t>
            </a:r>
            <a:r>
              <a:rPr lang="id-ID" sz="1000" i="1" dirty="0"/>
              <a:t>Hiddentext)</a:t>
            </a:r>
            <a:endParaRPr lang="en-GB" sz="980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FF2EC-38BF-4FDA-840A-810C07C62E3D}"/>
              </a:ext>
            </a:extLst>
          </p:cNvPr>
          <p:cNvCxnSpPr>
            <a:cxnSpLocks/>
          </p:cNvCxnSpPr>
          <p:nvPr/>
        </p:nvCxnSpPr>
        <p:spPr>
          <a:xfrm>
            <a:off x="3454469" y="589589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8700D9DD-998E-4537-BE36-E82015CDF3BD}"/>
              </a:ext>
            </a:extLst>
          </p:cNvPr>
          <p:cNvSpPr/>
          <p:nvPr/>
        </p:nvSpPr>
        <p:spPr>
          <a:xfrm>
            <a:off x="2419398" y="6144951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Biner ke </a:t>
            </a:r>
            <a:r>
              <a:rPr lang="id-ID" sz="975" i="1" dirty="0"/>
              <a:t>Pixel</a:t>
            </a:r>
            <a:endParaRPr lang="en-GB" sz="975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AA3AA0-428B-48AE-9C5E-7AC9E966A334}"/>
              </a:ext>
            </a:extLst>
          </p:cNvPr>
          <p:cNvCxnSpPr>
            <a:cxnSpLocks/>
          </p:cNvCxnSpPr>
          <p:nvPr/>
        </p:nvCxnSpPr>
        <p:spPr>
          <a:xfrm>
            <a:off x="3454469" y="642217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84C0E65-0113-49F6-B7EC-BB2A1B711188}"/>
              </a:ext>
            </a:extLst>
          </p:cNvPr>
          <p:cNvSpPr/>
          <p:nvPr/>
        </p:nvSpPr>
        <p:spPr>
          <a:xfrm>
            <a:off x="2952177" y="2867669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Start</a:t>
            </a:r>
            <a:endParaRPr lang="en-GB" sz="975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7C97876D-5186-46BF-AD5F-2128B3216455}"/>
              </a:ext>
            </a:extLst>
          </p:cNvPr>
          <p:cNvSpPr/>
          <p:nvPr/>
        </p:nvSpPr>
        <p:spPr>
          <a:xfrm>
            <a:off x="2293285" y="3377753"/>
            <a:ext cx="2268660" cy="4324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Input </a:t>
            </a:r>
            <a:r>
              <a:rPr lang="id-ID" sz="975" i="1" dirty="0"/>
              <a:t>Stego Image</a:t>
            </a:r>
            <a:endParaRPr lang="en-GB" sz="975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2A447-5555-4718-ADEF-6B29EA2DFBAD}"/>
              </a:ext>
            </a:extLst>
          </p:cNvPr>
          <p:cNvCxnSpPr>
            <a:cxnSpLocks/>
          </p:cNvCxnSpPr>
          <p:nvPr/>
        </p:nvCxnSpPr>
        <p:spPr>
          <a:xfrm>
            <a:off x="3427612" y="312363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2E69C2-997B-44A5-A09E-F469E8F2E3F9}"/>
              </a:ext>
            </a:extLst>
          </p:cNvPr>
          <p:cNvCxnSpPr>
            <a:cxnSpLocks/>
          </p:cNvCxnSpPr>
          <p:nvPr/>
        </p:nvCxnSpPr>
        <p:spPr>
          <a:xfrm>
            <a:off x="3427612" y="3811142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0EA210D-69D2-4F19-A49E-1FC04B25F985}"/>
              </a:ext>
            </a:extLst>
          </p:cNvPr>
          <p:cNvSpPr/>
          <p:nvPr/>
        </p:nvSpPr>
        <p:spPr>
          <a:xfrm>
            <a:off x="2900889" y="4583384"/>
            <a:ext cx="1053437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Proses </a:t>
            </a:r>
            <a:r>
              <a:rPr lang="id-ID" sz="975" i="1" dirty="0"/>
              <a:t>Decoding</a:t>
            </a:r>
            <a:endParaRPr lang="en-GB" sz="975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B864F83-43A8-47CD-A001-86093870B36E}"/>
              </a:ext>
            </a:extLst>
          </p:cNvPr>
          <p:cNvSpPr/>
          <p:nvPr/>
        </p:nvSpPr>
        <p:spPr>
          <a:xfrm>
            <a:off x="2392535" y="6185859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Tampilkan Pesan</a:t>
            </a:r>
            <a:endParaRPr lang="en-GB" sz="975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22E6997-7449-4597-B962-2F93B5A4E407}"/>
              </a:ext>
            </a:extLst>
          </p:cNvPr>
          <p:cNvSpPr/>
          <p:nvPr/>
        </p:nvSpPr>
        <p:spPr>
          <a:xfrm>
            <a:off x="2952177" y="6740301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End</a:t>
            </a:r>
            <a:endParaRPr lang="en-GB" sz="97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893C1B-4C6D-40DD-AC67-D3B6D8EF2B6A}"/>
              </a:ext>
            </a:extLst>
          </p:cNvPr>
          <p:cNvCxnSpPr>
            <a:cxnSpLocks/>
          </p:cNvCxnSpPr>
          <p:nvPr/>
        </p:nvCxnSpPr>
        <p:spPr>
          <a:xfrm>
            <a:off x="3439684" y="6463079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6225CAD-B6AF-4C5F-A963-63406D648128}"/>
              </a:ext>
            </a:extLst>
          </p:cNvPr>
          <p:cNvSpPr/>
          <p:nvPr/>
        </p:nvSpPr>
        <p:spPr>
          <a:xfrm>
            <a:off x="2392535" y="4054171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</a:t>
            </a:r>
            <a:r>
              <a:rPr lang="id-ID" sz="975" i="1" dirty="0"/>
              <a:t>Pixel </a:t>
            </a:r>
            <a:r>
              <a:rPr lang="id-ID" sz="975" dirty="0"/>
              <a:t>ke Biner</a:t>
            </a:r>
            <a:endParaRPr lang="en-GB" sz="975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68636-B29D-49D2-AA1E-B804A16614B4}"/>
              </a:ext>
            </a:extLst>
          </p:cNvPr>
          <p:cNvCxnSpPr>
            <a:cxnSpLocks/>
          </p:cNvCxnSpPr>
          <p:nvPr/>
        </p:nvCxnSpPr>
        <p:spPr>
          <a:xfrm>
            <a:off x="3427607" y="433139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3328C2-CDDD-4F6D-921B-C5AC0C7F7F57}"/>
              </a:ext>
            </a:extLst>
          </p:cNvPr>
          <p:cNvCxnSpPr>
            <a:cxnSpLocks/>
          </p:cNvCxnSpPr>
          <p:nvPr/>
        </p:nvCxnSpPr>
        <p:spPr>
          <a:xfrm>
            <a:off x="3412387" y="5908639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DD07F-74F7-4DC4-BAC0-E249F5328F48}"/>
              </a:ext>
            </a:extLst>
          </p:cNvPr>
          <p:cNvCxnSpPr>
            <a:cxnSpLocks/>
          </p:cNvCxnSpPr>
          <p:nvPr/>
        </p:nvCxnSpPr>
        <p:spPr>
          <a:xfrm>
            <a:off x="3427612" y="4859177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1B4F6F0-2D21-4D3E-B71B-B3B9E707A99C}"/>
              </a:ext>
            </a:extLst>
          </p:cNvPr>
          <p:cNvSpPr/>
          <p:nvPr/>
        </p:nvSpPr>
        <p:spPr>
          <a:xfrm>
            <a:off x="2392535" y="5102206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Biner ke ASCII</a:t>
            </a:r>
            <a:endParaRPr lang="en-GB" sz="975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1678EC-E7F3-4295-86B1-39B2A5EDCD0C}"/>
              </a:ext>
            </a:extLst>
          </p:cNvPr>
          <p:cNvCxnSpPr>
            <a:cxnSpLocks/>
          </p:cNvCxnSpPr>
          <p:nvPr/>
        </p:nvCxnSpPr>
        <p:spPr>
          <a:xfrm>
            <a:off x="3427611" y="5388390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A16A120B-066D-470A-BA88-07662A418D97}"/>
              </a:ext>
            </a:extLst>
          </p:cNvPr>
          <p:cNvSpPr/>
          <p:nvPr/>
        </p:nvSpPr>
        <p:spPr>
          <a:xfrm>
            <a:off x="2392534" y="5631419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ASCII ke Teks</a:t>
            </a:r>
            <a:endParaRPr lang="en-GB" sz="975" dirty="0"/>
          </a:p>
        </p:txBody>
      </p:sp>
    </p:spTree>
    <p:extLst>
      <p:ext uri="{BB962C8B-B14F-4D97-AF65-F5344CB8AC3E}">
        <p14:creationId xmlns:p14="http://schemas.microsoft.com/office/powerpoint/2010/main" val="199133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213A7-BCAE-49B5-BB1B-EE2DAC8B9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9" t="18623" r="20936" b="16113"/>
          <a:stretch/>
        </p:blipFill>
        <p:spPr>
          <a:xfrm>
            <a:off x="1427747" y="1844842"/>
            <a:ext cx="3994486" cy="6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031B5-09B7-45E5-A7C1-A8E49C91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7" t="27044" r="19299" b="27449"/>
          <a:stretch/>
        </p:blipFill>
        <p:spPr>
          <a:xfrm>
            <a:off x="1379620" y="2679032"/>
            <a:ext cx="4154905" cy="45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8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71</Words>
  <Application>Microsoft Office PowerPoint</Application>
  <PresentationFormat>A4 Paper (210x297 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18</cp:revision>
  <dcterms:created xsi:type="dcterms:W3CDTF">2018-05-28T14:56:37Z</dcterms:created>
  <dcterms:modified xsi:type="dcterms:W3CDTF">2018-06-26T14:48:13Z</dcterms:modified>
</cp:coreProperties>
</file>