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0" d="100"/>
          <a:sy n="40" d="100"/>
        </p:scale>
        <p:origin x="6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D09-CF40-44F4-9CA9-C3D5BAB35F31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DB7-05C4-4086-B782-C4C2C661B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64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D09-CF40-44F4-9CA9-C3D5BAB35F31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DB7-05C4-4086-B782-C4C2C661B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15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D09-CF40-44F4-9CA9-C3D5BAB35F31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DB7-05C4-4086-B782-C4C2C661B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0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D09-CF40-44F4-9CA9-C3D5BAB35F31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DB7-05C4-4086-B782-C4C2C661B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6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D09-CF40-44F4-9CA9-C3D5BAB35F31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DB7-05C4-4086-B782-C4C2C661B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20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D09-CF40-44F4-9CA9-C3D5BAB35F31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DB7-05C4-4086-B782-C4C2C661B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73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D09-CF40-44F4-9CA9-C3D5BAB35F31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DB7-05C4-4086-B782-C4C2C661B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35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D09-CF40-44F4-9CA9-C3D5BAB35F31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DB7-05C4-4086-B782-C4C2C661B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02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D09-CF40-44F4-9CA9-C3D5BAB35F31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DB7-05C4-4086-B782-C4C2C661B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41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D09-CF40-44F4-9CA9-C3D5BAB35F31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DB7-05C4-4086-B782-C4C2C661B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23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E7D09-CF40-44F4-9CA9-C3D5BAB35F31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9CDB7-05C4-4086-B782-C4C2C661B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64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E7D09-CF40-44F4-9CA9-C3D5BAB35F31}" type="datetimeFigureOut">
              <a:rPr lang="en-GB" smtClean="0"/>
              <a:t>26/06/2018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9CDB7-05C4-4086-B782-C4C2C661B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56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184C0E65-0113-49F6-B7EC-BB2A1B711188}"/>
              </a:ext>
            </a:extLst>
          </p:cNvPr>
          <p:cNvSpPr/>
          <p:nvPr/>
        </p:nvSpPr>
        <p:spPr>
          <a:xfrm>
            <a:off x="11182941" y="1684341"/>
            <a:ext cx="1119450" cy="30026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467" tIns="43735" rIns="87467" bIns="43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1148" dirty="0"/>
              <a:t>Mulai</a:t>
            </a:r>
            <a:endParaRPr lang="en-GB" sz="1148" dirty="0"/>
          </a:p>
        </p:txBody>
      </p: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7C97876D-5186-46BF-AD5F-2128B3216455}"/>
              </a:ext>
            </a:extLst>
          </p:cNvPr>
          <p:cNvSpPr/>
          <p:nvPr/>
        </p:nvSpPr>
        <p:spPr>
          <a:xfrm>
            <a:off x="10407227" y="2284860"/>
            <a:ext cx="2670881" cy="50913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467" tIns="43735" rIns="87467" bIns="43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1148" dirty="0"/>
              <a:t>Input Gambar dan Teks</a:t>
            </a:r>
            <a:endParaRPr lang="en-GB" sz="1148" i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92A447-5555-4718-ADEF-6B29EA2DFBAD}"/>
              </a:ext>
            </a:extLst>
          </p:cNvPr>
          <p:cNvCxnSpPr>
            <a:cxnSpLocks/>
          </p:cNvCxnSpPr>
          <p:nvPr/>
        </p:nvCxnSpPr>
        <p:spPr>
          <a:xfrm>
            <a:off x="11742661" y="1985687"/>
            <a:ext cx="0" cy="30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32E69C2-997B-44A5-A09E-F469E8F2E3F9}"/>
              </a:ext>
            </a:extLst>
          </p:cNvPr>
          <p:cNvCxnSpPr>
            <a:cxnSpLocks/>
          </p:cNvCxnSpPr>
          <p:nvPr/>
        </p:nvCxnSpPr>
        <p:spPr>
          <a:xfrm>
            <a:off x="11742661" y="2795085"/>
            <a:ext cx="0" cy="30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0EA210D-69D2-4F19-A49E-1FC04B25F985}"/>
              </a:ext>
            </a:extLst>
          </p:cNvPr>
          <p:cNvSpPr/>
          <p:nvPr/>
        </p:nvSpPr>
        <p:spPr>
          <a:xfrm>
            <a:off x="10502848" y="5033033"/>
            <a:ext cx="2437163" cy="77302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467" tIns="43735" rIns="87467" bIns="43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1148" i="1" dirty="0"/>
              <a:t>Get File</a:t>
            </a:r>
            <a:r>
              <a:rPr lang="id-ID" sz="1148" dirty="0"/>
              <a:t>()</a:t>
            </a:r>
          </a:p>
          <a:p>
            <a:pPr algn="ctr"/>
            <a:r>
              <a:rPr lang="id-ID" sz="1148" i="1" dirty="0"/>
              <a:t>Get </a:t>
            </a:r>
            <a:r>
              <a:rPr lang="id-ID" sz="1148" dirty="0"/>
              <a:t>Gambar()</a:t>
            </a:r>
          </a:p>
          <a:p>
            <a:pPr algn="ctr"/>
            <a:r>
              <a:rPr lang="id-ID" sz="1148" i="1" dirty="0"/>
              <a:t>Get </a:t>
            </a:r>
            <a:r>
              <a:rPr lang="id-ID" sz="1148" dirty="0"/>
              <a:t>Kata Kunci()</a:t>
            </a:r>
            <a:endParaRPr lang="id-ID" sz="1148" i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866064-F4A2-46EC-A9C9-5364EFB4E870}"/>
              </a:ext>
            </a:extLst>
          </p:cNvPr>
          <p:cNvCxnSpPr>
            <a:cxnSpLocks/>
          </p:cNvCxnSpPr>
          <p:nvPr/>
        </p:nvCxnSpPr>
        <p:spPr>
          <a:xfrm>
            <a:off x="11718625" y="5806058"/>
            <a:ext cx="0" cy="30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63980895-4689-4E91-A440-C090A930934B}"/>
              </a:ext>
            </a:extLst>
          </p:cNvPr>
          <p:cNvSpPr/>
          <p:nvPr/>
        </p:nvSpPr>
        <p:spPr>
          <a:xfrm>
            <a:off x="10524089" y="3118728"/>
            <a:ext cx="2437159" cy="74697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12537" tIns="56268" rIns="112537" bIns="562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1145" dirty="0"/>
              <a:t>Pilih Metode Steganografi</a:t>
            </a:r>
            <a:endParaRPr lang="en-GB" sz="1145" dirty="0"/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B90D5602-B2D9-4FBF-8C01-0B4CBAE62CE4}"/>
              </a:ext>
            </a:extLst>
          </p:cNvPr>
          <p:cNvSpPr/>
          <p:nvPr/>
        </p:nvSpPr>
        <p:spPr>
          <a:xfrm>
            <a:off x="10407227" y="4190431"/>
            <a:ext cx="2670881" cy="509138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467" tIns="43735" rIns="87467" bIns="43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1148" dirty="0"/>
              <a:t>Input Kata Kunci</a:t>
            </a:r>
            <a:endParaRPr lang="en-GB" sz="1148" i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497C36-9DAA-46C3-81FC-39CA791101C2}"/>
              </a:ext>
            </a:extLst>
          </p:cNvPr>
          <p:cNvCxnSpPr>
            <a:cxnSpLocks/>
          </p:cNvCxnSpPr>
          <p:nvPr/>
        </p:nvCxnSpPr>
        <p:spPr>
          <a:xfrm>
            <a:off x="11718625" y="3890167"/>
            <a:ext cx="0" cy="30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B9905A-B6C3-4FB7-9665-88FBA1EC5BA6}"/>
              </a:ext>
            </a:extLst>
          </p:cNvPr>
          <p:cNvCxnSpPr>
            <a:cxnSpLocks/>
          </p:cNvCxnSpPr>
          <p:nvPr/>
        </p:nvCxnSpPr>
        <p:spPr>
          <a:xfrm>
            <a:off x="11721425" y="4713852"/>
            <a:ext cx="0" cy="30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244FE4DD-CE3B-4441-A24A-7D5D28E4C5EC}"/>
              </a:ext>
            </a:extLst>
          </p:cNvPr>
          <p:cNvSpPr/>
          <p:nvPr/>
        </p:nvSpPr>
        <p:spPr>
          <a:xfrm>
            <a:off x="10502844" y="6096000"/>
            <a:ext cx="2437160" cy="5091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467" tIns="43735" rIns="87467" bIns="43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1148" dirty="0"/>
              <a:t>Baca Gambar()</a:t>
            </a:r>
          </a:p>
          <a:p>
            <a:pPr algn="ctr"/>
            <a:r>
              <a:rPr lang="id-ID" sz="1148" dirty="0"/>
              <a:t>Konversi ke Biner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97245D-EFB0-41D1-9155-3116B4CE299C}"/>
              </a:ext>
            </a:extLst>
          </p:cNvPr>
          <p:cNvCxnSpPr>
            <a:cxnSpLocks/>
          </p:cNvCxnSpPr>
          <p:nvPr/>
        </p:nvCxnSpPr>
        <p:spPr>
          <a:xfrm>
            <a:off x="11718625" y="6605140"/>
            <a:ext cx="0" cy="30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9329B3D1-7DBB-4E7C-AC79-CF39DDD346D0}"/>
              </a:ext>
            </a:extLst>
          </p:cNvPr>
          <p:cNvSpPr/>
          <p:nvPr/>
        </p:nvSpPr>
        <p:spPr>
          <a:xfrm>
            <a:off x="10524082" y="6905400"/>
            <a:ext cx="2437160" cy="5091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467" tIns="43735" rIns="87467" bIns="43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1148" dirty="0"/>
              <a:t>BacaTeks()</a:t>
            </a:r>
          </a:p>
          <a:p>
            <a:pPr algn="ctr"/>
            <a:r>
              <a:rPr lang="id-ID" sz="1148" dirty="0"/>
              <a:t>Konversi ke Biner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6AE2B7-8C26-44B6-BEF5-7F092EC88EAD}"/>
              </a:ext>
            </a:extLst>
          </p:cNvPr>
          <p:cNvCxnSpPr>
            <a:cxnSpLocks/>
          </p:cNvCxnSpPr>
          <p:nvPr/>
        </p:nvCxnSpPr>
        <p:spPr>
          <a:xfrm>
            <a:off x="11739863" y="7414540"/>
            <a:ext cx="0" cy="30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2BE0A188-1AF8-427F-80BE-04FD3B0D2E3E}"/>
              </a:ext>
            </a:extLst>
          </p:cNvPr>
          <p:cNvSpPr/>
          <p:nvPr/>
        </p:nvSpPr>
        <p:spPr>
          <a:xfrm>
            <a:off x="10502844" y="7681347"/>
            <a:ext cx="2437160" cy="5091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467" tIns="43735" rIns="87467" bIns="43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1148" dirty="0"/>
              <a:t>Pengaktifan LCG</a:t>
            </a:r>
          </a:p>
          <a:p>
            <a:pPr algn="ctr"/>
            <a:r>
              <a:rPr lang="id-ID" sz="1148" dirty="0"/>
              <a:t>(Kata Kunci)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2497FE-8B29-4187-98D7-77F9A8636D47}"/>
              </a:ext>
            </a:extLst>
          </p:cNvPr>
          <p:cNvCxnSpPr>
            <a:cxnSpLocks/>
          </p:cNvCxnSpPr>
          <p:nvPr/>
        </p:nvCxnSpPr>
        <p:spPr>
          <a:xfrm>
            <a:off x="11718625" y="8190486"/>
            <a:ext cx="0" cy="30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832D12E7-0D53-447B-AAA7-468C94822A80}"/>
              </a:ext>
            </a:extLst>
          </p:cNvPr>
          <p:cNvSpPr/>
          <p:nvPr/>
        </p:nvSpPr>
        <p:spPr>
          <a:xfrm>
            <a:off x="10524082" y="8490747"/>
            <a:ext cx="2437160" cy="5091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467" tIns="43735" rIns="87467" bIns="43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1148" dirty="0"/>
              <a:t>Modulasi Biner Pesan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2526B86-7890-4CDA-912D-B3AA37951445}"/>
              </a:ext>
            </a:extLst>
          </p:cNvPr>
          <p:cNvCxnSpPr>
            <a:cxnSpLocks/>
          </p:cNvCxnSpPr>
          <p:nvPr/>
        </p:nvCxnSpPr>
        <p:spPr>
          <a:xfrm>
            <a:off x="11739863" y="8999887"/>
            <a:ext cx="0" cy="30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40C0F472-C55D-4EFA-8F45-D92F099990FF}"/>
              </a:ext>
            </a:extLst>
          </p:cNvPr>
          <p:cNvSpPr/>
          <p:nvPr/>
        </p:nvSpPr>
        <p:spPr>
          <a:xfrm>
            <a:off x="10500048" y="9312388"/>
            <a:ext cx="2437160" cy="3002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467" tIns="43735" rIns="87467" bIns="43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1148" dirty="0"/>
              <a:t>Sisipkan ke Gambar()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771DD1-3949-4890-AD9F-3DFA5FD4C657}"/>
              </a:ext>
            </a:extLst>
          </p:cNvPr>
          <p:cNvCxnSpPr>
            <a:cxnSpLocks/>
          </p:cNvCxnSpPr>
          <p:nvPr/>
        </p:nvCxnSpPr>
        <p:spPr>
          <a:xfrm>
            <a:off x="11739863" y="9613460"/>
            <a:ext cx="0" cy="30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CFE586FA-FCAA-4880-9D8D-A44024A439BE}"/>
              </a:ext>
            </a:extLst>
          </p:cNvPr>
          <p:cNvSpPr/>
          <p:nvPr/>
        </p:nvSpPr>
        <p:spPr>
          <a:xfrm>
            <a:off x="10500048" y="9925963"/>
            <a:ext cx="2437160" cy="30026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467" tIns="43735" rIns="87467" bIns="43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1148" dirty="0"/>
              <a:t>Simpan Gambar()</a:t>
            </a:r>
          </a:p>
        </p:txBody>
      </p:sp>
      <p:sp>
        <p:nvSpPr>
          <p:cNvPr id="58" name="Flowchart: Terminator 57">
            <a:extLst>
              <a:ext uri="{FF2B5EF4-FFF2-40B4-BE49-F238E27FC236}">
                <a16:creationId xmlns:a16="http://schemas.microsoft.com/office/drawing/2014/main" id="{ABD05CCC-6FAF-4B62-9885-AE2F7572E771}"/>
              </a:ext>
            </a:extLst>
          </p:cNvPr>
          <p:cNvSpPr/>
          <p:nvPr/>
        </p:nvSpPr>
        <p:spPr>
          <a:xfrm>
            <a:off x="11182941" y="10539541"/>
            <a:ext cx="1119450" cy="30026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467" tIns="43735" rIns="87467" bIns="43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1148" dirty="0"/>
              <a:t>Selesai</a:t>
            </a:r>
            <a:endParaRPr lang="en-GB" sz="1148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35660DF-2CC2-4F05-A08D-AD6DA2DBC814}"/>
              </a:ext>
            </a:extLst>
          </p:cNvPr>
          <p:cNvCxnSpPr>
            <a:cxnSpLocks/>
          </p:cNvCxnSpPr>
          <p:nvPr/>
        </p:nvCxnSpPr>
        <p:spPr>
          <a:xfrm>
            <a:off x="11742658" y="10239275"/>
            <a:ext cx="0" cy="30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Flowchart: Process 59">
            <a:extLst>
              <a:ext uri="{FF2B5EF4-FFF2-40B4-BE49-F238E27FC236}">
                <a16:creationId xmlns:a16="http://schemas.microsoft.com/office/drawing/2014/main" id="{9690FF1B-F1EC-457A-99C5-9A7D8531F27E}"/>
              </a:ext>
            </a:extLst>
          </p:cNvPr>
          <p:cNvSpPr/>
          <p:nvPr/>
        </p:nvSpPr>
        <p:spPr>
          <a:xfrm>
            <a:off x="6038555" y="5037569"/>
            <a:ext cx="2437163" cy="77302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467" tIns="43735" rIns="87467" bIns="43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1148" i="1" dirty="0"/>
              <a:t>Get File</a:t>
            </a:r>
            <a:r>
              <a:rPr lang="id-ID" sz="1148" dirty="0"/>
              <a:t>()</a:t>
            </a:r>
          </a:p>
          <a:p>
            <a:pPr algn="ctr"/>
            <a:r>
              <a:rPr lang="id-ID" sz="1148" i="1" dirty="0"/>
              <a:t>Get </a:t>
            </a:r>
            <a:r>
              <a:rPr lang="id-ID" sz="1148" dirty="0"/>
              <a:t>Gambar()</a:t>
            </a:r>
          </a:p>
          <a:p>
            <a:pPr algn="ctr"/>
            <a:r>
              <a:rPr lang="id-ID" sz="1148" i="1" dirty="0"/>
              <a:t>Get </a:t>
            </a:r>
            <a:r>
              <a:rPr lang="id-ID" sz="1148" dirty="0"/>
              <a:t>Kata Kunci()</a:t>
            </a:r>
            <a:endParaRPr lang="id-ID" sz="1148" i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98893E-321E-409F-812E-24B70191CF56}"/>
              </a:ext>
            </a:extLst>
          </p:cNvPr>
          <p:cNvCxnSpPr>
            <a:cxnSpLocks/>
          </p:cNvCxnSpPr>
          <p:nvPr/>
        </p:nvCxnSpPr>
        <p:spPr>
          <a:xfrm>
            <a:off x="7254333" y="5810594"/>
            <a:ext cx="0" cy="30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lowchart: Process 61">
            <a:extLst>
              <a:ext uri="{FF2B5EF4-FFF2-40B4-BE49-F238E27FC236}">
                <a16:creationId xmlns:a16="http://schemas.microsoft.com/office/drawing/2014/main" id="{C99D308C-5494-44E2-BB39-CB465D5D9181}"/>
              </a:ext>
            </a:extLst>
          </p:cNvPr>
          <p:cNvSpPr/>
          <p:nvPr/>
        </p:nvSpPr>
        <p:spPr>
          <a:xfrm>
            <a:off x="6038551" y="6100535"/>
            <a:ext cx="2437160" cy="5091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467" tIns="43735" rIns="87467" bIns="43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1148" dirty="0"/>
              <a:t>Baca Gambar()</a:t>
            </a:r>
          </a:p>
          <a:p>
            <a:pPr algn="ctr"/>
            <a:r>
              <a:rPr lang="id-ID" sz="1148" dirty="0"/>
              <a:t>Konversi ke Biner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5624C2F-1CCF-4298-BA76-D85A40FE2760}"/>
              </a:ext>
            </a:extLst>
          </p:cNvPr>
          <p:cNvCxnSpPr>
            <a:cxnSpLocks/>
          </p:cNvCxnSpPr>
          <p:nvPr/>
        </p:nvCxnSpPr>
        <p:spPr>
          <a:xfrm>
            <a:off x="7254333" y="6609674"/>
            <a:ext cx="0" cy="30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9D0248F-4843-45E6-8CEF-3E5CA962FD02}"/>
              </a:ext>
            </a:extLst>
          </p:cNvPr>
          <p:cNvSpPr/>
          <p:nvPr/>
        </p:nvSpPr>
        <p:spPr>
          <a:xfrm>
            <a:off x="6059790" y="6909935"/>
            <a:ext cx="2437160" cy="50913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87467" tIns="43735" rIns="87467" bIns="4373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d-ID" sz="1148" dirty="0"/>
              <a:t>BacaTeks()</a:t>
            </a:r>
          </a:p>
          <a:p>
            <a:pPr algn="ctr"/>
            <a:r>
              <a:rPr lang="id-ID" sz="1148" dirty="0"/>
              <a:t>Konversi ke Biner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B461FB-4F7E-4001-A527-B9CDA6E34295}"/>
              </a:ext>
            </a:extLst>
          </p:cNvPr>
          <p:cNvSpPr txBox="1"/>
          <p:nvPr/>
        </p:nvSpPr>
        <p:spPr>
          <a:xfrm>
            <a:off x="11718632" y="3807611"/>
            <a:ext cx="2653049" cy="31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23" dirty="0"/>
              <a:t>Metode Spread Spectrum</a:t>
            </a:r>
            <a:endParaRPr lang="en-GB" sz="1423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B3E27E8-FC77-4F10-B195-4892E39ACD77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7254340" y="3492217"/>
            <a:ext cx="326975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26CF5D-ECF8-4EDE-8D5B-A73D0716B615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7254335" y="3492210"/>
            <a:ext cx="2799" cy="154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F2D388A-D0F4-40CD-B381-7EE142865B55}"/>
              </a:ext>
            </a:extLst>
          </p:cNvPr>
          <p:cNvSpPr txBox="1"/>
          <p:nvPr/>
        </p:nvSpPr>
        <p:spPr>
          <a:xfrm>
            <a:off x="8451673" y="3555228"/>
            <a:ext cx="1705310" cy="31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23" dirty="0"/>
              <a:t>Metode LSB</a:t>
            </a:r>
            <a:endParaRPr lang="en-GB" sz="1423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72BA920-79A4-47AF-ACF9-1A43882E1830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7278368" y="7419071"/>
            <a:ext cx="0" cy="20373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C3B1474-DD8B-4F85-AAB4-8387B4DD828A}"/>
              </a:ext>
            </a:extLst>
          </p:cNvPr>
          <p:cNvCxnSpPr/>
          <p:nvPr/>
        </p:nvCxnSpPr>
        <p:spPr>
          <a:xfrm flipV="1">
            <a:off x="7278370" y="9444163"/>
            <a:ext cx="3221677" cy="1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3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815FC5-B01C-49EE-BA4D-515060866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4" t="10846" r="32721" b="8609"/>
          <a:stretch/>
        </p:blipFill>
        <p:spPr>
          <a:xfrm>
            <a:off x="5029200" y="1323473"/>
            <a:ext cx="9553074" cy="981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90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75</Words>
  <Application>Microsoft Office PowerPoint</Application>
  <PresentationFormat>Custom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Amelia Apriliani</dc:creator>
  <cp:lastModifiedBy>Amelia Apriliani</cp:lastModifiedBy>
  <cp:revision>7</cp:revision>
  <dcterms:created xsi:type="dcterms:W3CDTF">2018-06-26T13:26:51Z</dcterms:created>
  <dcterms:modified xsi:type="dcterms:W3CDTF">2018-06-26T14:43:21Z</dcterms:modified>
</cp:coreProperties>
</file>