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D1F2-1828-479B-9253-9B05537A7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05023-C465-435C-B763-ACB85327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C8CD-1E90-4534-88A4-3D2030F4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D738-337C-448E-BE21-FECCB8B7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6ECB-AB76-47AF-81F9-BD3B8BA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38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3638-E452-4757-8552-A03E8A9A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B75B5-451C-441C-BF80-AB2C9E0B9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A064-9D57-4D22-A31B-D25410FB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1BDA-4D4A-4A36-9005-D8EBAE24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5211-C3A7-4635-8665-23F31FBF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9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28C7B-D077-45EB-BFAB-059B53D85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5728F-9B10-406E-9CB2-F2647322C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8878-2FFA-41F6-B8B1-1B79D733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B5F0-FB17-487C-A1CC-736BD85C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5E77-BF11-40A2-9F6A-2F68A7E8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F868-D703-40A6-9549-F17CB57C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9A81-CC35-42A0-8C3B-AB1C5E2C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8A6F-33F5-46B1-B9A1-CE1BF23E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9B867-A26D-4109-8139-1032AD2E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A155-6230-454B-BE17-5D30AD46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0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7354-63F9-4E0F-A0B7-A8C0E434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6AB7-9FA3-4EAA-92B2-A9E40284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78A6-0CAE-41D5-AEB6-0998F7C2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94B5-CC47-4443-8BDE-092C6D89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8C56-9705-48F3-B5C9-44678AFC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D131-22DF-4FD3-B5F1-31DC7F6E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B778-1DBE-4270-ABD6-12D30B250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25A0F-8DD6-4ACE-8CB9-AC6BD34F4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6ED14-B490-4ACE-88AB-2B19A702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5CC89-2722-4546-9685-8B7E3B02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A7731-DA49-404E-B8B9-51731BFC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DAFB-89E2-44C7-9D59-0E46927B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05F4-2C14-4CD0-8973-43287415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1E30-12D4-4F68-B05A-88C57287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0D831-75CD-41DB-8CA1-E195CAD5B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06B6-0176-4902-A9BC-1FFD1D813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75A91-1565-43E8-B2DE-985EDB6A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C2501-5145-472F-BFEA-1428631F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65607-80BA-45D9-AC6B-28BFF1D2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468D-B6A1-4FC5-8CD8-B5BE2965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740D7-6128-4AE8-9FCE-31F83911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3E3E2-A69A-4593-A59F-ABF50069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AD5E6-5B02-4058-95F6-FCD5B543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594C7-921C-45AF-B17B-681B8D8E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046A-76D5-4674-8B51-0673FDC2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9C5B-31F9-4355-BBAF-6BCEC20D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3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5783-87CB-41F8-99F8-E90496B1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B491-2C38-4146-B03A-30D25EC5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E9291-0713-49D4-9B8F-EBD9D12A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78D4B-CE0B-410D-8BA3-BA2B83DE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C01A-C7B2-40C1-AF70-2AB9BBB9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6D62-7CFC-4BD7-8DD5-83364E99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08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BE3D-DD38-4464-8F9A-F698A4B0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57544-CE3F-4033-8DCE-022CDA10D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198D8-8538-474F-BE10-21E170ACF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95FFB-F718-414F-9BFF-8A07B2F3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47507-2D8D-4F79-ADF2-93ACD46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3CD5-B3D2-4042-8BD2-8343C265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70E8C-2151-496B-BF98-BB8DEF0B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5922-9419-4E9F-BCC7-3CA19FD0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4547-D8FC-4ABD-A2F5-CF84D590E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CD56-8861-4ED2-AAF5-435E141E4B64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64E3-A4D7-4B68-83A7-343829F51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4001-5C66-41F5-B180-73056DE59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0BC7-CEC1-411D-ADFC-E2EDD7EA5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3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546570-8910-4087-BD20-7C8E9BC2B2CC}"/>
              </a:ext>
            </a:extLst>
          </p:cNvPr>
          <p:cNvSpPr/>
          <p:nvPr/>
        </p:nvSpPr>
        <p:spPr>
          <a:xfrm>
            <a:off x="4003965" y="2078182"/>
            <a:ext cx="4184070" cy="4433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Pengumpulan Data</a:t>
            </a:r>
            <a:endParaRPr lang="en-GB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F46C37D-27FA-4671-AE5F-795D4683BBBB}"/>
              </a:ext>
            </a:extLst>
          </p:cNvPr>
          <p:cNvSpPr/>
          <p:nvPr/>
        </p:nvSpPr>
        <p:spPr>
          <a:xfrm>
            <a:off x="5978236" y="2521527"/>
            <a:ext cx="235526" cy="3463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8FB6C-ABEE-4C5C-B088-F66A941DD6D0}"/>
              </a:ext>
            </a:extLst>
          </p:cNvPr>
          <p:cNvSpPr/>
          <p:nvPr/>
        </p:nvSpPr>
        <p:spPr>
          <a:xfrm>
            <a:off x="4003965" y="2867891"/>
            <a:ext cx="4184070" cy="4433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Perancangan Sistem</a:t>
            </a:r>
            <a:endParaRPr lang="en-GB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92E1A77-7081-48E8-91E8-6CB30B97E9FE}"/>
              </a:ext>
            </a:extLst>
          </p:cNvPr>
          <p:cNvSpPr/>
          <p:nvPr/>
        </p:nvSpPr>
        <p:spPr>
          <a:xfrm>
            <a:off x="5978236" y="3311236"/>
            <a:ext cx="235526" cy="3463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F660A-5211-432C-B801-04C8B12C309E}"/>
              </a:ext>
            </a:extLst>
          </p:cNvPr>
          <p:cNvSpPr/>
          <p:nvPr/>
        </p:nvSpPr>
        <p:spPr>
          <a:xfrm>
            <a:off x="4003965" y="3657600"/>
            <a:ext cx="4184068" cy="4433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Program Steganografi dengan Metode LSB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4BDE85-7E7D-47D8-8848-FA02D11C32CC}"/>
              </a:ext>
            </a:extLst>
          </p:cNvPr>
          <p:cNvSpPr/>
          <p:nvPr/>
        </p:nvSpPr>
        <p:spPr>
          <a:xfrm>
            <a:off x="5978236" y="4100945"/>
            <a:ext cx="235526" cy="34636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81FD47-26E4-48A1-B48C-1B3642DCCECD}"/>
              </a:ext>
            </a:extLst>
          </p:cNvPr>
          <p:cNvSpPr/>
          <p:nvPr/>
        </p:nvSpPr>
        <p:spPr>
          <a:xfrm>
            <a:off x="4003966" y="4447309"/>
            <a:ext cx="4184066" cy="4433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Hasil Steganografi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84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1</cp:revision>
  <dcterms:created xsi:type="dcterms:W3CDTF">2018-06-20T12:49:36Z</dcterms:created>
  <dcterms:modified xsi:type="dcterms:W3CDTF">2018-06-20T12:49:48Z</dcterms:modified>
</cp:coreProperties>
</file>