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BEE-051D-4BF7-8A87-351DB9EC3F8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7607-C0F6-48C3-8B7D-702BC6F0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6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BEE-051D-4BF7-8A87-351DB9EC3F8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7607-C0F6-48C3-8B7D-702BC6F0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BEE-051D-4BF7-8A87-351DB9EC3F8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7607-C0F6-48C3-8B7D-702BC6F0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5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BEE-051D-4BF7-8A87-351DB9EC3F8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7607-C0F6-48C3-8B7D-702BC6F0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BEE-051D-4BF7-8A87-351DB9EC3F8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7607-C0F6-48C3-8B7D-702BC6F0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BEE-051D-4BF7-8A87-351DB9EC3F8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7607-C0F6-48C3-8B7D-702BC6F0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BEE-051D-4BF7-8A87-351DB9EC3F8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7607-C0F6-48C3-8B7D-702BC6F0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4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BEE-051D-4BF7-8A87-351DB9EC3F8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7607-C0F6-48C3-8B7D-702BC6F0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4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BEE-051D-4BF7-8A87-351DB9EC3F8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7607-C0F6-48C3-8B7D-702BC6F0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8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BEE-051D-4BF7-8A87-351DB9EC3F8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7607-C0F6-48C3-8B7D-702BC6F0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BEE-051D-4BF7-8A87-351DB9EC3F8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7607-C0F6-48C3-8B7D-702BC6F0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F1BEE-051D-4BF7-8A87-351DB9EC3F8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87607-C0F6-48C3-8B7D-702BC6F0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6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5247" y="2675964"/>
            <a:ext cx="1801906" cy="1035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 smtClean="0">
                <a:solidFill>
                  <a:schemeClr val="tx1"/>
                </a:solidFill>
              </a:rPr>
              <a:t>Encoding</a:t>
            </a:r>
          </a:p>
          <a:p>
            <a:pPr algn="ctr"/>
            <a:r>
              <a:rPr lang="en-ID" i="1" dirty="0" smtClean="0">
                <a:solidFill>
                  <a:schemeClr val="tx1"/>
                </a:solidFill>
              </a:rPr>
              <a:t>(</a:t>
            </a:r>
            <a:r>
              <a:rPr lang="en-ID" i="1" dirty="0" smtClean="0">
                <a:solidFill>
                  <a:schemeClr val="tx1"/>
                </a:solidFill>
              </a:rPr>
              <a:t>Embedding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  <a:endParaRPr lang="en-ID" i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90447" y="2675964"/>
            <a:ext cx="1801906" cy="1035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 smtClean="0">
                <a:solidFill>
                  <a:schemeClr val="tx1"/>
                </a:solidFill>
              </a:rPr>
              <a:t>De</a:t>
            </a:r>
            <a:r>
              <a:rPr lang="en-ID" i="1" dirty="0" smtClean="0">
                <a:solidFill>
                  <a:schemeClr val="tx1"/>
                </a:solidFill>
              </a:rPr>
              <a:t>coding</a:t>
            </a:r>
          </a:p>
          <a:p>
            <a:pPr algn="ctr"/>
            <a:r>
              <a:rPr lang="en-ID" i="1" dirty="0" smtClean="0">
                <a:solidFill>
                  <a:schemeClr val="tx1"/>
                </a:solidFill>
              </a:rPr>
              <a:t>(Extraction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  <a:endParaRPr lang="en-ID" i="1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87153" y="3193675"/>
            <a:ext cx="17032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67300" y="27501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err="1" smtClean="0"/>
              <a:t>stegotext</a:t>
            </a:r>
            <a:endParaRPr lang="en-US" i="1" dirty="0"/>
          </a:p>
        </p:txBody>
      </p:sp>
      <p:cxnSp>
        <p:nvCxnSpPr>
          <p:cNvPr id="13" name="Straight Arrow Connector 12"/>
          <p:cNvCxnSpPr>
            <a:endCxn id="4" idx="1"/>
          </p:cNvCxnSpPr>
          <p:nvPr/>
        </p:nvCxnSpPr>
        <p:spPr>
          <a:xfrm>
            <a:off x="2380129" y="3193675"/>
            <a:ext cx="605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8603" y="2982115"/>
            <a:ext cx="123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err="1" smtClean="0"/>
              <a:t>hiddentext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935570" y="3009009"/>
            <a:ext cx="123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err="1" smtClean="0"/>
              <a:t>hiddentext</a:t>
            </a:r>
            <a:endParaRPr lang="en-US" i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330452" y="3196804"/>
            <a:ext cx="605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583640" y="2373405"/>
            <a:ext cx="605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0435" y="1701514"/>
            <a:ext cx="123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err="1" smtClean="0"/>
              <a:t>covertext</a:t>
            </a:r>
            <a:endParaRPr lang="en-US" i="1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3583640" y="2373406"/>
            <a:ext cx="605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0435" y="1701515"/>
            <a:ext cx="123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err="1" smtClean="0"/>
              <a:t>covertext</a:t>
            </a:r>
            <a:endParaRPr lang="en-US" i="1" dirty="0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V="1">
            <a:off x="7079878" y="2373406"/>
            <a:ext cx="605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66673" y="1701514"/>
            <a:ext cx="123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err="1" smtClean="0"/>
              <a:t>covertext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0604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5247" y="2675964"/>
            <a:ext cx="1801906" cy="1035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 smtClean="0">
                <a:solidFill>
                  <a:schemeClr val="tx1"/>
                </a:solidFill>
              </a:rPr>
              <a:t>Encoding</a:t>
            </a:r>
          </a:p>
          <a:p>
            <a:pPr algn="ctr"/>
            <a:r>
              <a:rPr lang="en-ID" i="1" dirty="0" smtClean="0">
                <a:solidFill>
                  <a:schemeClr val="tx1"/>
                </a:solidFill>
              </a:rPr>
              <a:t>(</a:t>
            </a:r>
            <a:r>
              <a:rPr lang="en-ID" i="1" dirty="0" smtClean="0">
                <a:solidFill>
                  <a:schemeClr val="tx1"/>
                </a:solidFill>
              </a:rPr>
              <a:t>Embedding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  <a:endParaRPr lang="en-ID" i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90447" y="2675964"/>
            <a:ext cx="1801906" cy="1035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 smtClean="0">
                <a:solidFill>
                  <a:schemeClr val="tx1"/>
                </a:solidFill>
              </a:rPr>
              <a:t>De</a:t>
            </a:r>
            <a:r>
              <a:rPr lang="en-ID" i="1" dirty="0" smtClean="0">
                <a:solidFill>
                  <a:schemeClr val="tx1"/>
                </a:solidFill>
              </a:rPr>
              <a:t>coding</a:t>
            </a:r>
          </a:p>
          <a:p>
            <a:pPr algn="ctr"/>
            <a:r>
              <a:rPr lang="en-ID" i="1" dirty="0" smtClean="0">
                <a:solidFill>
                  <a:schemeClr val="tx1"/>
                </a:solidFill>
              </a:rPr>
              <a:t>(Extraction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  <a:endParaRPr lang="en-ID" i="1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87153" y="3193675"/>
            <a:ext cx="17032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67300" y="27501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err="1" smtClean="0"/>
              <a:t>stegotext</a:t>
            </a:r>
            <a:endParaRPr lang="en-US" i="1" dirty="0"/>
          </a:p>
        </p:txBody>
      </p:sp>
      <p:cxnSp>
        <p:nvCxnSpPr>
          <p:cNvPr id="13" name="Straight Arrow Connector 12"/>
          <p:cNvCxnSpPr>
            <a:endCxn id="4" idx="1"/>
          </p:cNvCxnSpPr>
          <p:nvPr/>
        </p:nvCxnSpPr>
        <p:spPr>
          <a:xfrm>
            <a:off x="2380129" y="3193675"/>
            <a:ext cx="605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8603" y="2982115"/>
            <a:ext cx="123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err="1" smtClean="0"/>
              <a:t>hiddentext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935570" y="3009009"/>
            <a:ext cx="123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err="1" smtClean="0"/>
              <a:t>hiddentext</a:t>
            </a:r>
            <a:endParaRPr lang="en-US" i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330452" y="3196804"/>
            <a:ext cx="605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583640" y="2373405"/>
            <a:ext cx="605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0435" y="1701514"/>
            <a:ext cx="123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err="1" smtClean="0"/>
              <a:t>covertext</a:t>
            </a:r>
            <a:endParaRPr lang="en-US" i="1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3583640" y="2373406"/>
            <a:ext cx="605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0435" y="1701515"/>
            <a:ext cx="123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err="1" smtClean="0"/>
              <a:t>covertext</a:t>
            </a:r>
            <a:endParaRPr lang="en-US" i="1" dirty="0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V="1">
            <a:off x="7079878" y="2373406"/>
            <a:ext cx="605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66673" y="1701514"/>
            <a:ext cx="123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err="1" smtClean="0"/>
              <a:t>covertext</a:t>
            </a:r>
            <a:endParaRPr lang="en-US" i="1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3583639" y="4013946"/>
            <a:ext cx="605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7631" y="4316504"/>
            <a:ext cx="123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smtClean="0"/>
              <a:t>key</a:t>
            </a:r>
            <a:endParaRPr lang="en-US" i="1" dirty="0"/>
          </a:p>
        </p:txBody>
      </p:sp>
      <p:cxnSp>
        <p:nvCxnSpPr>
          <p:cNvPr id="25" name="Straight Arrow Connector 24"/>
          <p:cNvCxnSpPr/>
          <p:nvPr/>
        </p:nvCxnSpPr>
        <p:spPr>
          <a:xfrm rot="16200000" flipV="1">
            <a:off x="7082681" y="4013947"/>
            <a:ext cx="605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66673" y="4316504"/>
            <a:ext cx="123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smtClean="0"/>
              <a:t>key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759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2018-04-12T05:09:26Z</dcterms:created>
  <dcterms:modified xsi:type="dcterms:W3CDTF">2018-04-12T05:34:10Z</dcterms:modified>
</cp:coreProperties>
</file>