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>
        <p:scale>
          <a:sx n="70" d="100"/>
          <a:sy n="70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9471-AC0A-4B17-A7CA-672B2B572DF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51745"/>
              </p:ext>
            </p:extLst>
          </p:nvPr>
        </p:nvGraphicFramePr>
        <p:xfrm>
          <a:off x="2197291" y="1856096"/>
          <a:ext cx="7759548" cy="394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468"/>
                <a:gridCol w="1123016"/>
                <a:gridCol w="1123016"/>
                <a:gridCol w="1123016"/>
                <a:gridCol w="1123016"/>
                <a:gridCol w="1123016"/>
              </a:tblGrid>
              <a:tr h="492754">
                <a:tc>
                  <a:txBody>
                    <a:bodyPr/>
                    <a:lstStyle/>
                    <a:p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JPEG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TIFF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Kompresi</a:t>
                      </a:r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Lossless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Grayscale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Terbatas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</a:t>
                      </a:r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Pilihan</a:t>
                      </a:r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Transparansi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Pilihan</a:t>
                      </a:r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Animasi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2754">
                <a:tc>
                  <a:txBody>
                    <a:bodyPr/>
                    <a:lstStyle/>
                    <a:p>
                      <a:r>
                        <a:rPr lang="en-ID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ID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bits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24, 48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24, 48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6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2018-04-17T16:19:11Z</dcterms:created>
  <dcterms:modified xsi:type="dcterms:W3CDTF">2018-04-17T16:33:22Z</dcterms:modified>
</cp:coreProperties>
</file>