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F83B-69DD-4751-B93C-F0CF3333D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0444F-DE4F-431F-89A2-7BAD1E3C9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4BF82-ECB2-4135-9C88-B0580655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FDB5-D795-4569-9A82-952290A9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F78BA-E692-44D3-9BC7-B31C5221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83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4808-98DE-4E42-A39A-A1041FDA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3B627-95F6-4366-8ED5-A3E738572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4BDB-BBF0-421D-8EF7-6D59B16E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AFCF1-15D3-4E81-80B4-5442AE3D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A944-3486-466E-914F-AD3D8D4F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65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0AC13-F23F-456C-B483-7293F9812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D29EB-2593-480D-8BF3-01C3F297D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7AD0-5255-48C5-ABFF-CAD6707B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1990-5ABF-47E3-BAE3-DB86223F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615A2-F1B3-43BE-B534-05DEAAE8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72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C91C-7735-4B6D-9A9C-D50304E4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A034-07B5-4E55-988C-B80DD5A9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DF5BA-F0DB-4F2D-ABA7-1DFC70BF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D2C9-F8D9-40AC-A25F-5234C207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6AFB-6A03-434E-9679-2C0DEA5D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2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EE11-48EF-42FE-8C8A-4E88A273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2DD85-E5E0-4F0F-A1D0-83B40CF5D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5172E-8131-4E1A-AB3F-5487ED02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7F3D-270D-4B4B-B14D-45F10D0D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741D2-8DAD-446E-9760-24E9652E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14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DF33-FB2F-4494-8F46-1C9F20AA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E114C-ED9F-4E1F-A41B-22EECA333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A887B-4096-4983-B72F-7C2C823BA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6EA12-E894-4789-88D1-E0F7B3EB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B699D-F63D-471E-B754-292E544B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59ACC-3A70-4A50-9AE6-CC71A9B3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20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1AA3-B848-450F-AE67-94630EF3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42F59-0C4A-44AF-88D0-6F63E52F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C981B-3DAC-4E59-8EAB-7F23DF753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02689-1062-481A-A8AD-0EFD413AA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BEF47-2813-4CC3-87C0-B8F631375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6C113-E021-4408-8657-192F6F48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24701-7522-49AD-94F2-D7EC41C8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C08C0-4B7B-4BAF-A120-FB8F6286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86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6BD2-F584-4ECE-9567-E871F668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BF90C-9490-4ECF-B3C7-E73113CA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925EA-FA1C-4D60-9585-1E07B687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FC603-E86A-415A-8A88-9BBE1FF9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58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00FAE-BC34-49D0-8A86-7AD81B8A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B62C9-7914-4D38-BDF8-FCFF6424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ECF11-6A67-4BF5-AF5E-676A5A80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77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A4B4-CDE4-4DE2-9D78-37CEFD4C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B344-07B1-489E-B5D7-C6569D02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19513-54A1-40AD-BDCF-1E8F83D2B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063C-6446-4F46-811C-13401FE1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5A910-918A-4E50-BFE5-E90C37DF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C8954-AC0E-4CFD-B1AD-AB7C674B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373A-AFEB-4335-B026-8AC176C2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1CB64-32BC-4B22-BEE7-8FF6F2D79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ADEFE-48BE-4C4A-96BC-9A6DBAF8B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1D355-AEAF-4AF0-A9A1-88BC1848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A6F2-7096-4CBA-B271-A03117C364B9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93BB2-3D02-4C2D-AF1C-AAAFE3AD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0FE8B-ACCF-4C5A-ADE7-10099EC8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9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5BED1-7AEB-43AD-BDB1-46DAE684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ACC64-1691-435E-B32A-E7FEDDEE1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CF72A-7D71-423C-AD6D-3F39634F5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A6F2-7096-4CBA-B271-A03117C364B9}" type="datetimeFigureOut">
              <a:rPr lang="en-GB" smtClean="0"/>
              <a:t>08/08/2018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26BCF-8172-4E61-A5BD-5F470F0D3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8EA2-07A8-4B2F-A62E-F34016CA8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7E35E-84B7-4C97-85BA-8ACC3A7843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43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EA901F-764F-4F64-97F0-AD85D9B80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376471"/>
              </p:ext>
            </p:extLst>
          </p:nvPr>
        </p:nvGraphicFramePr>
        <p:xfrm>
          <a:off x="696000" y="1053000"/>
          <a:ext cx="10800000" cy="5702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6966055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0773449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6169794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52176014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1577007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432307558"/>
                    </a:ext>
                  </a:extLst>
                </a:gridCol>
              </a:tblGrid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Citra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Pesan</a:t>
                      </a:r>
                      <a:r>
                        <a:rPr lang="en-GB" sz="1800" u="none" strike="noStrike" dirty="0">
                          <a:effectLst/>
                        </a:rPr>
                        <a:t> (</a:t>
                      </a:r>
                      <a:r>
                        <a:rPr lang="en-GB" sz="1800" u="none" strike="noStrike" dirty="0" err="1">
                          <a:effectLst/>
                        </a:rPr>
                        <a:t>karakter</a:t>
                      </a:r>
                      <a:r>
                        <a:rPr lang="en-GB" sz="1800" u="none" strike="noStrike" dirty="0">
                          <a:effectLst/>
                        </a:rPr>
                        <a:t>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Pixel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Size (KB)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Waktu (</a:t>
                      </a:r>
                      <a:r>
                        <a:rPr lang="en-GB" sz="1800" u="none" strike="noStrike" dirty="0" err="1">
                          <a:effectLst/>
                        </a:rPr>
                        <a:t>detik</a:t>
                      </a:r>
                      <a:r>
                        <a:rPr lang="en-GB" sz="1800" u="none" strike="noStrike" dirty="0">
                          <a:effectLst/>
                        </a:rPr>
                        <a:t>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26121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lena_gray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 x 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Gagal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68450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 x 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Gagal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923854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 x 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Gagal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3340240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x 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9660562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x 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2579224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x 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844335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6096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x 128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Gagal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014933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amelia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 x 2364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969775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 x 2364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839263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 x 2364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5702152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1396</a:t>
                      </a: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 x 2364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Gagal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3418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33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EB89ED-D07F-4E61-AA14-9E30323B6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080368"/>
              </p:ext>
            </p:extLst>
          </p:nvPr>
        </p:nvGraphicFramePr>
        <p:xfrm>
          <a:off x="696000" y="1053000"/>
          <a:ext cx="10800000" cy="475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8710451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58430094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18522990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5610314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6510152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655714947"/>
                    </a:ext>
                  </a:extLst>
                </a:gridCol>
              </a:tblGrid>
              <a:tr h="475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Citra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Pesan</a:t>
                      </a:r>
                      <a:r>
                        <a:rPr lang="en-GB" sz="1800" u="none" strike="noStrike" dirty="0">
                          <a:effectLst/>
                        </a:rPr>
                        <a:t> (</a:t>
                      </a:r>
                      <a:r>
                        <a:rPr lang="en-GB" sz="1800" u="none" strike="noStrike" dirty="0" err="1">
                          <a:effectLst/>
                        </a:rPr>
                        <a:t>karakter</a:t>
                      </a:r>
                      <a:r>
                        <a:rPr lang="en-GB" sz="1800" u="none" strike="noStrike" dirty="0">
                          <a:effectLst/>
                        </a:rPr>
                        <a:t>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Pixel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Size (KB)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Waktu (</a:t>
                      </a:r>
                      <a:r>
                        <a:rPr lang="en-GB" sz="1800" u="none" strike="noStrike" dirty="0" err="1">
                          <a:effectLst/>
                        </a:rPr>
                        <a:t>detik</a:t>
                      </a:r>
                      <a:r>
                        <a:rPr lang="en-GB" sz="1800" u="none" strike="noStrike" dirty="0">
                          <a:effectLst/>
                        </a:rPr>
                        <a:t>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364947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lena_gray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Gagal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4436062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Gagal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5418149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Gagal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1745227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x 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98017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x 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502280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x 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1055472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amelia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 x 2364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1267488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 x 2364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6131136"/>
                  </a:ext>
                </a:extLst>
              </a:tr>
              <a:tr h="4752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 x 2364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037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55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F8F5DB-8CC6-4744-8536-7A302983E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70555"/>
              </p:ext>
            </p:extLst>
          </p:nvPr>
        </p:nvGraphicFramePr>
        <p:xfrm>
          <a:off x="1776000" y="2724150"/>
          <a:ext cx="8640000" cy="1409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40384779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3646362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0440659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421693557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Citra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Pixel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Size (KB)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Kapasitas</a:t>
                      </a:r>
                      <a:r>
                        <a:rPr lang="en-GB" sz="1800" u="none" strike="noStrike" dirty="0">
                          <a:effectLst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</a:rPr>
                        <a:t>Karakter</a:t>
                      </a:r>
                      <a:r>
                        <a:rPr lang="en-GB" sz="1800" u="none" strike="noStrike" dirty="0">
                          <a:effectLst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</a:rPr>
                        <a:t>Maksimal</a:t>
                      </a:r>
                      <a:r>
                        <a:rPr lang="en-GB" sz="1800" u="none" strike="noStrike" dirty="0">
                          <a:effectLst/>
                        </a:rPr>
                        <a:t> </a:t>
                      </a:r>
                      <a:r>
                        <a:rPr lang="en-GB" sz="1800" u="none" strike="noStrike" dirty="0" err="1">
                          <a:effectLst/>
                        </a:rPr>
                        <a:t>Pesan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926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lena_gray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 x 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98112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05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x 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6468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amelia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 x 2364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1396</a:t>
                      </a:r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7539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97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048EEA-22FE-40A1-8B8F-86808ADBD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34461"/>
              </p:ext>
            </p:extLst>
          </p:nvPr>
        </p:nvGraphicFramePr>
        <p:xfrm>
          <a:off x="2496000" y="2853000"/>
          <a:ext cx="7200000" cy="1152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0856561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85072306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7844653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32838429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Citra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Bit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Pixel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7575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lena_gray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512 x 512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Gagal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40324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lena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24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128 x 128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Berhasil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7772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amelia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32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1576 x 2364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 err="1">
                          <a:effectLst/>
                        </a:rPr>
                        <a:t>Berhasil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552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28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0C810B-C045-4B28-B77B-EFF17A23D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13104"/>
              </p:ext>
            </p:extLst>
          </p:nvPr>
        </p:nvGraphicFramePr>
        <p:xfrm>
          <a:off x="1596000" y="3003232"/>
          <a:ext cx="9000000" cy="8515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88646542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25913294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66284552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6283907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9314089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Citra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Pixel </a:t>
                      </a:r>
                      <a:r>
                        <a:rPr lang="en-GB" sz="1800" u="none" strike="noStrike" dirty="0" err="1">
                          <a:effectLst/>
                        </a:rPr>
                        <a:t>Sebelum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Pixel </a:t>
                      </a:r>
                      <a:r>
                        <a:rPr lang="en-GB" sz="1800" u="none" strike="noStrike" dirty="0" err="1">
                          <a:effectLst/>
                        </a:rPr>
                        <a:t>Sesudah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Size (KB)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Hasil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0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lena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128 x 128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128 x 97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36.4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</a:rPr>
                        <a:t>Gagal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4670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amelia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1576 x 2364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480 x 494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694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</a:rPr>
                        <a:t>Gagal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497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39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5907-1CE0-45C6-BA99-3E1CA70D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7F2BE-3076-4F7A-B5A8-FFE39F470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C7771-1742-4472-86AD-303CFDD1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043B-E978-469C-93CE-D796A3B2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5D886-BFC2-48FE-8209-8C74D9158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73092-06D2-468B-900E-EE3EC9E9D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5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27BD-00CC-4E5E-9FD0-2AAA943D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E52A1-93CC-45A9-88BC-21045F28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48612-C0C1-4C6D-AF46-6D302908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4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6735-4B0C-43CA-8493-373D7706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5F68B-6DAB-4B66-9021-DED3A127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629C9-8C5A-4B3F-B0E6-C27751FC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3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246</Words>
  <Application>Microsoft Office PowerPoint</Application>
  <PresentationFormat>Widescreen</PresentationFormat>
  <Paragraphs>175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Apriliani</dc:creator>
  <cp:lastModifiedBy>Amelia Apriliani</cp:lastModifiedBy>
  <cp:revision>16</cp:revision>
  <dcterms:created xsi:type="dcterms:W3CDTF">2018-07-29T15:48:30Z</dcterms:created>
  <dcterms:modified xsi:type="dcterms:W3CDTF">2018-08-08T15:48:48Z</dcterms:modified>
</cp:coreProperties>
</file>