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9709-0B58-49D0-81FA-81B74299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0986-DCC2-42C7-99A4-C5ECD1D00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9756-7F19-42F8-8777-69753985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FB88-5F5F-45F9-AC65-7CBEACF4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8C98-8024-4AA0-AC83-587BC069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CDE6-B655-446A-BA4B-407BED28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582DF-EBB3-451B-ABED-AFEA31CA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B91C-D1F5-440C-952E-2C114E12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B688-D1F6-4FBB-879E-551485F4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EC15-E782-4CAD-A00A-D5EA558B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0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A90BD-B8D9-4EC8-9070-60AD7C40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EBF5E-AF4D-4EBD-84CB-6B2D73645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E22E-0D72-4ED0-93EA-B85C52A9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C340-2ABA-470F-957F-4752C5E3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11F2-5DDA-435F-A039-D4A9A52F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1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64C-3E55-4E9F-B8B3-E10157E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816C-7D57-44D7-B29C-47C49738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AA63-25F1-43A6-8D6B-33D2D317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F101-FBC0-42AF-B06F-39BA0D09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C62A-06F1-42D1-826D-5E4DEAAA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723-6206-4768-8F7C-4B4D61EF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8281-94B6-464C-821D-B028C7BD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E948-51FC-4ADD-A804-D6DD1B96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86E9-C3CF-4B1D-A20E-BAE33F44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97D4-530E-49E7-9142-EB09FAC4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43F4-7DCE-41D2-9A35-F6145AE9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9B2D-EE40-4595-87BC-DB75AF84B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32F9-78A9-4802-85F3-D3A3E20B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14856-96F9-463D-A2D9-9AAED506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1DBC-55F1-4B6D-B953-F51E2E4C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BD726-FC33-4110-844B-5DAA6CD7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5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6585-2D9F-439D-B29A-47C11F92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7187-005F-4F25-8AE7-F412C27D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305D-48DB-44AD-803B-A3ED407C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AE13-83C0-41A2-8ABD-F8029E842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BAB1F-114E-46C8-B4DE-E67C7E8D7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5F775-2AE9-4C9F-8BD9-F6E4CC88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8E3FB-DFF0-418E-AF4D-080344CD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8F09-6281-4665-9F31-32B523D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1238-688A-4117-933F-DBFED1F9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73E3F-A23D-4CA4-926D-D6A3ECE2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45D8D-C5DD-4055-B966-E8BD2E02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6516D-6C43-4743-98F9-F5401DE9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B466E-9C77-4D8D-9B48-93003C1E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5C3BC-A9AD-4930-B295-EF42E3A2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5A3F-0080-42BD-85FD-A6531597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97E1-84F4-49B3-A87E-10C2200C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E40-E34B-41E8-B2AB-29FEF7D6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E8073-BD09-4D8A-9375-E54003E31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CCE8-91CF-4408-833A-96D9394D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D228-28EA-49EB-B07A-57C20CBC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4461-7191-4DC3-B2E7-3FC7D654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5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6D7-62D5-4A1F-A142-5C486944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B27F2-E73E-4DD5-BA90-D46BC11F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2249-71D3-4639-BF75-F391036D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DCC55-2255-4DBA-BAEA-82DA6F69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D37FA-1092-4855-BF9E-4A3A5290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9281-D5F8-4A28-A11A-625A884B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2454D-9A48-434E-9E4E-4792E4E4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59D9A-CF86-45C1-95C3-B08D29E0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C3C7-9ACB-4FD6-9814-5480BB284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8005-8F48-4B48-84A4-5E16258126BF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3A0-A6B7-42B4-BCA2-EEE5341B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9A87-3184-4181-9A3C-974FB945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D8E4-7599-4A64-8409-F8E98DE60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485C8-7D55-4C51-9179-465927004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4" t="7656" r="24887" b="11294"/>
          <a:stretch/>
        </p:blipFill>
        <p:spPr>
          <a:xfrm>
            <a:off x="2798618" y="526472"/>
            <a:ext cx="6359237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0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7E262-CBAE-40D3-9205-271D8D469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1" t="7656" r="24773" b="10890"/>
          <a:stretch/>
        </p:blipFill>
        <p:spPr>
          <a:xfrm>
            <a:off x="2784764" y="526473"/>
            <a:ext cx="6386945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F04C1-5DF4-45F5-8740-7E6EE7E94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1" t="7454" r="24773" b="11294"/>
          <a:stretch/>
        </p:blipFill>
        <p:spPr>
          <a:xfrm>
            <a:off x="2784764" y="512617"/>
            <a:ext cx="6386945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E02EBB-574C-43E5-933E-7E057965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32" t="4422" r="22955" b="14529"/>
          <a:stretch/>
        </p:blipFill>
        <p:spPr>
          <a:xfrm>
            <a:off x="2978726" y="304800"/>
            <a:ext cx="6414655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35BF3-AD9D-477B-ABAE-5669F265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5" t="4422" r="22955" b="14529"/>
          <a:stretch/>
        </p:blipFill>
        <p:spPr>
          <a:xfrm>
            <a:off x="2992582" y="304800"/>
            <a:ext cx="6400800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6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4</cp:revision>
  <dcterms:created xsi:type="dcterms:W3CDTF">2018-07-26T06:37:04Z</dcterms:created>
  <dcterms:modified xsi:type="dcterms:W3CDTF">2018-07-26T07:28:44Z</dcterms:modified>
</cp:coreProperties>
</file>