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DEE3-66E2-44BB-94F5-349E09B4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212B6-58F7-4F99-889A-F1D92EF7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6A6-0C15-4628-A7FD-3ADB8309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2BDD-12B9-44F5-B844-AEA7F9B5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A2BC-BB65-4D61-9BB6-E59981E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5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413B-E1A7-4AA4-8E7B-1053896A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37D7-F703-4D11-B17E-CCB231D3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59F6-E580-4AFE-9381-B62B0D7D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23CF-11FD-417F-B1A7-76927DEE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4CA1-E282-4D60-8AAB-FF9B5A5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970C-2F10-4DAB-8AF2-E1956C63C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A046-5C1D-4EBC-A428-0A7CB698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546B-9443-465A-9FC1-A7A82C9F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4679-1B86-40D8-8A29-AB416EC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F51D-A664-4551-8D88-2C9CD8CD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BF7-3B31-48C6-B8B3-202C55C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F3EF-93BD-4AA4-9450-D384C685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7172-A82D-4F6C-8198-E973071B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4B8B-443E-47CE-999C-AB5C5E9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C240-72B2-4180-8712-2F245268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144-1A7C-4F28-9215-46F61358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D70E-6164-4E33-B8E2-18CE71B2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D2A9-7379-491E-9961-91FCC9F9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2BB2-5782-44BF-AA2E-9433FB4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EA21-911C-4CB6-B334-E14EBD0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E57D-5114-4BB2-BA06-DC231125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AA7B-79EE-432C-A435-8BD500A27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06C53-A08D-4586-9FD8-6C0EAF9FF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CF49-1E88-446E-B6E7-C39DFB7A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45F1-204D-480C-92FA-0632C9DD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5748A-BDE9-49F2-B0F2-B41FDDBB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AAC-31DF-47AD-AAB8-FA68712B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FBE-B78F-44FD-86BF-6C76D33B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A277-A4ED-4029-B98A-5FC02CA1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42C4A-AF32-42C9-A2EE-88CE80E3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CAD9D-2368-46AF-8FCF-D3F30C68C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D5B91-514A-4159-A376-D716B7AA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B523A-89DE-42C2-8E24-E0104D92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5FFC-579D-4460-8BF2-6E16C1E5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7BA8-9F91-4BFC-866D-AD5F349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FD2A-6EBF-4D34-8D1F-E94C23D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14E03-41E3-4A5C-B49B-86588C7C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10ED1-BBA6-445F-983E-FCF58B2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05632-C8B9-4AA6-933F-59EF463A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08CAB-A6CE-4F6F-9896-FB0288A1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C1BC8-5AB7-4093-87BE-F4BDD4D1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974C-BCD3-4403-8AF3-2C28AC80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1C4F-20AF-4A76-A1DC-242EA69B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4C81-2B29-4F8E-BA1B-A65D6C08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872B-D478-4A85-A12B-18A4485B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F20D-A697-4409-B33C-C6B111EE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B8D7-0322-452C-B24A-EB515728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4C15-54FC-4713-970A-314EEB2C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820C0-0489-4701-9B42-E9B0907F1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FB0A-F94E-4B8D-9DFB-795612121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7467-8DE8-4949-BFE5-357A75F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ABB5D-E3A1-4419-98B2-EF550BC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E5F74-6E1C-450B-AF73-F4649888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F908D-68F0-4883-B95A-C176759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DD6A-4AA9-4F4F-BB92-26E1A71D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7554-4181-4C79-85D0-C5FA65FCA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10D1-0684-4428-8310-E7B93720E14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B1F4-868A-43D8-8B5A-D135EA698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F5BB-C5CB-42D8-84E5-FE37B543A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FDB9E-2775-4DF9-A9F1-0554F5145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9" t="21602" b="32921"/>
          <a:stretch/>
        </p:blipFill>
        <p:spPr>
          <a:xfrm>
            <a:off x="1198418" y="1870363"/>
            <a:ext cx="9795164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53C78-AFD2-4362-A6AE-1C3582EC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804" b="48282"/>
          <a:stretch/>
        </p:blipFill>
        <p:spPr>
          <a:xfrm>
            <a:off x="1191491" y="2403763"/>
            <a:ext cx="9809018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69AD5-C024-483E-9A5D-7A77487E7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9" t="21602" b="38176"/>
          <a:stretch/>
        </p:blipFill>
        <p:spPr>
          <a:xfrm>
            <a:off x="1198418" y="2050472"/>
            <a:ext cx="9795164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09095-4BC7-4496-8065-336A41C5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602" b="38176"/>
          <a:stretch/>
        </p:blipFill>
        <p:spPr>
          <a:xfrm>
            <a:off x="1191491" y="2050472"/>
            <a:ext cx="9809018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FD3A7-4D5B-4F66-9D0D-6142405C4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5" t="21602" b="39389"/>
          <a:stretch/>
        </p:blipFill>
        <p:spPr>
          <a:xfrm>
            <a:off x="1191491" y="2092036"/>
            <a:ext cx="9809018" cy="26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22DFF-511E-4EFC-9FDE-D140F543E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400" b="39591"/>
          <a:stretch/>
        </p:blipFill>
        <p:spPr>
          <a:xfrm>
            <a:off x="1191491" y="2092036"/>
            <a:ext cx="9809018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105AC-B1EE-41D0-B5BD-AA4EF7266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2" t="21602" b="16145"/>
          <a:stretch/>
        </p:blipFill>
        <p:spPr>
          <a:xfrm>
            <a:off x="1184563" y="1295400"/>
            <a:ext cx="982287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5</cp:revision>
  <dcterms:created xsi:type="dcterms:W3CDTF">2018-07-26T08:24:12Z</dcterms:created>
  <dcterms:modified xsi:type="dcterms:W3CDTF">2018-07-26T15:12:25Z</dcterms:modified>
</cp:coreProperties>
</file>