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64670-E8DC-4EB0-8B8A-1BAC7B47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7C204-8E73-4EA3-85EE-756A662CE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1BC743-EDDC-4A9B-ABC6-36917BEB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CD2B9-FBE6-4B1B-8977-81B29695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C35F9-3C10-404D-85C4-6895951F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7DB13-ECA1-40EE-8A8D-B9D91A03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84118-0E0F-464A-B0C8-D7B1A4EA7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97117-E81D-4560-8D04-AE6B4DA6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9C0D7E-CFC5-4E44-9406-C3C998D8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7191A-E925-4879-85A3-DD7F2C8A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77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20208A-6C2E-4222-A879-BE9886D5F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9EB9F6-66EF-4DF9-A09B-EE9616B6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2EA2D-63DD-41BF-A2F6-9B029E8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AB7AC-58B8-4BA8-B1FE-CD6D9B7F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F5BA6-12B4-4EC7-8230-FB69A3A9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54E7F-8A6C-4BDF-B22E-BD939C79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04447-72A8-4D06-9C4F-BEAA1E73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2D3A1-0E9E-47FC-9209-C9E3B0F1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34779-4C60-4059-87A3-078256E0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86DBC-C34C-4924-A350-CEB0E86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36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6B84E-17D8-43C3-BD80-E57F8F23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F46056-6BEA-43CB-A658-8C9E52A4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9ECB-E932-431E-B71E-BA557284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2B2A2-31CA-4198-A4C5-CAF61FCB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6B7B3-8C4E-4306-B2B8-57B93D41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6F71C-D145-44E5-872F-8DF10039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3BCE4-2FBC-4349-8126-33FA9D1D8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87D12E-7C0C-4061-B942-540102AD1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B1E1B-111E-4961-9760-EC00B351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C29570-2209-446A-922C-43592A66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9CF40D-5EE2-4112-B7EF-A9790665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7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BCF47-ABC3-4F86-9605-4C6E8FC9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2DB8EF-4464-45BB-9D94-12B5B752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2E929-814F-44F8-A58A-89265336A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060DCD-D7E2-462F-A754-614BDDA85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817805-4BD4-4CCE-AFE9-02EF14667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C2FDD9-94D7-46CE-A7DC-01773904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6F8687-26BF-428A-83D1-5DE078DB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97953A-BD82-4966-BC64-A4F8CAAB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18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0D02-6EB9-4865-BB09-72BD662A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CEFC12-769B-454B-AA43-68EEA8E2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DC9BC7-EC4C-4051-8ED5-BC33E159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94FAC5-A046-4728-9A45-47BDA45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24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F68434-E278-43A3-B338-9FB8CCB3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E41E2C-40E4-45EF-8F71-4C483DB4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89657A-5FF4-4FB3-ABDA-CF44A44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9F81C-3D07-41F8-B251-B15401D2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77A36-7FDD-448F-807F-4EE78674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D53A10-9782-4337-ACAB-3E01A0820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236BD7-FF2C-4275-8125-AEC4C2CA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60C7C8-1FD1-48DB-B9A9-77AC1828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EE865-CF2C-4581-879C-1D13D258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6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2A97F-4A26-42EA-A96D-27E5DBE3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05DA35-A130-425F-89AA-D619606B9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9E1D22-1E4F-4B16-9DC3-486E9394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68CCCD-D12B-4EC2-A596-13451B0A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870B75-C72F-4906-938E-DFED37E7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DE16D-28D0-4A9C-BD50-393AB03E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E1234C-0412-4B1F-814F-0AEE9E99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6F4924-CF09-4989-8483-5039EC1D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15C6AA-7A7E-4C17-93A4-03A140CE0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9F41-3723-4F28-8D26-1505448830D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88C6D-E88A-4F10-9019-5DBAA98DB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B51BC1-08DE-4CCD-9DDA-9B61463B3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1CDD9-241D-4630-B3E5-A44E195D2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9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85B25-8FA8-4C9C-9D4E-030875F42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4EE456-2D78-45EB-BEF4-775D2429F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96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DAB16-F88F-4882-9318-80CB74EF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23A59F-AED0-4999-9FCD-71896A73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20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DAB16-F88F-4882-9318-80CB74EF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Questionnaire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23A59F-AED0-4999-9FCD-71896A73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9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DAB16-F88F-4882-9318-80CB74EF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23A59F-AED0-4999-9FCD-71896A73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489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1. Interface</vt:lpstr>
      <vt:lpstr>2. Questionnaire</vt:lpstr>
      <vt:lpstr>3. Algorithme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Inès  Fontaine</dc:creator>
  <cp:lastModifiedBy>Inès  Fontaine</cp:lastModifiedBy>
  <cp:revision>1</cp:revision>
  <dcterms:created xsi:type="dcterms:W3CDTF">2021-06-25T08:48:09Z</dcterms:created>
  <dcterms:modified xsi:type="dcterms:W3CDTF">2021-06-25T08:54:11Z</dcterms:modified>
</cp:coreProperties>
</file>