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5" r:id="rId6"/>
    <p:sldId id="266" r:id="rId7"/>
    <p:sldId id="267" r:id="rId8"/>
    <p:sldId id="261" r:id="rId9"/>
    <p:sldId id="263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00"/>
    <p:restoredTop sz="94694"/>
  </p:normalViewPr>
  <p:slideViewPr>
    <p:cSldViewPr snapToGrid="0">
      <p:cViewPr>
        <p:scale>
          <a:sx n="111" d="100"/>
          <a:sy n="111" d="100"/>
        </p:scale>
        <p:origin x="121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54BB9-E1E2-F8B6-D0FE-2FC2ACA83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AB60A0-7587-4811-5876-0033F231D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48EF5-2C26-2590-D48F-24D76535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ED4A-8B5E-5D42-B9D0-B21EA0004428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22BF0-0F8C-E7C7-6B25-BE0C1C637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07523-A572-DF6C-C0A4-C74EFE6C2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B9E-37BF-DB46-80BC-B5589E314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42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0C42C-A5C9-79BE-039D-1E17EAC64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62CD0C-CA13-1CFF-98F5-ADB20D66F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91940-3074-9651-9042-F57DC4D43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ED4A-8B5E-5D42-B9D0-B21EA0004428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D55C2-3BAA-1F8B-88EA-E1156B101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351B0-B313-0F9F-9D62-D2695A834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B9E-37BF-DB46-80BC-B5589E314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99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8B0446-7C26-38E4-E0B8-418102335F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56B1E-9187-1073-4A47-AE8D18DDB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05E52-898F-3504-1DBD-3FE70B918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ED4A-8B5E-5D42-B9D0-B21EA0004428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433D0-8208-BE53-4ACC-A12BC634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11C1A-5F51-D42E-043D-9DFFD6B02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B9E-37BF-DB46-80BC-B5589E314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91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8FB70-6880-3145-7AC3-17D29111E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C4047-7B9E-2451-F7A7-84D1B5397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36816-66EE-4096-F035-90AA8BF2E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ED4A-8B5E-5D42-B9D0-B21EA0004428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02326-BA54-1A87-AEDC-85E75A07C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29C72-2A31-08A3-F904-CA394CC10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B9E-37BF-DB46-80BC-B5589E314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33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BFA3A-6B38-D53B-CE3B-B67B90C9E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29472-32AA-2DF7-5287-F89169BC5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DB3E6-FE84-F12B-87DB-FDFC46EF4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ED4A-8B5E-5D42-B9D0-B21EA0004428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CD350-9609-E58A-63E7-95510F4A5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75126-DA9E-FB55-A199-B1B68FF1C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B9E-37BF-DB46-80BC-B5589E314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42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2963A-57FE-23B1-C762-07FCB280A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1643A-5E67-D5B4-FE26-AA9B9EC816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A92E0-2E94-CD8F-81B5-7963F68E1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4197C-5E9A-2305-6910-F34CD0141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ED4A-8B5E-5D42-B9D0-B21EA0004428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72C88-6261-6680-656E-0472E9545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37B62-A932-0933-99FA-612B8CD3D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B9E-37BF-DB46-80BC-B5589E314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73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EF5E5-1773-49A2-D865-9D97E6D17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20D49-18B0-3E5D-B4F9-107533137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F5AB23-269C-CCA0-5475-185E1E458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F28A79-B76F-7635-4DE3-9E8D4DA5E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3E2D9A-9E69-3469-8CB2-B8D7FD8B94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51D5C3-D5C5-2E05-8133-3879A0226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ED4A-8B5E-5D42-B9D0-B21EA0004428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931AEE-6880-5D64-A831-7A2D4E948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B245CD-04FC-75E7-C42E-D5FC4C3C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B9E-37BF-DB46-80BC-B5589E314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7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2E6D-2120-4ABC-BA31-9F7A4DD8F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B42D77-A42A-720B-58B3-2DBD2AE87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ED4A-8B5E-5D42-B9D0-B21EA0004428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C40852-A190-FDBD-D5BE-90B226132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AB7DD5-7134-0361-4DD7-435844309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B9E-37BF-DB46-80BC-B5589E314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94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EA088C-555E-FCA0-1E01-4029E71BE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ED4A-8B5E-5D42-B9D0-B21EA0004428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456AE5-E457-91A6-106B-1D0AF1570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5132C-88A2-A5F6-74D6-F9297046B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B9E-37BF-DB46-80BC-B5589E314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9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38552-7DA1-0CCA-E49C-4866E0B9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30604-ADA0-4F05-CA45-3C4A96B5C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897C68-FD4F-FB37-5C6C-206297A9C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D42D5-7EF5-2E14-B67A-172E587C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ED4A-8B5E-5D42-B9D0-B21EA0004428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75450-2E9A-6786-DD93-5C8CF6CAB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FD270-2512-15A7-FEAF-E2B1D287F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B9E-37BF-DB46-80BC-B5589E314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77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2ED1-D2B4-B79F-39A5-A50A9DC19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B64BBB-DBAD-E0FF-DE01-A02A1C14E1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02BA0F-E0F0-C38C-9AC9-6F402B97B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49563-11BE-DDCC-1AE8-93539B64C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ED4A-8B5E-5D42-B9D0-B21EA0004428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424AD-8F8A-F1B0-6FFF-6B9C67394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A1116-AAFC-7325-1AE6-18D438060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B9E-37BF-DB46-80BC-B5589E314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05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A5646B-4E1C-D412-469E-9316A7C5B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9C992-C3CF-C7AC-66E3-3D9F546BB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F185B-5405-D28D-7749-767C71A168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AED4A-8B5E-5D42-B9D0-B21EA0004428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DFD3F-F785-EC8B-139A-D35F9789F8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5BDBB-2F1D-DBC5-0787-527E31731A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11B9E-37BF-DB46-80BC-B5589E314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31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23C47-6E3A-EE64-76EA-46B8459859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D" dirty="0" err="1"/>
              <a:t>Materi</a:t>
            </a:r>
            <a:r>
              <a:rPr lang="en-ID" dirty="0"/>
              <a:t> </a:t>
            </a:r>
            <a:r>
              <a:rPr lang="en-ID" dirty="0" err="1"/>
              <a:t>Pertemuan</a:t>
            </a:r>
            <a:r>
              <a:rPr lang="en-ID" dirty="0"/>
              <a:t> 3</a:t>
            </a:r>
            <a:br>
              <a:rPr lang="en-ID" dirty="0"/>
            </a:br>
            <a:r>
              <a:rPr lang="en-ID" dirty="0"/>
              <a:t>Encapsulation &amp; Getter Setter</a:t>
            </a:r>
            <a:br>
              <a:rPr lang="en-ID" dirty="0"/>
            </a:br>
            <a:r>
              <a:rPr lang="en-ID" dirty="0"/>
              <a:t>(</a:t>
            </a:r>
            <a:r>
              <a:rPr lang="en-ID" dirty="0" err="1"/>
              <a:t>Pembungkusan</a:t>
            </a:r>
            <a:r>
              <a:rPr lang="en-ID" dirty="0"/>
              <a:t> Data)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6B5855-52FE-7DDC-F166-41C203A2C5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Hafiz </a:t>
            </a:r>
            <a:r>
              <a:rPr lang="en-US" dirty="0" err="1"/>
              <a:t>Irwandi,S.Kom</a:t>
            </a:r>
            <a:r>
              <a:rPr lang="en-US" dirty="0"/>
              <a:t>, </a:t>
            </a:r>
            <a:r>
              <a:rPr lang="en-US" dirty="0" err="1"/>
              <a:t>M.Kom</a:t>
            </a:r>
            <a:endParaRPr lang="en-US" dirty="0"/>
          </a:p>
          <a:p>
            <a:r>
              <a:rPr lang="en-US" dirty="0" err="1"/>
              <a:t>hafiz.irwandi@umsu.ac.id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186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8D8FC-5910-AE43-588E-DC75D56C6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520" y="233045"/>
            <a:ext cx="5933440" cy="1128395"/>
          </a:xfrm>
        </p:spPr>
        <p:txBody>
          <a:bodyPr>
            <a:normAutofit fontScale="90000"/>
          </a:bodyPr>
          <a:lstStyle/>
          <a:p>
            <a:r>
              <a:rPr lang="en-ID" dirty="0" err="1"/>
              <a:t>Implementasi</a:t>
            </a:r>
            <a:r>
              <a:rPr lang="en-ID" dirty="0"/>
              <a:t> Encapsulation </a:t>
            </a:r>
            <a:r>
              <a:rPr lang="en-ID" dirty="0" err="1"/>
              <a:t>dalam</a:t>
            </a:r>
            <a:r>
              <a:rPr lang="en-ID" dirty="0"/>
              <a:t> Program </a:t>
            </a:r>
            <a:r>
              <a:rPr lang="en-ID" dirty="0" err="1"/>
              <a:t>Sederhana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B96886-127B-D70C-4F02-9E05A4357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812" y="233045"/>
            <a:ext cx="3277014" cy="65540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8D1C1BD-19FA-6E3D-A4A7-52195E625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520" y="1601553"/>
            <a:ext cx="3911843" cy="29144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25B48D5-538B-FFDB-487E-6FCE765067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118" y="4978655"/>
            <a:ext cx="31242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41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1E52C-83B2-15EC-44E1-44E3B52E6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388"/>
            <a:ext cx="10515600" cy="1325563"/>
          </a:xfrm>
        </p:spPr>
        <p:txBody>
          <a:bodyPr/>
          <a:lstStyle/>
          <a:p>
            <a:r>
              <a:rPr lang="en-US" dirty="0" err="1"/>
              <a:t>Tugas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8E254-6734-6F84-94E2-7EF6BA71F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8775"/>
            <a:ext cx="10515600" cy="486251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D" dirty="0"/>
              <a:t>Anda </a:t>
            </a:r>
            <a:r>
              <a:rPr lang="en-ID" dirty="0" err="1"/>
              <a:t>diminta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UserProfile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mewakili</a:t>
            </a:r>
            <a:r>
              <a:rPr lang="en-ID" dirty="0"/>
              <a:t> </a:t>
            </a:r>
            <a:r>
              <a:rPr lang="en-ID" dirty="0" err="1"/>
              <a:t>profil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media </a:t>
            </a:r>
            <a:r>
              <a:rPr lang="en-ID" dirty="0" err="1"/>
              <a:t>sosial</a:t>
            </a:r>
            <a:r>
              <a:rPr lang="en-ID" dirty="0"/>
              <a:t>.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profil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username, followers (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pengikut</a:t>
            </a:r>
            <a:r>
              <a:rPr lang="en-ID" dirty="0"/>
              <a:t>), dan posts (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postingan</a:t>
            </a:r>
            <a:r>
              <a:rPr lang="en-ID" dirty="0"/>
              <a:t>). </a:t>
            </a:r>
            <a:r>
              <a:rPr lang="en-ID" dirty="0" err="1"/>
              <a:t>Tugas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bertujuan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melatih</a:t>
            </a:r>
            <a:r>
              <a:rPr lang="en-ID" dirty="0"/>
              <a:t> </a:t>
            </a:r>
            <a:r>
              <a:rPr lang="en-ID" dirty="0" err="1"/>
              <a:t>penggunaan</a:t>
            </a:r>
            <a:r>
              <a:rPr lang="en-ID" dirty="0"/>
              <a:t> getter dan setter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menerapkan</a:t>
            </a:r>
            <a:r>
              <a:rPr lang="en-ID" dirty="0"/>
              <a:t> </a:t>
            </a:r>
            <a:r>
              <a:rPr lang="en-ID" dirty="0" err="1"/>
              <a:t>validasi</a:t>
            </a:r>
            <a:r>
              <a:rPr lang="en-ID" dirty="0"/>
              <a:t> input data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konsep</a:t>
            </a:r>
            <a:r>
              <a:rPr lang="en-ID" dirty="0"/>
              <a:t> encapsulation.</a:t>
            </a:r>
          </a:p>
          <a:p>
            <a:pPr marL="0" indent="0">
              <a:buNone/>
            </a:pPr>
            <a:r>
              <a:rPr lang="en-ID" b="1" dirty="0" err="1"/>
              <a:t>Spesifikasi</a:t>
            </a:r>
            <a:r>
              <a:rPr lang="en-ID" b="1" dirty="0"/>
              <a:t> </a:t>
            </a:r>
            <a:r>
              <a:rPr lang="en-ID" b="1" dirty="0" err="1"/>
              <a:t>Kelas</a:t>
            </a:r>
            <a:r>
              <a:rPr lang="en-ID" b="1" dirty="0"/>
              <a:t> </a:t>
            </a:r>
            <a:r>
              <a:rPr lang="en-ID" b="1" dirty="0" err="1"/>
              <a:t>UserProfile</a:t>
            </a:r>
            <a:r>
              <a:rPr lang="en-ID" b="1" dirty="0"/>
              <a:t>:</a:t>
            </a:r>
          </a:p>
          <a:p>
            <a:pPr>
              <a:buFont typeface="+mj-lt"/>
              <a:buAutoNum type="arabicPeriod"/>
            </a:pPr>
            <a:r>
              <a:rPr lang="en-ID" b="1" dirty="0" err="1"/>
              <a:t>Atribut</a:t>
            </a:r>
            <a:r>
              <a:rPr lang="en-ID" b="1" dirty="0"/>
              <a:t> </a:t>
            </a:r>
            <a:r>
              <a:rPr lang="en-ID" b="1" dirty="0" err="1"/>
              <a:t>Kelas</a:t>
            </a:r>
            <a:r>
              <a:rPr lang="en-ID" dirty="0"/>
              <a:t> (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di-</a:t>
            </a:r>
            <a:r>
              <a:rPr lang="en-ID" i="1" dirty="0"/>
              <a:t>private</a:t>
            </a:r>
            <a:r>
              <a:rPr lang="en-ID" dirty="0"/>
              <a:t>):</a:t>
            </a:r>
          </a:p>
          <a:p>
            <a:pPr lvl="1"/>
            <a:r>
              <a:rPr lang="en-ID" b="1" dirty="0"/>
              <a:t>username</a:t>
            </a:r>
            <a:r>
              <a:rPr lang="en-ID" dirty="0"/>
              <a:t>: Nama </a:t>
            </a:r>
            <a:r>
              <a:rPr lang="en-ID" dirty="0" err="1"/>
              <a:t>pengguna</a:t>
            </a:r>
            <a:r>
              <a:rPr lang="en-ID" dirty="0"/>
              <a:t> (user) di media </a:t>
            </a:r>
            <a:r>
              <a:rPr lang="en-ID" dirty="0" err="1"/>
              <a:t>sosial</a:t>
            </a:r>
            <a:r>
              <a:rPr lang="en-ID" dirty="0"/>
              <a:t>.</a:t>
            </a:r>
          </a:p>
          <a:p>
            <a:pPr lvl="1"/>
            <a:r>
              <a:rPr lang="en-ID" b="1" dirty="0"/>
              <a:t>followers</a:t>
            </a:r>
            <a:r>
              <a:rPr lang="en-ID" dirty="0"/>
              <a:t>: </a:t>
            </a:r>
            <a:r>
              <a:rPr lang="en-ID" dirty="0" err="1"/>
              <a:t>Menyimpan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pengikut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. Harus </a:t>
            </a:r>
            <a:r>
              <a:rPr lang="en-ID" dirty="0" err="1"/>
              <a:t>berupa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</a:t>
            </a:r>
            <a:r>
              <a:rPr lang="en-ID" dirty="0" err="1"/>
              <a:t>positif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nol.</a:t>
            </a:r>
          </a:p>
          <a:p>
            <a:pPr lvl="1"/>
            <a:r>
              <a:rPr lang="en-ID" b="1" dirty="0"/>
              <a:t>posts</a:t>
            </a:r>
            <a:r>
              <a:rPr lang="en-ID" dirty="0"/>
              <a:t>: </a:t>
            </a:r>
            <a:r>
              <a:rPr lang="en-ID" dirty="0" err="1"/>
              <a:t>Menyimpan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postingan</a:t>
            </a:r>
            <a:r>
              <a:rPr lang="en-ID" dirty="0"/>
              <a:t>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dibuat</a:t>
            </a:r>
            <a:r>
              <a:rPr lang="en-ID" dirty="0"/>
              <a:t> oleh </a:t>
            </a:r>
            <a:r>
              <a:rPr lang="en-ID" dirty="0" err="1"/>
              <a:t>pengguna</a:t>
            </a:r>
            <a:r>
              <a:rPr lang="en-ID" dirty="0"/>
              <a:t>. Harus </a:t>
            </a:r>
            <a:r>
              <a:rPr lang="en-ID" dirty="0" err="1"/>
              <a:t>berupa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</a:t>
            </a:r>
            <a:r>
              <a:rPr lang="en-ID" dirty="0" err="1"/>
              <a:t>positif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nol.</a:t>
            </a:r>
          </a:p>
          <a:p>
            <a:pPr>
              <a:buFont typeface="+mj-lt"/>
              <a:buAutoNum type="arabicPeriod"/>
            </a:pPr>
            <a:r>
              <a:rPr lang="en-ID" b="1" dirty="0"/>
              <a:t>Getter dan Setter</a:t>
            </a:r>
            <a:r>
              <a:rPr lang="en-ID" dirty="0"/>
              <a:t>:</a:t>
            </a:r>
          </a:p>
          <a:p>
            <a:pPr lvl="1"/>
            <a:r>
              <a:rPr lang="en-ID" dirty="0"/>
              <a:t>Buat </a:t>
            </a:r>
            <a:r>
              <a:rPr lang="en-ID" b="1" dirty="0"/>
              <a:t>getter</a:t>
            </a:r>
            <a:r>
              <a:rPr lang="en-ID" dirty="0"/>
              <a:t> dan </a:t>
            </a:r>
            <a:r>
              <a:rPr lang="en-ID" b="1" dirty="0"/>
              <a:t>setter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.</a:t>
            </a:r>
          </a:p>
          <a:p>
            <a:pPr lvl="1"/>
            <a:r>
              <a:rPr lang="en-ID" b="1" dirty="0" err="1"/>
              <a:t>Validasi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followers: Nilai followers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berupa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</a:t>
            </a:r>
            <a:r>
              <a:rPr lang="en-ID" dirty="0" err="1"/>
              <a:t>positif</a:t>
            </a:r>
            <a:r>
              <a:rPr lang="en-ID" dirty="0"/>
              <a:t>. Jika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mencoba</a:t>
            </a:r>
            <a:r>
              <a:rPr lang="en-ID" dirty="0"/>
              <a:t> </a:t>
            </a:r>
            <a:r>
              <a:rPr lang="en-ID" dirty="0" err="1"/>
              <a:t>menetapkan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negatif</a:t>
            </a:r>
            <a:r>
              <a:rPr lang="en-ID" dirty="0"/>
              <a:t>,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otomatis</a:t>
            </a:r>
            <a:r>
              <a:rPr lang="en-ID" dirty="0"/>
              <a:t> </a:t>
            </a:r>
            <a:r>
              <a:rPr lang="en-ID" dirty="0" err="1"/>
              <a:t>atur</a:t>
            </a:r>
            <a:r>
              <a:rPr lang="en-ID" dirty="0"/>
              <a:t> followers </a:t>
            </a:r>
            <a:r>
              <a:rPr lang="en-ID" dirty="0" err="1"/>
              <a:t>menjadi</a:t>
            </a:r>
            <a:r>
              <a:rPr lang="en-ID" dirty="0"/>
              <a:t> 0 dan </a:t>
            </a:r>
            <a:r>
              <a:rPr lang="en-ID" dirty="0" err="1"/>
              <a:t>tampilkan</a:t>
            </a:r>
            <a:r>
              <a:rPr lang="en-ID" dirty="0"/>
              <a:t> </a:t>
            </a:r>
            <a:r>
              <a:rPr lang="en-ID" dirty="0" err="1"/>
              <a:t>pesan</a:t>
            </a:r>
            <a:r>
              <a:rPr lang="en-ID" dirty="0"/>
              <a:t> </a:t>
            </a:r>
            <a:r>
              <a:rPr lang="en-ID" dirty="0" err="1"/>
              <a:t>peringatan</a:t>
            </a:r>
            <a:r>
              <a:rPr lang="en-ID" dirty="0"/>
              <a:t>.</a:t>
            </a:r>
          </a:p>
          <a:p>
            <a:pPr lvl="1"/>
            <a:r>
              <a:rPr lang="en-ID" b="1" dirty="0" err="1"/>
              <a:t>Validasi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posts: Nilai posts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berupa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</a:t>
            </a:r>
            <a:r>
              <a:rPr lang="en-ID" dirty="0" err="1"/>
              <a:t>positif</a:t>
            </a:r>
            <a:r>
              <a:rPr lang="en-ID" dirty="0"/>
              <a:t>. Jika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mencoba</a:t>
            </a:r>
            <a:r>
              <a:rPr lang="en-ID" dirty="0"/>
              <a:t> </a:t>
            </a:r>
            <a:r>
              <a:rPr lang="en-ID" dirty="0" err="1"/>
              <a:t>menetapkan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negatif</a:t>
            </a:r>
            <a:r>
              <a:rPr lang="en-ID" dirty="0"/>
              <a:t>,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otomatis</a:t>
            </a:r>
            <a:r>
              <a:rPr lang="en-ID" dirty="0"/>
              <a:t> </a:t>
            </a:r>
            <a:r>
              <a:rPr lang="en-ID" dirty="0" err="1"/>
              <a:t>atur</a:t>
            </a:r>
            <a:r>
              <a:rPr lang="en-ID" dirty="0"/>
              <a:t> posts </a:t>
            </a:r>
            <a:r>
              <a:rPr lang="en-ID" dirty="0" err="1"/>
              <a:t>menjadi</a:t>
            </a:r>
            <a:r>
              <a:rPr lang="en-ID" dirty="0"/>
              <a:t> 0 dan </a:t>
            </a:r>
            <a:r>
              <a:rPr lang="en-ID" dirty="0" err="1"/>
              <a:t>tampilkan</a:t>
            </a:r>
            <a:r>
              <a:rPr lang="en-ID" dirty="0"/>
              <a:t> </a:t>
            </a:r>
            <a:r>
              <a:rPr lang="en-ID" dirty="0" err="1"/>
              <a:t>pesan</a:t>
            </a:r>
            <a:r>
              <a:rPr lang="en-ID" dirty="0"/>
              <a:t> </a:t>
            </a:r>
            <a:r>
              <a:rPr lang="en-ID" dirty="0" err="1"/>
              <a:t>peringatan</a:t>
            </a:r>
            <a:r>
              <a:rPr lang="en-ID" dirty="0"/>
              <a:t>.</a:t>
            </a:r>
          </a:p>
          <a:p>
            <a:pPr>
              <a:buFont typeface="+mj-lt"/>
              <a:buAutoNum type="arabicPeriod"/>
            </a:pPr>
            <a:r>
              <a:rPr lang="en-ID" b="1" dirty="0"/>
              <a:t>Constructor</a:t>
            </a:r>
            <a:r>
              <a:rPr lang="en-ID" dirty="0"/>
              <a:t>:</a:t>
            </a:r>
          </a:p>
          <a:p>
            <a:pPr lvl="1"/>
            <a:r>
              <a:rPr lang="en-ID" dirty="0"/>
              <a:t>Buat constructor yang </a:t>
            </a:r>
            <a:r>
              <a:rPr lang="en-ID" dirty="0" err="1"/>
              <a:t>menerima</a:t>
            </a:r>
            <a:r>
              <a:rPr lang="en-ID" dirty="0"/>
              <a:t> </a:t>
            </a:r>
            <a:r>
              <a:rPr lang="en-ID" b="1" dirty="0"/>
              <a:t>username</a:t>
            </a:r>
            <a:r>
              <a:rPr lang="en-ID" dirty="0"/>
              <a:t>, </a:t>
            </a:r>
            <a:r>
              <a:rPr lang="en-ID" b="1" dirty="0"/>
              <a:t>followers</a:t>
            </a:r>
            <a:r>
              <a:rPr lang="en-ID" dirty="0"/>
              <a:t>, dan </a:t>
            </a:r>
            <a:r>
              <a:rPr lang="en-ID" b="1" dirty="0"/>
              <a:t>posts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parameter, dan </a:t>
            </a:r>
            <a:r>
              <a:rPr lang="en-ID" dirty="0" err="1"/>
              <a:t>gunakan</a:t>
            </a:r>
            <a:r>
              <a:rPr lang="en-ID" dirty="0"/>
              <a:t> </a:t>
            </a:r>
            <a:r>
              <a:rPr lang="en-ID" b="1" dirty="0"/>
              <a:t>setter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menetapkan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agar </a:t>
            </a:r>
            <a:r>
              <a:rPr lang="en-ID" dirty="0" err="1"/>
              <a:t>validasi</a:t>
            </a:r>
            <a:r>
              <a:rPr lang="en-ID" dirty="0"/>
              <a:t> </a:t>
            </a:r>
            <a:r>
              <a:rPr lang="en-ID" dirty="0" err="1"/>
              <a:t>dijalankan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pembuatan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.</a:t>
            </a:r>
          </a:p>
          <a:p>
            <a:pPr>
              <a:buFont typeface="+mj-lt"/>
              <a:buAutoNum type="arabicPeriod"/>
            </a:pPr>
            <a:r>
              <a:rPr lang="en-ID" b="1" dirty="0"/>
              <a:t>Method </a:t>
            </a:r>
            <a:r>
              <a:rPr lang="en-ID" b="1" dirty="0" err="1"/>
              <a:t>Tambahan</a:t>
            </a:r>
            <a:r>
              <a:rPr lang="en-ID" dirty="0"/>
              <a:t>:</a:t>
            </a:r>
          </a:p>
          <a:p>
            <a:pPr lvl="1"/>
            <a:r>
              <a:rPr lang="en-ID" dirty="0"/>
              <a:t>Buat method </a:t>
            </a:r>
            <a:r>
              <a:rPr lang="en-ID" dirty="0" err="1"/>
              <a:t>tampilkanProfil</a:t>
            </a:r>
            <a:r>
              <a:rPr lang="en-ID" dirty="0"/>
              <a:t>()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menampilkan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lengkap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profil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, </a:t>
            </a:r>
            <a:r>
              <a:rPr lang="en-ID" dirty="0" err="1"/>
              <a:t>termasuk</a:t>
            </a:r>
            <a:r>
              <a:rPr lang="en-ID" dirty="0"/>
              <a:t> username, </a:t>
            </a:r>
            <a:r>
              <a:rPr lang="en-ID" dirty="0" err="1"/>
              <a:t>jumlah</a:t>
            </a:r>
            <a:r>
              <a:rPr lang="en-ID" dirty="0"/>
              <a:t> followers, dan </a:t>
            </a:r>
            <a:r>
              <a:rPr lang="en-ID" dirty="0" err="1"/>
              <a:t>jumlah</a:t>
            </a:r>
            <a:r>
              <a:rPr lang="en-ID" dirty="0"/>
              <a:t> posts.</a:t>
            </a:r>
          </a:p>
          <a:p>
            <a:pPr marL="0" indent="0">
              <a:buNone/>
            </a:pPr>
            <a:r>
              <a:rPr lang="en-ID" b="1" dirty="0"/>
              <a:t>5.   </a:t>
            </a:r>
            <a:r>
              <a:rPr lang="en-ID" b="1" dirty="0" err="1"/>
              <a:t>Persyaratan</a:t>
            </a:r>
            <a:r>
              <a:rPr lang="en-ID" b="1" dirty="0"/>
              <a:t>:</a:t>
            </a:r>
          </a:p>
          <a:p>
            <a:pPr lvl="1"/>
            <a:r>
              <a:rPr lang="en-ID" dirty="0"/>
              <a:t>Encapsulation: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di-private dan </a:t>
            </a:r>
            <a:r>
              <a:rPr lang="en-ID" dirty="0" err="1"/>
              <a:t>akses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getter dan setter.</a:t>
            </a:r>
          </a:p>
          <a:p>
            <a:pPr lvl="1"/>
            <a:r>
              <a:rPr lang="en-ID" dirty="0" err="1"/>
              <a:t>Validasi</a:t>
            </a:r>
            <a:r>
              <a:rPr lang="en-ID" dirty="0"/>
              <a:t>: </a:t>
            </a:r>
            <a:r>
              <a:rPr lang="en-ID" dirty="0" err="1"/>
              <a:t>Pastikan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followers dan posts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negatif</a:t>
            </a:r>
            <a:r>
              <a:rPr lang="en-ID" dirty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70182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8CE85-3C6C-66C8-2A0F-CB2BE9286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Konsep</a:t>
            </a:r>
            <a:r>
              <a:rPr lang="en-ID" dirty="0"/>
              <a:t> Encapsulation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B229D-BFE9-9DE3-36DB-574DC6750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D" dirty="0"/>
              <a:t>Encapsulation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pembungkusan</a:t>
            </a:r>
            <a:r>
              <a:rPr lang="en-ID" dirty="0"/>
              <a:t> data </a:t>
            </a:r>
            <a:r>
              <a:rPr lang="en-ID" dirty="0" err="1"/>
              <a:t>adalah</a:t>
            </a:r>
            <a:r>
              <a:rPr lang="en-ID" dirty="0"/>
              <a:t> salah </a:t>
            </a:r>
            <a:r>
              <a:rPr lang="en-ID" dirty="0" err="1"/>
              <a:t>satu</a:t>
            </a:r>
            <a:r>
              <a:rPr lang="en-ID" dirty="0"/>
              <a:t> pilar </a:t>
            </a:r>
            <a:r>
              <a:rPr lang="en-ID" dirty="0" err="1"/>
              <a:t>penting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 </a:t>
            </a:r>
            <a:r>
              <a:rPr lang="en-ID" dirty="0" err="1"/>
              <a:t>berorientasi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(OOP). </a:t>
            </a:r>
          </a:p>
          <a:p>
            <a:r>
              <a:rPr lang="en-ID" dirty="0" err="1"/>
              <a:t>Konsep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b="1" dirty="0" err="1"/>
              <a:t>menyembunyikan</a:t>
            </a:r>
            <a:r>
              <a:rPr lang="en-ID" b="1" dirty="0"/>
              <a:t> detail </a:t>
            </a:r>
            <a:r>
              <a:rPr lang="en-ID" b="1" dirty="0" err="1"/>
              <a:t>implementasi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dan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akses</a:t>
            </a:r>
            <a:r>
              <a:rPr lang="en-ID" dirty="0"/>
              <a:t> </a:t>
            </a:r>
            <a:r>
              <a:rPr lang="en-ID" dirty="0" err="1"/>
              <a:t>terbatas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(</a:t>
            </a:r>
            <a:r>
              <a:rPr lang="en-ID" dirty="0" err="1"/>
              <a:t>kode</a:t>
            </a:r>
            <a:r>
              <a:rPr lang="en-ID" dirty="0"/>
              <a:t> lain).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/>
              <a:t>Encapsulation </a:t>
            </a:r>
            <a:r>
              <a:rPr lang="en-ID" dirty="0" err="1"/>
              <a:t>artinya</a:t>
            </a:r>
            <a:r>
              <a:rPr lang="en-ID" dirty="0"/>
              <a:t> </a:t>
            </a:r>
            <a:r>
              <a:rPr lang="en-ID" dirty="0" err="1"/>
              <a:t>memastikan</a:t>
            </a:r>
            <a:r>
              <a:rPr lang="en-ID" dirty="0"/>
              <a:t> data </a:t>
            </a:r>
            <a:r>
              <a:rPr lang="en-ID" dirty="0" err="1"/>
              <a:t>sensitif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object </a:t>
            </a:r>
            <a:r>
              <a:rPr lang="en-ID" dirty="0" err="1"/>
              <a:t>tersembunyi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akses</a:t>
            </a:r>
            <a:r>
              <a:rPr lang="en-ID" dirty="0"/>
              <a:t> </a:t>
            </a:r>
            <a:r>
              <a:rPr lang="en-ID" dirty="0" err="1"/>
              <a:t>luar</a:t>
            </a:r>
            <a:endParaRPr lang="en-ID" dirty="0"/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/>
              <a:t>Hal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bertujuan</a:t>
            </a:r>
            <a:r>
              <a:rPr lang="en-ID" dirty="0"/>
              <a:t> agar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menjaga</a:t>
            </a:r>
            <a:r>
              <a:rPr lang="en-ID" dirty="0"/>
              <a:t> agar data </a:t>
            </a:r>
            <a:r>
              <a:rPr lang="en-ID" dirty="0" err="1"/>
              <a:t>sebuah</a:t>
            </a:r>
            <a:r>
              <a:rPr lang="en-ID" dirty="0"/>
              <a:t> object </a:t>
            </a:r>
            <a:r>
              <a:rPr lang="en-ID" dirty="0" err="1"/>
              <a:t>tetap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 dan valid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mencapai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,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field </a:t>
            </a:r>
            <a:r>
              <a:rPr lang="en-ID" dirty="0" err="1"/>
              <a:t>menggunakan</a:t>
            </a:r>
            <a:r>
              <a:rPr lang="en-ID" dirty="0"/>
              <a:t> access modifier private,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diakses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diubah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luar</a:t>
            </a:r>
            <a:endParaRPr lang="en-ID" dirty="0"/>
          </a:p>
          <a:p>
            <a:pPr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ID" dirty="0"/>
              <a:t>Agar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diubah</a:t>
            </a:r>
            <a:r>
              <a:rPr lang="en-ID" dirty="0"/>
              <a:t>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menyediakan</a:t>
            </a:r>
            <a:r>
              <a:rPr lang="en-ID" dirty="0"/>
              <a:t> method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mengubah</a:t>
            </a:r>
            <a:r>
              <a:rPr lang="en-ID" dirty="0"/>
              <a:t> dan </a:t>
            </a:r>
            <a:r>
              <a:rPr lang="en-ID" dirty="0" err="1"/>
              <a:t>mendapatkan</a:t>
            </a:r>
            <a:r>
              <a:rPr lang="en-ID" dirty="0"/>
              <a:t> field </a:t>
            </a:r>
            <a:r>
              <a:rPr lang="en-ID" dirty="0" err="1"/>
              <a:t>tersebut</a:t>
            </a:r>
            <a:endParaRPr lang="en-ID" dirty="0"/>
          </a:p>
          <a:p>
            <a:endParaRPr lang="en-ID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917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469CA-1044-378A-83BE-657169068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r>
              <a:rPr lang="en-US" dirty="0"/>
              <a:t> 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539EF-92EE-6BDA-F7DE-E07A2AF98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D" dirty="0" err="1"/>
              <a:t>Menjaga</a:t>
            </a:r>
            <a:r>
              <a:rPr lang="en-ID" dirty="0"/>
              <a:t> data </a:t>
            </a:r>
            <a:r>
              <a:rPr lang="en-ID" dirty="0" err="1"/>
              <a:t>tetap</a:t>
            </a:r>
            <a:r>
              <a:rPr lang="en-ID" dirty="0"/>
              <a:t> </a:t>
            </a:r>
            <a:r>
              <a:rPr lang="en-ID" dirty="0" err="1"/>
              <a:t>aman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diinginkan</a:t>
            </a:r>
            <a:endParaRPr lang="en-ID" dirty="0"/>
          </a:p>
          <a:p>
            <a:pPr>
              <a:buFont typeface="Arial" panose="020B0604020202020204" pitchFamily="34" charset="0"/>
              <a:buChar char="•"/>
            </a:pPr>
            <a:r>
              <a:rPr lang="en-ID" dirty="0" err="1"/>
              <a:t>Mengontrol</a:t>
            </a:r>
            <a:r>
              <a:rPr lang="en-ID" dirty="0"/>
              <a:t> </a:t>
            </a:r>
            <a:r>
              <a:rPr lang="en-ID" dirty="0" err="1"/>
              <a:t>akses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data dan </a:t>
            </a:r>
            <a:r>
              <a:rPr lang="en-ID" dirty="0" err="1"/>
              <a:t>logika</a:t>
            </a:r>
            <a:r>
              <a:rPr lang="en-ID" dirty="0"/>
              <a:t> </a:t>
            </a:r>
            <a:r>
              <a:rPr lang="en-ID" dirty="0" err="1"/>
              <a:t>bisnis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 err="1"/>
              <a:t>Mencegah</a:t>
            </a:r>
            <a:r>
              <a:rPr lang="en-ID" dirty="0"/>
              <a:t> </a:t>
            </a:r>
            <a:r>
              <a:rPr lang="en-ID" dirty="0" err="1"/>
              <a:t>penggunaan</a:t>
            </a:r>
            <a:r>
              <a:rPr lang="en-ID" dirty="0"/>
              <a:t> data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konteks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ID" dirty="0"/>
          </a:p>
          <a:p>
            <a:pPr marL="0" indent="0">
              <a:buNone/>
            </a:pPr>
            <a:r>
              <a:rPr lang="en-ID" sz="2800" b="1" dirty="0" err="1"/>
              <a:t>Analogi</a:t>
            </a:r>
            <a:r>
              <a:rPr lang="en-ID" sz="2800" b="1" dirty="0"/>
              <a:t>:</a:t>
            </a:r>
            <a:r>
              <a:rPr lang="en-ID" sz="2800" dirty="0"/>
              <a:t> </a:t>
            </a:r>
            <a:r>
              <a:rPr lang="en-ID" sz="2800" dirty="0" err="1"/>
              <a:t>Bayangkan</a:t>
            </a:r>
            <a:r>
              <a:rPr lang="en-ID" sz="2800" dirty="0"/>
              <a:t> </a:t>
            </a:r>
            <a:r>
              <a:rPr lang="en-ID" sz="2800" dirty="0" err="1"/>
              <a:t>sebuah</a:t>
            </a:r>
            <a:r>
              <a:rPr lang="en-ID" sz="2800" dirty="0"/>
              <a:t> </a:t>
            </a:r>
            <a:r>
              <a:rPr lang="en-ID" sz="2800" dirty="0" err="1"/>
              <a:t>mesin</a:t>
            </a:r>
            <a:r>
              <a:rPr lang="en-ID" sz="2800" dirty="0"/>
              <a:t> kopi. </a:t>
            </a:r>
            <a:r>
              <a:rPr lang="en-ID" sz="2800" dirty="0" err="1"/>
              <a:t>Sebagai</a:t>
            </a:r>
            <a:r>
              <a:rPr lang="en-ID" sz="2800" dirty="0"/>
              <a:t> </a:t>
            </a:r>
            <a:r>
              <a:rPr lang="en-ID" sz="2800" dirty="0" err="1"/>
              <a:t>pengguna</a:t>
            </a:r>
            <a:r>
              <a:rPr lang="en-ID" sz="2800" dirty="0"/>
              <a:t>, </a:t>
            </a:r>
            <a:r>
              <a:rPr lang="en-ID" sz="2800" dirty="0" err="1"/>
              <a:t>kita</a:t>
            </a:r>
            <a:r>
              <a:rPr lang="en-ID" sz="2800" dirty="0"/>
              <a:t> </a:t>
            </a:r>
            <a:r>
              <a:rPr lang="en-ID" sz="2800" dirty="0" err="1"/>
              <a:t>hanya</a:t>
            </a:r>
            <a:r>
              <a:rPr lang="en-ID" sz="2800" dirty="0"/>
              <a:t> </a:t>
            </a:r>
            <a:r>
              <a:rPr lang="en-ID" sz="2800" dirty="0" err="1"/>
              <a:t>berinteraksi</a:t>
            </a:r>
            <a:r>
              <a:rPr lang="en-ID" sz="2800" dirty="0"/>
              <a:t> </a:t>
            </a:r>
            <a:r>
              <a:rPr lang="en-ID" sz="2800" dirty="0" err="1"/>
              <a:t>dengan</a:t>
            </a:r>
            <a:r>
              <a:rPr lang="en-ID" sz="2800" dirty="0"/>
              <a:t> </a:t>
            </a:r>
            <a:r>
              <a:rPr lang="en-ID" sz="2800" dirty="0" err="1"/>
              <a:t>tombol</a:t>
            </a:r>
            <a:r>
              <a:rPr lang="en-ID" sz="2800" dirty="0"/>
              <a:t> </a:t>
            </a:r>
            <a:r>
              <a:rPr lang="en-ID" sz="2800" dirty="0" err="1"/>
              <a:t>untuk</a:t>
            </a:r>
            <a:r>
              <a:rPr lang="en-ID" sz="2800" dirty="0"/>
              <a:t> </a:t>
            </a:r>
            <a:r>
              <a:rPr lang="en-ID" sz="2800" dirty="0" err="1"/>
              <a:t>membuat</a:t>
            </a:r>
            <a:r>
              <a:rPr lang="en-ID" sz="2800" dirty="0"/>
              <a:t> kopi </a:t>
            </a:r>
            <a:r>
              <a:rPr lang="en-ID" sz="2800" dirty="0" err="1"/>
              <a:t>tanpa</a:t>
            </a:r>
            <a:r>
              <a:rPr lang="en-ID" sz="2800" dirty="0"/>
              <a:t> </a:t>
            </a:r>
            <a:r>
              <a:rPr lang="en-ID" sz="2800" dirty="0" err="1"/>
              <a:t>perlu</a:t>
            </a:r>
            <a:r>
              <a:rPr lang="en-ID" sz="2800" dirty="0"/>
              <a:t> </a:t>
            </a:r>
            <a:r>
              <a:rPr lang="en-ID" sz="2800" dirty="0" err="1"/>
              <a:t>tahu</a:t>
            </a:r>
            <a:r>
              <a:rPr lang="en-ID" sz="2800" dirty="0"/>
              <a:t> </a:t>
            </a:r>
            <a:r>
              <a:rPr lang="en-ID" sz="2800" dirty="0" err="1"/>
              <a:t>bagaimana</a:t>
            </a:r>
            <a:r>
              <a:rPr lang="en-ID" sz="2800" dirty="0"/>
              <a:t> </a:t>
            </a:r>
            <a:r>
              <a:rPr lang="en-ID" sz="2800" dirty="0" err="1"/>
              <a:t>komponen</a:t>
            </a:r>
            <a:r>
              <a:rPr lang="en-ID" sz="2800" dirty="0"/>
              <a:t> di </a:t>
            </a:r>
            <a:r>
              <a:rPr lang="en-ID" sz="2800" dirty="0" err="1"/>
              <a:t>dalamnya</a:t>
            </a:r>
            <a:r>
              <a:rPr lang="en-ID" sz="2800" dirty="0"/>
              <a:t> </a:t>
            </a:r>
            <a:r>
              <a:rPr lang="en-ID" sz="2800" dirty="0" err="1"/>
              <a:t>bekerja</a:t>
            </a:r>
            <a:r>
              <a:rPr lang="en-ID" sz="2800" dirty="0"/>
              <a:t>. </a:t>
            </a:r>
            <a:r>
              <a:rPr lang="en-ID" sz="2800" dirty="0" err="1"/>
              <a:t>Demikian</a:t>
            </a:r>
            <a:r>
              <a:rPr lang="en-ID" sz="2800" dirty="0"/>
              <a:t> juga </a:t>
            </a:r>
            <a:r>
              <a:rPr lang="en-ID" sz="2800" dirty="0" err="1"/>
              <a:t>dalam</a:t>
            </a:r>
            <a:r>
              <a:rPr lang="en-ID" sz="2800" dirty="0"/>
              <a:t> Encapsulation, detail di </a:t>
            </a:r>
            <a:r>
              <a:rPr lang="en-ID" sz="2800" dirty="0" err="1"/>
              <a:t>dalam</a:t>
            </a:r>
            <a:r>
              <a:rPr lang="en-ID" sz="2800" dirty="0"/>
              <a:t> </a:t>
            </a:r>
            <a:r>
              <a:rPr lang="en-ID" sz="2800" dirty="0" err="1"/>
              <a:t>objek</a:t>
            </a:r>
            <a:r>
              <a:rPr lang="en-ID" sz="2800" dirty="0"/>
              <a:t> (</a:t>
            </a:r>
            <a:r>
              <a:rPr lang="en-ID" sz="2800" dirty="0" err="1"/>
              <a:t>seperti</a:t>
            </a:r>
            <a:r>
              <a:rPr lang="en-ID" sz="2800" dirty="0"/>
              <a:t> </a:t>
            </a:r>
            <a:r>
              <a:rPr lang="en-ID" sz="2800" dirty="0" err="1"/>
              <a:t>atribut</a:t>
            </a:r>
            <a:r>
              <a:rPr lang="en-ID" sz="2800" dirty="0"/>
              <a:t>) </a:t>
            </a:r>
            <a:r>
              <a:rPr lang="en-ID" sz="2800" dirty="0" err="1"/>
              <a:t>disembunyikan</a:t>
            </a:r>
            <a:r>
              <a:rPr lang="en-ID" sz="2800" dirty="0"/>
              <a:t>, dan </a:t>
            </a:r>
            <a:r>
              <a:rPr lang="en-ID" sz="2800" dirty="0" err="1"/>
              <a:t>pengguna</a:t>
            </a:r>
            <a:r>
              <a:rPr lang="en-ID" sz="2800" dirty="0"/>
              <a:t> </a:t>
            </a:r>
            <a:r>
              <a:rPr lang="en-ID" sz="2800" dirty="0" err="1"/>
              <a:t>berinteraksi</a:t>
            </a:r>
            <a:r>
              <a:rPr lang="en-ID" sz="2800" dirty="0"/>
              <a:t> </a:t>
            </a:r>
            <a:r>
              <a:rPr lang="en-ID" sz="2800" dirty="0" err="1"/>
              <a:t>melalui</a:t>
            </a:r>
            <a:r>
              <a:rPr lang="en-ID" sz="2800" dirty="0"/>
              <a:t> </a:t>
            </a:r>
            <a:r>
              <a:rPr lang="en-ID" sz="2800" dirty="0" err="1"/>
              <a:t>metode</a:t>
            </a:r>
            <a:r>
              <a:rPr lang="en-ID" sz="2800" dirty="0"/>
              <a:t> yang </a:t>
            </a:r>
            <a:r>
              <a:rPr lang="en-ID" sz="2800" dirty="0" err="1"/>
              <a:t>disediakan</a:t>
            </a:r>
            <a:r>
              <a:rPr lang="en-ID" sz="2800" dirty="0"/>
              <a:t>.</a:t>
            </a:r>
            <a:endParaRPr lang="en-US" sz="2800" dirty="0"/>
          </a:p>
          <a:p>
            <a:pPr marL="0" indent="0">
              <a:buNone/>
            </a:pPr>
            <a:endParaRPr lang="en-ID" dirty="0"/>
          </a:p>
          <a:p>
            <a:pPr marL="457200" lvl="1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07113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C099D-F904-DF06-796A-F0DEA0DEF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Access Modifiers (</a:t>
            </a:r>
            <a:r>
              <a:rPr lang="en-ID" dirty="0" err="1"/>
              <a:t>Pengubah</a:t>
            </a:r>
            <a:r>
              <a:rPr lang="en-ID" dirty="0"/>
              <a:t> </a:t>
            </a:r>
            <a:r>
              <a:rPr lang="en-ID" dirty="0" err="1"/>
              <a:t>Akses</a:t>
            </a:r>
            <a:r>
              <a:rPr lang="en-ID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BE010-1D0A-3D59-612B-07092C16E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mengontrol</a:t>
            </a:r>
            <a:r>
              <a:rPr lang="en-ID" dirty="0"/>
              <a:t> </a:t>
            </a:r>
            <a:r>
              <a:rPr lang="en-ID" dirty="0" err="1"/>
              <a:t>akses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dan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b="1" dirty="0"/>
              <a:t>Access Modifiers</a:t>
            </a:r>
            <a:r>
              <a:rPr lang="en-ID" dirty="0"/>
              <a:t>. Ada </a:t>
            </a:r>
            <a:r>
              <a:rPr lang="en-ID" dirty="0" err="1"/>
              <a:t>tiga</a:t>
            </a:r>
            <a:r>
              <a:rPr lang="en-ID" dirty="0"/>
              <a:t> </a:t>
            </a:r>
            <a:r>
              <a:rPr lang="en-ID" dirty="0" err="1"/>
              <a:t>jenis</a:t>
            </a:r>
            <a:r>
              <a:rPr lang="en-ID" dirty="0"/>
              <a:t> access modifiers: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private:</a:t>
            </a:r>
            <a:r>
              <a:rPr lang="en-ID" dirty="0"/>
              <a:t> </a:t>
            </a:r>
            <a:r>
              <a:rPr lang="en-ID" dirty="0" err="1"/>
              <a:t>Akses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diperbolehkan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sendiri</a:t>
            </a:r>
            <a:r>
              <a:rPr lang="en-ID" dirty="0"/>
              <a:t>. </a:t>
            </a:r>
            <a:r>
              <a:rPr lang="en-ID" dirty="0" err="1"/>
              <a:t>Atribut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modifier private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diakses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luar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protected:</a:t>
            </a:r>
            <a:r>
              <a:rPr lang="en-ID" dirty="0"/>
              <a:t> </a:t>
            </a:r>
            <a:r>
              <a:rPr lang="en-ID" dirty="0" err="1"/>
              <a:t>Akses</a:t>
            </a:r>
            <a:r>
              <a:rPr lang="en-ID" dirty="0"/>
              <a:t> </a:t>
            </a:r>
            <a:r>
              <a:rPr lang="en-ID" dirty="0" err="1"/>
              <a:t>diperbolehkan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sendiri</a:t>
            </a:r>
            <a:r>
              <a:rPr lang="en-ID" dirty="0"/>
              <a:t> dan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turunannya</a:t>
            </a:r>
            <a:r>
              <a:rPr lang="en-ID" dirty="0"/>
              <a:t> (subclass). </a:t>
            </a:r>
            <a:r>
              <a:rPr lang="en-ID" dirty="0" err="1"/>
              <a:t>Atribut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diakses</a:t>
            </a:r>
            <a:r>
              <a:rPr lang="en-ID" dirty="0"/>
              <a:t> oleh </a:t>
            </a:r>
            <a:r>
              <a:rPr lang="en-ID" dirty="0" err="1"/>
              <a:t>kode</a:t>
            </a:r>
            <a:r>
              <a:rPr lang="en-ID" dirty="0"/>
              <a:t> di </a:t>
            </a:r>
            <a:r>
              <a:rPr lang="en-ID" dirty="0" err="1"/>
              <a:t>luar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kecuali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turunan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public:</a:t>
            </a:r>
            <a:r>
              <a:rPr lang="en-ID" dirty="0"/>
              <a:t> </a:t>
            </a:r>
            <a:r>
              <a:rPr lang="en-ID" dirty="0" err="1"/>
              <a:t>Akses</a:t>
            </a:r>
            <a:r>
              <a:rPr lang="en-ID" dirty="0"/>
              <a:t> </a:t>
            </a:r>
            <a:r>
              <a:rPr lang="en-ID" dirty="0" err="1"/>
              <a:t>diperbolehkan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mana </a:t>
            </a:r>
            <a:r>
              <a:rPr lang="en-ID" dirty="0" err="1"/>
              <a:t>saja</a:t>
            </a:r>
            <a:r>
              <a:rPr lang="en-ID" dirty="0"/>
              <a:t>. </a:t>
            </a:r>
            <a:r>
              <a:rPr lang="en-ID" dirty="0" err="1"/>
              <a:t>Atribut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diakses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maupun</a:t>
            </a:r>
            <a:r>
              <a:rPr lang="en-ID" dirty="0"/>
              <a:t> </a:t>
            </a:r>
            <a:r>
              <a:rPr lang="en-ID" dirty="0" err="1"/>
              <a:t>luar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842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AED6A-100C-7909-66EE-FCA4876E2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Private Modifier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6A99AE5-2D2D-1781-AF62-50BB187487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188" t="6400" r="7896" b="6400"/>
          <a:stretch/>
        </p:blipFill>
        <p:spPr>
          <a:xfrm>
            <a:off x="923544" y="1490472"/>
            <a:ext cx="3348606" cy="4572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53A461-9C25-EFD8-43A7-3E50B40D23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51" t="10150" r="5255" b="9933"/>
          <a:stretch/>
        </p:blipFill>
        <p:spPr>
          <a:xfrm>
            <a:off x="4354446" y="1490472"/>
            <a:ext cx="5614416" cy="271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469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1FBDF-4DF4-A51F-0FFF-90BB5FB9B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Protected Modifier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F8B657-41F1-0185-83B4-8A37B8CF71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946" t="6267" r="5737" b="6667"/>
          <a:stretch/>
        </p:blipFill>
        <p:spPr>
          <a:xfrm>
            <a:off x="962738" y="1639605"/>
            <a:ext cx="3874739" cy="35787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019C72-64EB-67E5-2D6E-679A3C4EB9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69" t="10035" r="5625" b="10962"/>
          <a:stretch/>
        </p:blipFill>
        <p:spPr>
          <a:xfrm>
            <a:off x="4962015" y="1639288"/>
            <a:ext cx="5003357" cy="232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646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3B923-01F9-5791-54F9-043B0DF7B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Public Modifier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396E5A-486A-0ACA-11EC-4DE78F5376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333" t="6072" r="5255" b="6774"/>
          <a:stretch/>
        </p:blipFill>
        <p:spPr>
          <a:xfrm>
            <a:off x="838200" y="1931236"/>
            <a:ext cx="5431536" cy="442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415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16083-76F7-15AE-104A-8145A9804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Getter dan Setter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Akses</a:t>
            </a:r>
            <a:r>
              <a:rPr lang="en-ID" dirty="0"/>
              <a:t>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AC676-FD07-4B19-6766-1E2351FDA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D" dirty="0"/>
              <a:t>Encapsulation </a:t>
            </a:r>
            <a:r>
              <a:rPr lang="en-ID" dirty="0" err="1"/>
              <a:t>sering</a:t>
            </a:r>
            <a:r>
              <a:rPr lang="en-ID" dirty="0"/>
              <a:t> kali </a:t>
            </a:r>
            <a:r>
              <a:rPr lang="en-ID" dirty="0" err="1"/>
              <a:t>diimplementasikan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b="1" dirty="0"/>
              <a:t>getter</a:t>
            </a:r>
            <a:r>
              <a:rPr lang="en-ID" dirty="0"/>
              <a:t> dan </a:t>
            </a:r>
            <a:r>
              <a:rPr lang="en-ID" b="1" dirty="0"/>
              <a:t>setter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mengakses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memodifikasi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yang </a:t>
            </a:r>
            <a:r>
              <a:rPr lang="en-ID" dirty="0" err="1"/>
              <a:t>bersifat</a:t>
            </a:r>
            <a:r>
              <a:rPr lang="en-ID" dirty="0"/>
              <a:t> private. </a:t>
            </a:r>
          </a:p>
          <a:p>
            <a:pPr marL="0" indent="0">
              <a:buNone/>
            </a:pP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pengembang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mengontrol</a:t>
            </a:r>
            <a:r>
              <a:rPr lang="en-ID" dirty="0"/>
              <a:t> </a:t>
            </a:r>
            <a:r>
              <a:rPr lang="en-ID" dirty="0" err="1"/>
              <a:t>bagaimana</a:t>
            </a:r>
            <a:r>
              <a:rPr lang="en-ID" dirty="0"/>
              <a:t> data </a:t>
            </a:r>
            <a:r>
              <a:rPr lang="en-ID" dirty="0" err="1"/>
              <a:t>diubah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diambil</a:t>
            </a:r>
            <a:r>
              <a:rPr lang="en-ID" dirty="0"/>
              <a:t>.</a:t>
            </a:r>
          </a:p>
          <a:p>
            <a:pPr marL="0" indent="0">
              <a:buNone/>
            </a:pPr>
            <a:endParaRPr lang="en-ID" dirty="0"/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Getter</a:t>
            </a:r>
            <a:r>
              <a:rPr lang="en-ID" dirty="0"/>
              <a:t>: </a:t>
            </a:r>
            <a:r>
              <a:rPr lang="en-ID" dirty="0" err="1"/>
              <a:t>Metode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private.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Setter</a:t>
            </a:r>
            <a:r>
              <a:rPr lang="en-ID" dirty="0"/>
              <a:t>: </a:t>
            </a:r>
            <a:r>
              <a:rPr lang="en-ID" dirty="0" err="1"/>
              <a:t>Metode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mengubah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private, </a:t>
            </a:r>
            <a:r>
              <a:rPr lang="en-ID" dirty="0" err="1"/>
              <a:t>sering</a:t>
            </a:r>
            <a:r>
              <a:rPr lang="en-ID" dirty="0"/>
              <a:t> kali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validasi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970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8BC31-5399-6483-D874-CA17E6823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Manfaat</a:t>
            </a:r>
            <a:r>
              <a:rPr lang="en-ID" dirty="0"/>
              <a:t> Encapsulation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8F6DB-E685-0F1C-D585-EA4D9CC65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Perlindungan</a:t>
            </a:r>
            <a:r>
              <a:rPr lang="en-ID" b="1" dirty="0"/>
              <a:t> Data</a:t>
            </a:r>
            <a:r>
              <a:rPr lang="en-ID" dirty="0"/>
              <a:t>: Data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diakses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langsung</a:t>
            </a:r>
            <a:r>
              <a:rPr lang="en-ID" dirty="0"/>
              <a:t> dan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diubah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yang </a:t>
            </a:r>
            <a:r>
              <a:rPr lang="en-ID" dirty="0" err="1"/>
              <a:t>tidak</a:t>
            </a:r>
            <a:r>
              <a:rPr lang="en-ID" dirty="0"/>
              <a:t> valid.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Kontrol</a:t>
            </a:r>
            <a:r>
              <a:rPr lang="en-ID" b="1" dirty="0"/>
              <a:t> </a:t>
            </a:r>
            <a:r>
              <a:rPr lang="en-ID" b="1" dirty="0" err="1"/>
              <a:t>Penuh</a:t>
            </a:r>
            <a:r>
              <a:rPr lang="en-ID" dirty="0"/>
              <a:t>: </a:t>
            </a:r>
            <a:r>
              <a:rPr lang="en-ID" dirty="0" err="1"/>
              <a:t>Pengembang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kontrol</a:t>
            </a:r>
            <a:r>
              <a:rPr lang="en-ID" dirty="0"/>
              <a:t> </a:t>
            </a:r>
            <a:r>
              <a:rPr lang="en-ID" dirty="0" err="1"/>
              <a:t>penuh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bagaimana</a:t>
            </a:r>
            <a:r>
              <a:rPr lang="en-ID" dirty="0"/>
              <a:t> data 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</a:t>
            </a:r>
            <a:r>
              <a:rPr lang="en-ID" dirty="0" err="1"/>
              <a:t>diakses</a:t>
            </a:r>
            <a:r>
              <a:rPr lang="en-ID" dirty="0"/>
              <a:t> dan </a:t>
            </a:r>
            <a:r>
              <a:rPr lang="en-ID" dirty="0" err="1"/>
              <a:t>diubah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Pemeliharaan</a:t>
            </a:r>
            <a:r>
              <a:rPr lang="en-ID" b="1" dirty="0"/>
              <a:t> </a:t>
            </a:r>
            <a:r>
              <a:rPr lang="en-ID" b="1" dirty="0" err="1"/>
              <a:t>Mudah</a:t>
            </a:r>
            <a:r>
              <a:rPr lang="en-ID" dirty="0"/>
              <a:t>: </a:t>
            </a:r>
            <a:r>
              <a:rPr lang="en-ID" dirty="0" err="1"/>
              <a:t>Perubahan</a:t>
            </a:r>
            <a:r>
              <a:rPr lang="en-ID" dirty="0"/>
              <a:t> pada </a:t>
            </a:r>
            <a:r>
              <a:rPr lang="en-ID" dirty="0" err="1"/>
              <a:t>implementasi</a:t>
            </a:r>
            <a:r>
              <a:rPr lang="en-ID" dirty="0"/>
              <a:t> internal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memengaruhi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luar</a:t>
            </a:r>
            <a:r>
              <a:rPr lang="en-ID" dirty="0"/>
              <a:t> yang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, </a:t>
            </a:r>
            <a:r>
              <a:rPr lang="en-ID" dirty="0" err="1"/>
              <a:t>selama</a:t>
            </a:r>
            <a:r>
              <a:rPr lang="en-ID" dirty="0"/>
              <a:t> </a:t>
            </a:r>
            <a:r>
              <a:rPr lang="en-ID" dirty="0" err="1"/>
              <a:t>antarmuka</a:t>
            </a:r>
            <a:r>
              <a:rPr lang="en-ID" dirty="0"/>
              <a:t> (getter/setter) </a:t>
            </a:r>
            <a:r>
              <a:rPr lang="en-ID" dirty="0" err="1"/>
              <a:t>tetap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098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720</Words>
  <Application>Microsoft Macintosh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Materi Pertemuan 3 Encapsulation &amp; Getter Setter (Pembungkusan Data)</vt:lpstr>
      <vt:lpstr>Konsep Encapsulation</vt:lpstr>
      <vt:lpstr>Tujuan Encapsulation</vt:lpstr>
      <vt:lpstr>Access Modifiers (Pengubah Akses)</vt:lpstr>
      <vt:lpstr>Private Modifier</vt:lpstr>
      <vt:lpstr>Protected Modifier</vt:lpstr>
      <vt:lpstr>Public Modifier</vt:lpstr>
      <vt:lpstr>Getter dan Setter untuk Akses Data</vt:lpstr>
      <vt:lpstr>Manfaat Encapsulation</vt:lpstr>
      <vt:lpstr>Implementasi Encapsulation dalam Program Sederhana</vt:lpstr>
      <vt:lpstr>Tugas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Hafiz Irwandi</dc:creator>
  <cp:lastModifiedBy>Hafiz Irwandi</cp:lastModifiedBy>
  <cp:revision>8</cp:revision>
  <dcterms:created xsi:type="dcterms:W3CDTF">2024-10-06T15:43:48Z</dcterms:created>
  <dcterms:modified xsi:type="dcterms:W3CDTF">2024-10-13T14:11:59Z</dcterms:modified>
</cp:coreProperties>
</file>