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3" r:id="rId7"/>
    <p:sldId id="266" r:id="rId8"/>
    <p:sldId id="267" r:id="rId9"/>
    <p:sldId id="268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6786-02CA-9213-BC34-495247909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41909-C3B4-FEE9-3F96-39F19D880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1A95-BDA7-DD1A-4952-5E167F87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859-9AF5-9843-9F56-80383D461BCD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5A1F-570B-4AFD-EDBA-388AC91C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7AC0C-32E2-CEC6-3469-0C88A87E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077D-6DD2-A349-9AFA-C6CC7920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D991-CD8D-5450-7F14-B29DA9A2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72515-8C10-F99E-182F-E250C785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35F8-8653-0A9F-9946-9560A41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859-9AF5-9843-9F56-80383D461BCD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ED78-3EA1-0E92-745A-EF990329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A74A-BCA9-B5A0-DF5C-17829D7D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077D-6DD2-A349-9AFA-C6CC7920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4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79840-77E9-39EB-97A2-CD33010C6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3910D-02E4-CA76-CDB8-B14CDF77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A331-C83C-7D28-B2D2-DD5BDD1A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859-9AF5-9843-9F56-80383D461BCD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7CFC-2A75-0595-2A07-529F6E79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8D19F-9D26-3766-60C1-1847EFCF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077D-6DD2-A349-9AFA-C6CC7920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B66D-B373-3F31-FA7D-6B9B56AC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C46C-1CC5-E591-2837-9A803414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3A6C-EAD6-FC8B-98E9-2D8FFA52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859-9AF5-9843-9F56-80383D461BCD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3A7E1-D276-03A9-B96C-54FB8578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FB30-1097-BC0C-C717-D4DB8503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077D-6DD2-A349-9AFA-C6CC7920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7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BF5F-C9BD-0224-4CFC-B65780FF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30678-D98C-C02C-DB98-EC2F4B75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58CC-7EB5-6936-ED13-8ABF6AD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859-9AF5-9843-9F56-80383D461BCD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5068-0DBF-314F-0B4F-B034C337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69F4-2DD6-08DA-99E5-81CC8AC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077D-6DD2-A349-9AFA-C6CC7920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2A52-CEB8-00B3-8F1F-41C30227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C813-4DD7-013D-B71C-02ED58B4B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4AA5C-D424-41C8-3896-C0E5E3FA0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F7CD6-8CF5-85D9-92F2-B8624C8B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859-9AF5-9843-9F56-80383D461BCD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66AFA-F7B0-53B3-0EB1-16265E27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374CD-189F-A2BD-84DC-9970AEA3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077D-6DD2-A349-9AFA-C6CC7920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D8BC-F566-A8E2-9DC9-886D82B0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563E-BC87-36FE-50C7-E6250D81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74F1E-90D6-7F0D-9193-18A0565B2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A0343-EE46-8F31-1706-7430604D4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C6B7E-0086-DEB7-672B-AA1C5A5BF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A1E32-D735-CF85-962D-E4F97391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859-9AF5-9843-9F56-80383D461BCD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EF1CA-EBF1-7013-2ACF-3753192B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22F61-B506-7CAC-E762-AE0D80F4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077D-6DD2-A349-9AFA-C6CC7920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A553-5648-C3FB-29FC-C20668E1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E197D-C43B-CBE4-740C-A70AF7CE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859-9AF5-9843-9F56-80383D461BCD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DB3B0-2F19-3670-4ABB-2506BD1B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9F7F9-85AC-D2BA-64B4-7E9CC6DD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077D-6DD2-A349-9AFA-C6CC7920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128AC-E6C9-B0CD-7B9F-8CA95035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859-9AF5-9843-9F56-80383D461BCD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C2E25-E999-6FA4-FD35-7FA5AE6B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A002-1975-BDE9-01FF-94901151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077D-6DD2-A349-9AFA-C6CC7920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3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D3C5-BC7B-7375-0A07-62A8F83F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CF0A-F112-01F2-345C-04F4F9A8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906C1-AC9A-747E-1CE8-8D0645BD5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1E205-3EF7-C00F-A03B-BE0705E4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859-9AF5-9843-9F56-80383D461BCD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3F3A3-0A37-C394-DF5A-8181D3E7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3EAD8-DA85-EB6D-C617-D863E8D7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077D-6DD2-A349-9AFA-C6CC7920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0A23-DA2E-637D-C1AC-D93A23FC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46BE5-4DEE-98AD-8986-37F44B34B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DA25B-4B69-6EB9-DE3E-E8A8366F4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A6DA7-B67F-AE96-9DF4-EC47DB45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859-9AF5-9843-9F56-80383D461BCD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A4A4C-8367-5A1D-741A-B803EF6C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5C713-24C7-8712-DB3D-5A13462F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077D-6DD2-A349-9AFA-C6CC7920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9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DA5D4-2B91-07C3-3E9F-AEFA987B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CF666-2343-5873-BE0E-EA5BE4AB1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E52B-FA8A-B3BC-4837-5F97B6AC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859-9AF5-9843-9F56-80383D461BCD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EE98-BEB4-3F91-9029-4C7135771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7BC1-992D-0EAD-C760-780FA45A2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077D-6DD2-A349-9AFA-C6CC7920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4</a:t>
            </a:r>
            <a:br>
              <a:rPr lang="en-ID" dirty="0"/>
            </a:br>
            <a:r>
              <a:rPr lang="en-ID" dirty="0"/>
              <a:t>Constructor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F1032-D733-143D-8363-F2C8F19B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68AA-E8A9-755F-EF2C-342BEEAB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Memanggil</a:t>
            </a:r>
            <a:r>
              <a:rPr lang="en-US" dirty="0"/>
              <a:t> Constructor 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65FD-80B5-4C59-ED4D-E8BD5A1F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Constructor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constructor lain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menginisialisasi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kemungkinan</a:t>
            </a:r>
            <a:endParaRPr lang="en-ID" dirty="0"/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dirty="0"/>
              <a:t>Cara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constructor lain,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memanggilnya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method,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this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913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7480-0DE1-8812-5E30-D30DFF09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Memanggil</a:t>
            </a:r>
            <a:r>
              <a:rPr lang="en-US" dirty="0"/>
              <a:t> Constructor Lain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53F1A-36CF-E08B-A20B-3611E5DB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6965"/>
            <a:ext cx="5719639" cy="4162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1EFC23-5EFF-CD00-2B31-13902C81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0" y="1996965"/>
            <a:ext cx="4887310" cy="34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D7EB-C843-9BD4-6F97-79161594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14E7-03BF-F1FF-B10E-C9F02113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b="1" dirty="0"/>
              <a:t>Constructor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 </a:t>
            </a:r>
          </a:p>
          <a:p>
            <a:r>
              <a:rPr lang="en-ID" b="1" dirty="0"/>
              <a:t>Constructor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menginisialisasi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pada </a:t>
            </a:r>
            <a:r>
              <a:rPr lang="en-ID" dirty="0" err="1"/>
              <a:t>atribut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Object,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method,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()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class Java,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constructor, constructor </a:t>
            </a:r>
            <a:r>
              <a:rPr lang="en-ID" dirty="0" err="1"/>
              <a:t>adalah</a:t>
            </a:r>
            <a:r>
              <a:rPr lang="en-ID" dirty="0"/>
              <a:t> method 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Object </a:t>
            </a:r>
            <a:r>
              <a:rPr lang="en-ID" dirty="0" err="1"/>
              <a:t>dibuat</a:t>
            </a:r>
            <a:r>
              <a:rPr lang="en-ID" dirty="0"/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di method,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parameter pada constructor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dirty="0"/>
              <a:t>Nama constructor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class,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void </a:t>
            </a:r>
            <a:r>
              <a:rPr lang="en-ID" dirty="0" err="1"/>
              <a:t>atau</a:t>
            </a:r>
            <a:r>
              <a:rPr lang="en-ID" dirty="0"/>
              <a:t> return value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024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D02CA-6184-8E84-7370-7C33CF322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BB1E-5896-40BF-E224-2F464DF4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Default Constructor vs Parameterized 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BF96-9535-E444-3368-FCE76185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1" dirty="0"/>
              <a:t>Default Constructor</a:t>
            </a:r>
            <a:r>
              <a:rPr lang="en-ID" dirty="0"/>
              <a:t>: Constructor </a:t>
            </a:r>
            <a:r>
              <a:rPr lang="en-ID" dirty="0" err="1"/>
              <a:t>tanpa</a:t>
            </a:r>
            <a:r>
              <a:rPr lang="en-ID" dirty="0"/>
              <a:t> parameter yang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oleh </a:t>
            </a:r>
            <a:r>
              <a:rPr lang="en-ID" dirty="0" err="1"/>
              <a:t>kompiler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constructor lain yang </a:t>
            </a:r>
            <a:r>
              <a:rPr lang="en-ID" dirty="0" err="1"/>
              <a:t>didefinisikan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"</a:t>
            </a:r>
            <a:r>
              <a:rPr lang="en-ID" dirty="0" err="1"/>
              <a:t>Judul</a:t>
            </a:r>
            <a:r>
              <a:rPr lang="en-ID" dirty="0"/>
              <a:t> Default".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174DE-376A-0A7D-A0B6-78B87118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49" y="2651016"/>
            <a:ext cx="4318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8128-4366-5E59-3088-96ED71B0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Default Constructor vs Parameterized 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D923-EDD8-CDD2-18D4-48C53AB6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Parameterized Constructor</a:t>
            </a:r>
            <a:r>
              <a:rPr lang="en-ID" dirty="0"/>
              <a:t>: Constructor yang </a:t>
            </a:r>
            <a:r>
              <a:rPr lang="en-ID" dirty="0" err="1"/>
              <a:t>menerima</a:t>
            </a:r>
            <a:r>
              <a:rPr lang="en-ID" dirty="0"/>
              <a:t> parameter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pada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2B9F5-D92E-A360-3DD8-ABC426E2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02" y="2763044"/>
            <a:ext cx="3822700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EFBAB-8498-E046-DA4F-5CA2307D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904" y="2763044"/>
            <a:ext cx="5537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B8F1-BDF8-F7DE-53C0-8CE36533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Penggunaan</a:t>
            </a:r>
            <a:r>
              <a:rPr lang="en-ID" dirty="0"/>
              <a:t> Constructor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Inisialisasi</a:t>
            </a:r>
            <a:r>
              <a:rPr lang="en-ID" dirty="0"/>
              <a:t> </a:t>
            </a:r>
            <a:r>
              <a:rPr lang="en-ID" dirty="0" err="1"/>
              <a:t>Objek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8E8C-C6F4-7B5D-B5DC-BE2F112B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Constructor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inisialisasi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 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parameterized constructor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pada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64FD6-8AEB-E982-F16B-166EEDB0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51" y="3513192"/>
            <a:ext cx="2462853" cy="2979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B1FA5-54FD-5FBF-03A5-639A877F8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766" y="3513192"/>
            <a:ext cx="1753164" cy="133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DE16-3D58-67DC-20F9-F5AD96FE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F232-7C6C-8507-CAE2-E0011C56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b="1" dirty="0"/>
              <a:t>Constructor Overloading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constructor </a:t>
            </a:r>
            <a:r>
              <a:rPr lang="en-ID" dirty="0" err="1"/>
              <a:t>dengan</a:t>
            </a:r>
            <a:r>
              <a:rPr lang="en-ID" dirty="0"/>
              <a:t> parameter yang </a:t>
            </a:r>
            <a:r>
              <a:rPr lang="en-ID" dirty="0" err="1"/>
              <a:t>berbeda</a:t>
            </a:r>
            <a:r>
              <a:rPr lang="en-ID" dirty="0"/>
              <a:t>. 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fleksibilitas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constructor overloading,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menginisialisasi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yang </a:t>
            </a:r>
            <a:r>
              <a:rPr lang="en-ID" dirty="0" err="1"/>
              <a:t>tersedia</a:t>
            </a:r>
            <a:r>
              <a:rPr lang="en-ID" dirty="0"/>
              <a:t>.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dirty="0"/>
              <a:t>Sama </a:t>
            </a:r>
            <a:r>
              <a:rPr lang="en-ID" dirty="0" err="1"/>
              <a:t>seperti</a:t>
            </a:r>
            <a:r>
              <a:rPr lang="en-ID" dirty="0"/>
              <a:t> di method, di constructor pun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overloading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Kita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constructor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parameter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parameter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berbeda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755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BA1D-C6F0-751F-319F-5A45DAF5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Mengapa</a:t>
            </a:r>
            <a:r>
              <a:rPr lang="en-ID" dirty="0"/>
              <a:t> Constructor Overloading </a:t>
            </a:r>
            <a:r>
              <a:rPr lang="en-ID" dirty="0" err="1"/>
              <a:t>Diperlukan</a:t>
            </a:r>
            <a:r>
              <a:rPr lang="en-ID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05D8-0852-7D4C-D035-36164B3C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Constructor overloading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parameter input. 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constructor </a:t>
            </a:r>
            <a:r>
              <a:rPr lang="en-ID" dirty="0" err="1"/>
              <a:t>dengan</a:t>
            </a:r>
            <a:r>
              <a:rPr lang="en-ID" dirty="0"/>
              <a:t> parameter </a:t>
            </a:r>
            <a:r>
              <a:rPr lang="en-ID" dirty="0" err="1"/>
              <a:t>lengkap</a:t>
            </a:r>
            <a:r>
              <a:rPr lang="en-ID" dirty="0"/>
              <a:t>, dan juga constructor </a:t>
            </a:r>
            <a:r>
              <a:rPr lang="en-ID" dirty="0" err="1"/>
              <a:t>dengan</a:t>
            </a:r>
            <a:r>
              <a:rPr lang="en-ID" dirty="0"/>
              <a:t> parameter default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di mana </a:t>
            </a:r>
            <a:r>
              <a:rPr lang="en-ID" dirty="0" err="1"/>
              <a:t>beberapa</a:t>
            </a:r>
            <a:r>
              <a:rPr lang="en-ID" dirty="0"/>
              <a:t> data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r>
              <a:rPr lang="en-ID" dirty="0" err="1"/>
              <a:t>Dengan</a:t>
            </a:r>
            <a:r>
              <a:rPr lang="en-ID" dirty="0"/>
              <a:t> constructor overloading,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method </a:t>
            </a:r>
            <a:r>
              <a:rPr lang="en-ID" dirty="0" err="1"/>
              <a:t>atau</a:t>
            </a:r>
            <a:r>
              <a:rPr lang="en-ID" dirty="0"/>
              <a:t> constructor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rapi</a:t>
            </a:r>
            <a:r>
              <a:rPr lang="en-ID" dirty="0"/>
              <a:t> dan </a:t>
            </a:r>
            <a:r>
              <a:rPr lang="en-ID" dirty="0" err="1"/>
              <a:t>terorganisir</a:t>
            </a:r>
            <a:r>
              <a:rPr lang="en-ID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902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5B70-0742-F2B5-28B3-313A8517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Constructor Overloading: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DA4C-2EB9-A4A6-2729-5B45EEBD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Constructor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b="1" dirty="0"/>
              <a:t>overloaded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parameter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diperbolehkan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constructor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dirty="0"/>
              <a:t>parameter list yang </a:t>
            </a:r>
            <a:r>
              <a:rPr lang="en-ID" b="1" dirty="0" err="1"/>
              <a:t>sama</a:t>
            </a:r>
            <a:r>
              <a:rPr lang="en-ID" dirty="0"/>
              <a:t> (</a:t>
            </a:r>
            <a:r>
              <a:rPr lang="en-ID" dirty="0" err="1"/>
              <a:t>jumlah</a:t>
            </a:r>
            <a:r>
              <a:rPr lang="en-ID" dirty="0"/>
              <a:t> dan </a:t>
            </a:r>
            <a:r>
              <a:rPr lang="en-ID" dirty="0" err="1"/>
              <a:t>tipe</a:t>
            </a:r>
            <a:r>
              <a:rPr lang="en-ID" dirty="0"/>
              <a:t> parameter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).</a:t>
            </a:r>
          </a:p>
          <a:p>
            <a:r>
              <a:rPr lang="en-ID" dirty="0" err="1"/>
              <a:t>Setiap</a:t>
            </a:r>
            <a:r>
              <a:rPr lang="en-ID" dirty="0"/>
              <a:t> constructor yang di-overload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signature (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tangan</a:t>
            </a:r>
            <a:r>
              <a:rPr lang="en-ID" dirty="0"/>
              <a:t>) parameter yang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3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5224-78A1-5E46-0DC6-18E686D0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Construct Overloading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20499-ABE2-21D7-BE01-4E5B65A9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503"/>
            <a:ext cx="4090416" cy="4164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26F2A0-55E8-3546-0182-C2C5422B1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88" y="1903503"/>
            <a:ext cx="5506899" cy="38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9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502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Materi Pertemuan 4 Constructor</vt:lpstr>
      <vt:lpstr>Pengenalan Constructor</vt:lpstr>
      <vt:lpstr>Default Constructor vs Parameterized Constructor</vt:lpstr>
      <vt:lpstr>Default Constructor vs Parameterized Constructor</vt:lpstr>
      <vt:lpstr>Penggunaan Constructor untuk Inisialisasi Objek</vt:lpstr>
      <vt:lpstr>Constructor Overloading</vt:lpstr>
      <vt:lpstr>Mengapa Constructor Overloading Diperlukan?</vt:lpstr>
      <vt:lpstr>Aturan Constructor Overloading:</vt:lpstr>
      <vt:lpstr>Contoh Program Construct Overloading</vt:lpstr>
      <vt:lpstr>Memanggil Constructor Lain</vt:lpstr>
      <vt:lpstr>Contoh Program Memanggil Constructor Lain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2</cp:revision>
  <dcterms:created xsi:type="dcterms:W3CDTF">2024-10-13T09:50:48Z</dcterms:created>
  <dcterms:modified xsi:type="dcterms:W3CDTF">2024-10-13T14:41:13Z</dcterms:modified>
</cp:coreProperties>
</file>