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5" r:id="rId6"/>
    <p:sldId id="267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AC8-2577-A7FF-4D98-25AAC281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435C-DD02-413B-1893-4721E43A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4D71-2BF6-0189-0C25-995C2DE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75B3-FF4E-C065-688E-5C202EBC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A242-E616-0096-4AE6-F6F67F36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540-27E1-194D-8B3E-C363596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6EB6-DD66-4AF1-3E30-4679D1F2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17D4-315C-98A5-FDC7-96046A11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43B1-3B5A-0D5F-1306-49301D4B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203-99D3-3E7A-9246-092B12E4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E7BF-CFBD-AFC2-6E90-213652AC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D78C-C827-AAFB-C838-FB105014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04E0-1A8B-DE49-2F27-44874211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FDF5-9B28-B9D8-824C-200C31D0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A147-02D0-8453-CF85-02A3E619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6D78-CC2A-1C1C-3DE1-258D1F1C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21A6-62B7-C211-179D-6136F851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5452-85D1-3C40-BB67-06F51B64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FAEF-8590-0D20-1177-467AC7C8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7E38-773B-2C4D-222F-816A798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098F-FBBD-FFB3-8715-0BAF3DAD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AA47-9713-F61B-F195-37093FA4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696A-9E00-3E8C-BEA7-EF9750B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DC8A-4C86-DCF5-BAEF-29E6440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FE50-3B87-6C93-5237-59CE1856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2C96-CDBD-DF20-6489-C9A21FB9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40F-0ADC-DE37-2871-76E41169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B60E9-6281-78BD-83E5-488C7D2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E088-178A-7596-666A-455CBB40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790-B33A-6581-FB27-711CDC54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5D46-455E-8640-E8ED-E49B724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935D-82C5-BFCF-5AA4-ECA0CB72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3816-CBD1-66F7-4BC9-5352CF59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52D6B-7C29-F813-2AC1-75C0279CB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AF3CC-26F0-99F0-06A6-726B791CC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5EB70-449A-D486-02B7-C570EB17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AD39-2701-60EA-57C1-70B2FAF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C2978-A297-219D-9748-19EDBBC1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0F73-E7AB-96D4-2D08-5EB9FE8D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9E2C-6051-51C3-DC9E-B93250E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79E4F-1FBD-9D93-1BD3-B811BD6D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38056-7DBB-ABFA-10AB-907B2982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3162-1890-A9A6-B899-A5F56F8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0CEC0-3956-9931-10FF-54241147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4E45-B7F7-0C97-08B1-AFAA2724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DF345-419B-11C9-2F96-9F8D27D0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201-5E8F-4FD5-37DF-4855E384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004F-7E80-DB84-B1F5-C21C5921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C27F-5EA9-DC93-5B30-8C7426CE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19F2-6AA5-F2E0-2EDE-12D96C4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BAE2-7FD1-61B8-5D7D-83317869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EBCC-39FC-5349-E47B-0EFB3FFE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8D7-C5EB-3BAA-D143-67E79F10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89249-9B7A-3364-4550-9A8DE22D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B102B-F05B-D7B7-5126-490D9497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7E7-A94E-6277-D54E-58F1A55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C10B-172E-54A5-DDAE-7ABFF258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3FD1-0736-FC27-A715-E198B5C4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B071A-02B4-9592-95B3-FDA81D14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98D3-7533-DF18-DFED-FB58E8AB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1406-AEC6-4416-48DB-F5C2AAFAA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0FB5-8853-1243-B232-37BE0633CD0F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37C1-A96D-3A36-839B-2D6EB27B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142F-6B04-8BF3-4809-0775CB803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5</a:t>
            </a:r>
            <a:br>
              <a:rPr lang="en-ID" dirty="0"/>
            </a:br>
            <a:r>
              <a:rPr lang="en-ID" dirty="0"/>
              <a:t>Inheritance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Pewarisan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3B07-1F25-F143-5727-739ECD6F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Pewarisan</a:t>
            </a:r>
            <a:r>
              <a:rPr lang="en-US" dirty="0"/>
              <a:t> Single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CB206-AE1A-30E2-7F9C-49A448D3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859195" cy="42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03EF-B584-CF07-19FD-57BEB8CCE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993-6B21-B292-16C8-2F2CE7E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Pewarisan</a:t>
            </a:r>
            <a:r>
              <a:rPr lang="en-US" dirty="0"/>
              <a:t> Multilevel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21F6-8E7B-A5AF-E457-1BD7DB7A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571"/>
            <a:ext cx="3993341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2D0-9820-E682-7809-61179CC8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dalam</a:t>
            </a:r>
            <a:r>
              <a:rPr lang="en-ID" dirty="0"/>
              <a:t>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32E5-3DB6-DE4B-4254-5D898F3C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(</a:t>
            </a:r>
            <a:r>
              <a:rPr lang="en-ID" dirty="0" err="1"/>
              <a:t>atribut</a:t>
            </a:r>
            <a:r>
              <a:rPr lang="en-ID" dirty="0"/>
              <a:t> dan method)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lain. </a:t>
            </a:r>
          </a:p>
          <a:p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/>
              <a:t>subclass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child class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diwarisi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/>
              <a:t>superclass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parent class</a:t>
            </a:r>
            <a:r>
              <a:rPr lang="en-ID" dirty="0"/>
              <a:t>.</a:t>
            </a:r>
          </a:p>
          <a:p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697B-D455-B20D-FAB8-9374D5F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Superclass dan Subclass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3B8-EB0A-83B0-16DC-6BAEF106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Superclass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method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diwariskan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lain.</a:t>
            </a:r>
          </a:p>
          <a:p>
            <a:r>
              <a:rPr lang="en-ID" b="1" dirty="0"/>
              <a:t>Subclass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method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method yang </a:t>
            </a:r>
            <a:r>
              <a:rPr lang="en-ID" dirty="0" err="1"/>
              <a:t>diwariskan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FD50-A2B8-6A0D-E761-D71D629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Superclass dan Subclass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A2A-7833-E22D-0F87-F6F3E85E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68917" cy="45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F184-F41C-6FCA-F49D-BEC0EAB6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0176-A0FA-18C7-552B-F05B28AA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Method overriding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method di child class,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parent class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proses overriding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child, method yang di class parent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93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B18-9451-ED6A-BC28-2E9072DA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Method Overriding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864AB-4AC9-E99D-E920-4D2F5E47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075"/>
            <a:ext cx="5257800" cy="5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4ACA-5306-5B4E-5E6A-33DCB2B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671F-DE64-776F-8670-F3DDE5C9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Keyword super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pada superclass. super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b="1" dirty="0"/>
              <a:t>constructor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Mengakses</a:t>
            </a:r>
            <a:r>
              <a:rPr lang="en-ID" dirty="0"/>
              <a:t> method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di-</a:t>
            </a:r>
            <a:r>
              <a:rPr lang="en-ID" i="1" dirty="0"/>
              <a:t>override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0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281-A61C-EDCC-32FB-4A4619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Keyword Super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40553-7C8E-6A50-EDDC-1E152C43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272365" cy="411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FFA3-F8E1-39A8-7E02-AD61A4D9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45" y="1690688"/>
            <a:ext cx="6096000" cy="15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1DF-92BA-DDA2-2C26-95047E05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Pewarisan</a:t>
            </a:r>
            <a:r>
              <a:rPr lang="en-ID" dirty="0"/>
              <a:t> Single vs Multilevel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E45D-0CA2-7656-919F-36596E35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Pewarisan</a:t>
            </a:r>
            <a:r>
              <a:rPr lang="en-ID" b="1" dirty="0"/>
              <a:t> Single</a:t>
            </a:r>
            <a:r>
              <a:rPr lang="en-ID" dirty="0"/>
              <a:t>: </a:t>
            </a:r>
            <a:r>
              <a:rPr lang="en-ID" dirty="0" err="1"/>
              <a:t>Pewarisan</a:t>
            </a:r>
            <a:r>
              <a:rPr lang="en-ID" dirty="0"/>
              <a:t> di mana subclass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superclass.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b="1" dirty="0" err="1"/>
              <a:t>Pewarisan</a:t>
            </a:r>
            <a:r>
              <a:rPr lang="en-ID" b="1" dirty="0"/>
              <a:t> Multilevel</a:t>
            </a:r>
            <a:r>
              <a:rPr lang="en-ID" dirty="0"/>
              <a:t>: </a:t>
            </a:r>
            <a:r>
              <a:rPr lang="en-ID" dirty="0" err="1"/>
              <a:t>Pewarisan</a:t>
            </a:r>
            <a:r>
              <a:rPr lang="en-ID" dirty="0"/>
              <a:t> di mana </a:t>
            </a:r>
            <a:r>
              <a:rPr lang="en-ID" dirty="0" err="1"/>
              <a:t>sebuah</a:t>
            </a:r>
            <a:r>
              <a:rPr lang="en-ID" dirty="0"/>
              <a:t> subclass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superclass, dan </a:t>
            </a:r>
            <a:r>
              <a:rPr lang="en-ID" dirty="0" err="1"/>
              <a:t>kelas</a:t>
            </a:r>
            <a:r>
              <a:rPr lang="en-ID" dirty="0"/>
              <a:t> lain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2C494-AE29-1335-F372-F3ED19FB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9" y="2760060"/>
            <a:ext cx="55753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F6B1D-5CF5-EA6A-F6B5-B8C40D53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9" y="5539543"/>
            <a:ext cx="7772400" cy="10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282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Materi Pertemuan 5 Inheritance (Pewarisan)</vt:lpstr>
      <vt:lpstr>Konsep Inheritance dalam OOP</vt:lpstr>
      <vt:lpstr>Superclass dan Subclass</vt:lpstr>
      <vt:lpstr>Contoh Program Superclass dan Subclass</vt:lpstr>
      <vt:lpstr>Method Overriding</vt:lpstr>
      <vt:lpstr>Contoh Program Method Overriding</vt:lpstr>
      <vt:lpstr>Keyword Super</vt:lpstr>
      <vt:lpstr>Contoh Program Keyword Super</vt:lpstr>
      <vt:lpstr>Pewarisan Single vs Multilevel</vt:lpstr>
      <vt:lpstr>Contoh Program Pewarisan Single</vt:lpstr>
      <vt:lpstr>Contoh Program Pewarisan Multilevel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2024-10-13T14:41:15Z</dcterms:created>
  <dcterms:modified xsi:type="dcterms:W3CDTF">2024-10-13T16:05:15Z</dcterms:modified>
</cp:coreProperties>
</file>