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ellalalex/loris-comm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96CB-331A-427D-90FB-B2C60EDD0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LORIS Comms team workflow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D2D29-4836-49FC-A281-086BA299C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Alex Amellal</a:t>
            </a:r>
          </a:p>
        </p:txBody>
      </p:sp>
    </p:spTree>
    <p:extLst>
      <p:ext uri="{BB962C8B-B14F-4D97-AF65-F5344CB8AC3E}">
        <p14:creationId xmlns:p14="http://schemas.microsoft.com/office/powerpoint/2010/main" val="3360368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84E4-81BB-4A17-B737-DEBFA94B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Brief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DE16-C48D-40C1-8726-14672096F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Newbies, Welcome</a:t>
            </a:r>
          </a:p>
          <a:p>
            <a:r>
              <a:rPr lang="en-CA" dirty="0"/>
              <a:t>Master comms, not work</a:t>
            </a:r>
          </a:p>
          <a:p>
            <a:r>
              <a:rPr lang="en-CA" dirty="0"/>
              <a:t>Simple strategy =&gt; great reward</a:t>
            </a:r>
          </a:p>
          <a:p>
            <a:r>
              <a:rPr lang="en-CA" dirty="0"/>
              <a:t>3 Focus Points</a:t>
            </a:r>
          </a:p>
        </p:txBody>
      </p:sp>
    </p:spTree>
    <p:extLst>
      <p:ext uri="{BB962C8B-B14F-4D97-AF65-F5344CB8AC3E}">
        <p14:creationId xmlns:p14="http://schemas.microsoft.com/office/powerpoint/2010/main" val="2753962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FCE5-CE8D-4EC9-A778-8AA62933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Goals and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1A596-7EC8-4F9D-AD97-C13A4175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Benefits</a:t>
            </a:r>
          </a:p>
          <a:p>
            <a:r>
              <a:rPr lang="en-CA" dirty="0"/>
              <a:t>Team shares goals</a:t>
            </a:r>
          </a:p>
          <a:p>
            <a:r>
              <a:rPr lang="en-CA" dirty="0"/>
              <a:t>Missing structure</a:t>
            </a:r>
          </a:p>
        </p:txBody>
      </p:sp>
    </p:spTree>
    <p:extLst>
      <p:ext uri="{BB962C8B-B14F-4D97-AF65-F5344CB8AC3E}">
        <p14:creationId xmlns:p14="http://schemas.microsoft.com/office/powerpoint/2010/main" val="3500195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9356-9BC1-4F05-B5FD-E7DEACB7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D963-AA34-442A-B746-56D05C03B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Provides structure</a:t>
            </a:r>
          </a:p>
          <a:p>
            <a:r>
              <a:rPr lang="en-CA" dirty="0"/>
              <a:t>Combination is key</a:t>
            </a:r>
          </a:p>
          <a:p>
            <a:r>
              <a:rPr lang="en-CA" dirty="0"/>
              <a:t>Missing platform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132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458F-9A0A-4151-81AD-94345767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BC86B-9D67-4166-8EAA-A6842C8B6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Enables focus points</a:t>
            </a:r>
          </a:p>
          <a:p>
            <a:r>
              <a:rPr lang="en-CA" dirty="0"/>
              <a:t>Universal and free</a:t>
            </a:r>
          </a:p>
          <a:p>
            <a:r>
              <a:rPr lang="en-CA" dirty="0"/>
              <a:t>Team-friendly</a:t>
            </a:r>
          </a:p>
        </p:txBody>
      </p:sp>
    </p:spTree>
    <p:extLst>
      <p:ext uri="{BB962C8B-B14F-4D97-AF65-F5344CB8AC3E}">
        <p14:creationId xmlns:p14="http://schemas.microsoft.com/office/powerpoint/2010/main" val="3198537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A1666B-1D01-4CA0-90DB-CAA011AF1A62}"/>
              </a:ext>
            </a:extLst>
          </p:cNvPr>
          <p:cNvSpPr/>
          <p:nvPr/>
        </p:nvSpPr>
        <p:spPr>
          <a:xfrm>
            <a:off x="1649109" y="3136612"/>
            <a:ext cx="88937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https://github.com/amellalalex/loris-comms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740469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</TotalTime>
  <Words>65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LORIS Comms team workflow strategy</vt:lpstr>
      <vt:lpstr>Brief intro</vt:lpstr>
      <vt:lpstr>1. Goals and deadlines</vt:lpstr>
      <vt:lpstr>2. organization</vt:lpstr>
      <vt:lpstr>3.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LORIS Comms team workflow strategy</dc:title>
  <dc:creator>Alex Amellal</dc:creator>
  <cp:lastModifiedBy>Alex Amellal</cp:lastModifiedBy>
  <cp:revision>4</cp:revision>
  <dcterms:created xsi:type="dcterms:W3CDTF">2019-02-07T15:23:04Z</dcterms:created>
  <dcterms:modified xsi:type="dcterms:W3CDTF">2019-02-07T15:54:21Z</dcterms:modified>
</cp:coreProperties>
</file>