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1BF4ACB-57AE-4D53-A057-BCEDF0C0189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F8DA84-60B6-46C7-A603-955C780C9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dmonton.ca/Census/2016-Census-Population-by-Age-Range-Neighbourhood-/phd4-y42v" TargetMode="External"/><Relationship Id="rId2" Type="http://schemas.openxmlformats.org/officeDocument/2006/relationships/hyperlink" Target="https://data.edmonton.ca/Administrative/Neighbourhood-Boundaries-Tableau-/jyhf-jwf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alberta.ca/opendata/childcareinformation#summ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Analysis of Child Care Services in the Neighborhoods of Edmonton, </a:t>
            </a:r>
            <a:r>
              <a:rPr lang="en-US" sz="4000" b="1" dirty="0" smtClean="0"/>
              <a:t>AB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AbdAllah Elsheikh</a:t>
            </a:r>
          </a:p>
          <a:p>
            <a:r>
              <a:rPr lang="en-US" dirty="0" smtClean="0"/>
              <a:t>February 23,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Planning Child care services in a city is very crucial to ensuring sustainable services for families in different communities. 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It </a:t>
            </a:r>
            <a:r>
              <a:rPr lang="en-US" dirty="0">
                <a:latin typeface="Calibri" panose="020F0502020204030204" pitchFamily="34" charset="0"/>
              </a:rPr>
              <a:t>is also essential to support the children development by ensuring that the child care services are accessible, less crowded, and properly </a:t>
            </a:r>
            <a:r>
              <a:rPr lang="en-US" dirty="0" smtClean="0">
                <a:latin typeface="Calibri" panose="020F0502020204030204" pitchFamily="34" charset="0"/>
              </a:rPr>
              <a:t>managed.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In this exploratory exercise, I will explore and analyze different neighborhoods in the city of Edmonton, AB, to identify which areas are possibly underserved when it comes to child care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preparation:</a:t>
            </a:r>
          </a:p>
          <a:p>
            <a:pPr lvl="1"/>
            <a:r>
              <a:rPr lang="en-US" b="1" i="1" dirty="0" smtClean="0">
                <a:latin typeface="Calibri" panose="020F0502020204030204" pitchFamily="34" charset="0"/>
              </a:rPr>
              <a:t>Dataset </a:t>
            </a:r>
            <a:r>
              <a:rPr lang="en-US" b="1" i="1" dirty="0">
                <a:latin typeface="Calibri" panose="020F0502020204030204" pitchFamily="34" charset="0"/>
              </a:rPr>
              <a:t>1: Edmonton City Neighborhoods </a:t>
            </a:r>
            <a:r>
              <a:rPr lang="en-US" b="1" i="1" dirty="0" smtClean="0">
                <a:latin typeface="Calibri" panose="020F0502020204030204" pitchFamily="34" charset="0"/>
              </a:rPr>
              <a:t>boundaries </a:t>
            </a:r>
            <a:r>
              <a:rPr lang="en-US" b="1" i="1" dirty="0">
                <a:latin typeface="Calibri" panose="020F0502020204030204" pitchFamily="34" charset="0"/>
              </a:rPr>
              <a:t>data – City of Edmonton</a:t>
            </a:r>
            <a:r>
              <a:rPr lang="en-US" dirty="0">
                <a:latin typeface="Calibri" panose="020F0502020204030204" pitchFamily="34" charset="0"/>
              </a:rPr>
              <a:t>, which contains the following columns: Neighborhood, Longitude, and Latitude. To access the dataset, </a:t>
            </a:r>
            <a:r>
              <a:rPr lang="en-US" u="sng" dirty="0">
                <a:latin typeface="Calibri" panose="020F0502020204030204" pitchFamily="34" charset="0"/>
                <a:hlinkClick r:id="rId2"/>
              </a:rPr>
              <a:t>click here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b="1" i="1" dirty="0">
                <a:latin typeface="Calibri" panose="020F0502020204030204" pitchFamily="34" charset="0"/>
              </a:rPr>
              <a:t>Dataset 2: Edmonton Population data – City of Edmonton</a:t>
            </a:r>
            <a:r>
              <a:rPr lang="en-US" dirty="0">
                <a:latin typeface="Calibri" panose="020F0502020204030204" pitchFamily="34" charset="0"/>
              </a:rPr>
              <a:t>, which contains the following columns: Neighborhood, Population (Age 0-4), Population (Age 5-9), Population (Age 10-14). To access the dataset, </a:t>
            </a:r>
            <a:r>
              <a:rPr lang="en-US" u="sng" dirty="0">
                <a:latin typeface="Calibri" panose="020F0502020204030204" pitchFamily="34" charset="0"/>
                <a:hlinkClick r:id="rId3"/>
              </a:rPr>
              <a:t>click here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lvl="1"/>
            <a:r>
              <a:rPr lang="en-US" b="1" i="1" dirty="0">
                <a:latin typeface="Calibri" panose="020F0502020204030204" pitchFamily="34" charset="0"/>
              </a:rPr>
              <a:t>Dataset 3: Child Care Information Dataset - Government of Alberta</a:t>
            </a:r>
            <a:r>
              <a:rPr lang="en-US" dirty="0">
                <a:latin typeface="Calibri" panose="020F0502020204030204" pitchFamily="34" charset="0"/>
              </a:rPr>
              <a:t>, which contains the following columns: Type of Program, Program Address, Program City, Postal Code, Neighborhood, Phone Number, Capacity, Accreditation Status. To access the dataset, </a:t>
            </a:r>
            <a:r>
              <a:rPr lang="en-US" u="sng" dirty="0">
                <a:latin typeface="Calibri" panose="020F0502020204030204" pitchFamily="34" charset="0"/>
                <a:hlinkClick r:id="rId4"/>
              </a:rPr>
              <a:t>click here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Remove duplicates, unnecessary columns, and perform calculations needed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10111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Analysis:</a:t>
            </a:r>
          </a:p>
          <a:p>
            <a:pPr lvl="1"/>
            <a:r>
              <a:rPr lang="en-US" b="1" i="1" dirty="0" smtClean="0">
                <a:latin typeface="Calibri" panose="020F0502020204030204" pitchFamily="34" charset="0"/>
              </a:rPr>
              <a:t>Explore the children (age 0 to 4) population in each neighborhood.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b="1" i="1" dirty="0" smtClean="0">
                <a:latin typeface="Calibri" panose="020F0502020204030204" pitchFamily="34" charset="0"/>
              </a:rPr>
              <a:t>Explore child care services in each neighborhood – using foursquare maps – returned no results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b="1" i="1" dirty="0">
                <a:latin typeface="Calibri" panose="020F0502020204030204" pitchFamily="34" charset="0"/>
              </a:rPr>
              <a:t>Explore child care services in each neighborhood – using </a:t>
            </a:r>
            <a:r>
              <a:rPr lang="en-US" b="1" i="1" dirty="0" smtClean="0">
                <a:latin typeface="Calibri" panose="020F0502020204030204" pitchFamily="34" charset="0"/>
              </a:rPr>
              <a:t>the government of Alberta dataset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Create the maps for the population analysis and for the child care services analysis.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Visually identify clusters of neighborhoods that are underserved and need more attention (potential candidates for child care services business investment).</a:t>
            </a:r>
          </a:p>
        </p:txBody>
      </p:sp>
    </p:spTree>
    <p:extLst>
      <p:ext uri="{BB962C8B-B14F-4D97-AF65-F5344CB8AC3E}">
        <p14:creationId xmlns:p14="http://schemas.microsoft.com/office/powerpoint/2010/main" val="21498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Results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5344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W</a:t>
            </a:r>
            <a:r>
              <a:rPr lang="en-US" dirty="0" smtClean="0">
                <a:latin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</a:rPr>
              <a:t>can </a:t>
            </a:r>
            <a:r>
              <a:rPr lang="en-US" dirty="0" smtClean="0">
                <a:latin typeface="Calibri" panose="020F0502020204030204" pitchFamily="34" charset="0"/>
              </a:rPr>
              <a:t>visually identify </a:t>
            </a:r>
            <a:r>
              <a:rPr lang="en-US" dirty="0">
                <a:latin typeface="Calibri" panose="020F0502020204030204" pitchFamily="34" charset="0"/>
              </a:rPr>
              <a:t>clusters of neighborhoods where there is a large children population, especially age 0 to 4, but does not have the capacity in the current daycare business. 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Such </a:t>
            </a:r>
            <a:r>
              <a:rPr lang="en-US" dirty="0">
                <a:latin typeface="Calibri" panose="020F0502020204030204" pitchFamily="34" charset="0"/>
              </a:rPr>
              <a:t>neighborhoods, mainly in the northwest, the southwest, and the southeast part of the city are good candidates to start a new daycare business.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2968625" cy="3060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05" y="1371600"/>
            <a:ext cx="296545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3340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In this study, I analyzed the child care services in the neighborhoods of the city of Edmonton, AB, in relation to the population of children, age 0 to 4 years old, in order to identify neighborhoods that are underserved or overserved, and to identify future child care business opportunities for investors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I also tried to highlight the fact that a larger young population means a need for planning other services and family oriented facilities in the area to support healthy living and child development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In terms of datasets, foursquare maps can improve their database on businesses in Edmonton, AB.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99721"/>
            <a:ext cx="2968625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</TotalTime>
  <Words>506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Analysis of Child Care Services in the Neighborhoods of Edmonton, AB</vt:lpstr>
      <vt:lpstr>Introduction</vt:lpstr>
      <vt:lpstr>Data acquisition and cleaning</vt:lpstr>
      <vt:lpstr>Methodology</vt:lpstr>
      <vt:lpstr>Results &amp; Discussion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Child Care Services in the Neighborhoods of Edmonton, AB</dc:title>
  <dc:creator>AbdAllah</dc:creator>
  <cp:lastModifiedBy>AbdAllah</cp:lastModifiedBy>
  <cp:revision>6</cp:revision>
  <dcterms:created xsi:type="dcterms:W3CDTF">2020-02-24T04:28:19Z</dcterms:created>
  <dcterms:modified xsi:type="dcterms:W3CDTF">2020-02-24T04:45:36Z</dcterms:modified>
</cp:coreProperties>
</file>