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70" r:id="rId6"/>
    <p:sldId id="261" r:id="rId7"/>
    <p:sldId id="264" r:id="rId8"/>
    <p:sldId id="262" r:id="rId9"/>
    <p:sldId id="265" r:id="rId10"/>
    <p:sldId id="263" r:id="rId11"/>
    <p:sldId id="271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0F0"/>
    <a:srgbClr val="957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CDE44-0BE5-43B3-822E-DE3FF3C315A3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D41AE-0C09-4D77-9270-B1FC7C638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ja-JP" dirty="0" smtClean="0"/>
              <a:t>ユーザは一般ユーザと管理ユーザに分かれる。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D41AE-0C09-4D77-9270-B1FC7C638D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6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66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89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6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58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90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3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03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C793-4D74-4BF1-8754-552E5CFD7C6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13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134678"/>
            <a:ext cx="9144000" cy="2989262"/>
          </a:xfrm>
        </p:spPr>
        <p:txBody>
          <a:bodyPr>
            <a:normAutofit/>
          </a:bodyPr>
          <a:lstStyle/>
          <a:p>
            <a:r>
              <a:rPr lang="en-US" altLang="ja-JP" sz="2350" dirty="0" smtClean="0">
                <a:solidFill>
                  <a:srgbClr val="957BBE"/>
                </a:solidFill>
              </a:rPr>
              <a:t>EVENT</a:t>
            </a:r>
            <a:r>
              <a:rPr lang="ja-JP" altLang="en-US" sz="2350" dirty="0" smtClean="0">
                <a:solidFill>
                  <a:srgbClr val="957BBE"/>
                </a:solidFill>
              </a:rPr>
              <a:t>　</a:t>
            </a:r>
            <a:r>
              <a:rPr lang="en-US" altLang="ja-JP" sz="2350" dirty="0" smtClean="0">
                <a:solidFill>
                  <a:srgbClr val="957BBE"/>
                </a:solidFill>
              </a:rPr>
              <a:t>SYSTEM</a:t>
            </a:r>
          </a:p>
          <a:p>
            <a:endParaRPr kumimoji="1" lang="en-US" altLang="ja-JP" sz="2350" dirty="0">
              <a:solidFill>
                <a:srgbClr val="957BBE"/>
              </a:solidFill>
            </a:endParaRPr>
          </a:p>
          <a:p>
            <a:r>
              <a:rPr lang="ja-JP" altLang="en-US" sz="2800" dirty="0" smtClean="0">
                <a:solidFill>
                  <a:srgbClr val="957BBE"/>
                </a:solidFill>
              </a:rPr>
              <a:t>ー　ー　発表会　</a:t>
            </a:r>
            <a:r>
              <a:rPr lang="ja-JP" altLang="en-US" sz="2800" dirty="0" err="1" smtClean="0">
                <a:solidFill>
                  <a:srgbClr val="957BBE"/>
                </a:solidFill>
              </a:rPr>
              <a:t>ー　ー</a:t>
            </a:r>
            <a:endParaRPr lang="en-US" altLang="ja-JP" sz="2800" dirty="0" smtClean="0">
              <a:solidFill>
                <a:srgbClr val="957BBE"/>
              </a:solidFill>
            </a:endParaRPr>
          </a:p>
          <a:p>
            <a:endParaRPr lang="en-US" altLang="ja-JP" sz="1600" dirty="0" smtClean="0">
              <a:solidFill>
                <a:srgbClr val="957BBE"/>
              </a:solidFill>
            </a:endParaRPr>
          </a:p>
          <a:p>
            <a:r>
              <a:rPr lang="ja-JP" altLang="en-US" sz="1800" dirty="0" smtClean="0">
                <a:solidFill>
                  <a:srgbClr val="957BBE"/>
                </a:solidFill>
              </a:rPr>
              <a:t>鈕　皛</a:t>
            </a:r>
            <a:endParaRPr lang="en-US" altLang="ja-JP" sz="1800" dirty="0" smtClean="0">
              <a:solidFill>
                <a:srgbClr val="957BBE"/>
              </a:solidFill>
            </a:endParaRPr>
          </a:p>
          <a:p>
            <a:r>
              <a:rPr lang="en-US" altLang="ja-JP" sz="1800" dirty="0">
                <a:solidFill>
                  <a:srgbClr val="957BBE"/>
                </a:solidFill>
              </a:rPr>
              <a:t>2019</a:t>
            </a:r>
            <a:r>
              <a:rPr lang="ja-JP" altLang="en-US" sz="1800" dirty="0">
                <a:solidFill>
                  <a:srgbClr val="957BBE"/>
                </a:solidFill>
              </a:rPr>
              <a:t>年</a:t>
            </a:r>
            <a:r>
              <a:rPr lang="en-US" altLang="ja-JP" sz="1800" dirty="0">
                <a:solidFill>
                  <a:srgbClr val="957BBE"/>
                </a:solidFill>
              </a:rPr>
              <a:t>6</a:t>
            </a:r>
            <a:r>
              <a:rPr lang="ja-JP" altLang="en-US" sz="1800" dirty="0">
                <a:solidFill>
                  <a:srgbClr val="957BBE"/>
                </a:solidFill>
              </a:rPr>
              <a:t>月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5153025" y="1324928"/>
            <a:ext cx="1885950" cy="1809750"/>
            <a:chOff x="1257300" y="1581150"/>
            <a:chExt cx="1885950" cy="1809750"/>
          </a:xfrm>
        </p:grpSpPr>
        <p:sp>
          <p:nvSpPr>
            <p:cNvPr id="4" name="正方形/長方形 3"/>
            <p:cNvSpPr/>
            <p:nvPr/>
          </p:nvSpPr>
          <p:spPr>
            <a:xfrm>
              <a:off x="125730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52625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4795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64795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952625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25730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257300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952625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47950" y="2895600"/>
              <a:ext cx="495300" cy="495300"/>
            </a:xfrm>
            <a:prstGeom prst="rect">
              <a:avLst/>
            </a:prstGeom>
            <a:solidFill>
              <a:srgbClr val="957BBE"/>
            </a:solidFill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4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31641" t="23890" r="4844" b="40243"/>
          <a:stretch/>
        </p:blipFill>
        <p:spPr>
          <a:xfrm>
            <a:off x="1885950" y="665989"/>
            <a:ext cx="7743826" cy="2459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1779635" y="3861480"/>
            <a:ext cx="82855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最近のイベント（カレンダーで）</a:t>
            </a: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一覧の閲覧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当日の日付に関する前後一週間のイベント情報を表示する。</a:t>
            </a:r>
            <a:endParaRPr lang="en-US" altLang="ja-JP" sz="2000" kern="1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7" y="4608257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ADAB549D-75BD-4B01-8931-37614D7A2B41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10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9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779635" y="870649"/>
            <a:ext cx="82855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最近のイベント（カレンダーで）</a:t>
            </a: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一覧の閲覧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イベントの開催された場所に</a:t>
            </a: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よって</a:t>
            </a:r>
            <a:r>
              <a:rPr lang="en-US" altLang="ja-JP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Google</a:t>
            </a:r>
            <a:r>
              <a:rPr lang="ja-JP" altLang="en-US" sz="2000" kern="100" dirty="0"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Map</a:t>
            </a: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データを表示する。</a:t>
            </a:r>
            <a:endParaRPr lang="en-US" altLang="ja-JP" sz="2000" kern="1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7" y="4608257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ADAB549D-75BD-4B01-8931-37614D7A2B41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11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7956" t="37867" r="37000" b="26999"/>
          <a:stretch/>
        </p:blipFill>
        <p:spPr>
          <a:xfrm>
            <a:off x="1885950" y="2271754"/>
            <a:ext cx="4272534" cy="2409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34726" t="15200" r="29874" b="17600"/>
          <a:stretch/>
        </p:blipFill>
        <p:spPr>
          <a:xfrm>
            <a:off x="6812280" y="1854627"/>
            <a:ext cx="2576877" cy="2751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角丸四角形 5"/>
          <p:cNvSpPr/>
          <p:nvPr/>
        </p:nvSpPr>
        <p:spPr>
          <a:xfrm>
            <a:off x="4413380" y="3196680"/>
            <a:ext cx="569167" cy="339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 rot="10800000">
            <a:off x="6309360" y="1854627"/>
            <a:ext cx="334036" cy="2751579"/>
          </a:xfrm>
          <a:prstGeom prst="rightBrace">
            <a:avLst>
              <a:gd name="adj1" fmla="val 8333"/>
              <a:gd name="adj2" fmla="val 4890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1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1458452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3.</a:t>
            </a:r>
            <a:r>
              <a:rPr kumimoji="1" lang="ja-JP" altLang="en-US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イベントシステムの展示</a:t>
            </a:r>
            <a:endParaRPr kumimoji="1" lang="ja-JP" altLang="en-US" sz="32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7" y="4608257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94CDD9D3-4F8C-4199-931C-B43C77F34FE0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12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6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85950" y="2853528"/>
            <a:ext cx="4133850" cy="54610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各機能を展示する</a:t>
            </a:r>
            <a:endParaRPr kumimoji="1"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2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608209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4.</a:t>
            </a:r>
            <a:r>
              <a:rPr kumimoji="1" lang="ja-JP" altLang="en-US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今後研究の課題</a:t>
            </a:r>
            <a:endParaRPr kumimoji="1" lang="ja-JP" altLang="en-US" sz="32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6" y="4608257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12</a:t>
            </a:r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6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85949" y="1713757"/>
            <a:ext cx="8179251" cy="19885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イベントに関する</a:t>
            </a:r>
            <a:r>
              <a:rPr lang="ja-JP" altLang="en-US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統計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情報を表示する。参加人数、開催場所など基本的の統計情報</a:t>
            </a:r>
            <a:r>
              <a:rPr lang="ja-JP" altLang="en-US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；</a:t>
            </a:r>
            <a:endParaRPr kumimoji="1"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イベントに関する「投稿」の機能。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イベントシステムの中でイベントにつきましてユーザの間にメーセージを送信の機能。</a:t>
            </a:r>
            <a:endParaRPr kumimoji="1"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5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63109" y="4541999"/>
            <a:ext cx="1696832" cy="554711"/>
          </a:xfrm>
        </p:spPr>
        <p:txBody>
          <a:bodyPr>
            <a:normAutofit/>
          </a:bodyPr>
          <a:lstStyle/>
          <a:p>
            <a:r>
              <a:rPr lang="en-US" altLang="ja-JP" sz="1200" dirty="0" smtClean="0">
                <a:solidFill>
                  <a:srgbClr val="957BBE"/>
                </a:solidFill>
              </a:rPr>
              <a:t>EVENT SYSTEM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5612725" y="3739516"/>
            <a:ext cx="797600" cy="765374"/>
            <a:chOff x="1257300" y="1581150"/>
            <a:chExt cx="1885950" cy="1809750"/>
          </a:xfrm>
        </p:grpSpPr>
        <p:sp>
          <p:nvSpPr>
            <p:cNvPr id="4" name="正方形/長方形 3"/>
            <p:cNvSpPr/>
            <p:nvPr/>
          </p:nvSpPr>
          <p:spPr>
            <a:xfrm>
              <a:off x="125730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52625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4795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64795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952625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25730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257300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952625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47950" y="2895600"/>
              <a:ext cx="495300" cy="495300"/>
            </a:xfrm>
            <a:prstGeom prst="rect">
              <a:avLst/>
            </a:prstGeom>
            <a:solidFill>
              <a:srgbClr val="957BBE"/>
            </a:solidFill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直線コネクタ 13"/>
          <p:cNvCxnSpPr/>
          <p:nvPr/>
        </p:nvCxnSpPr>
        <p:spPr>
          <a:xfrm>
            <a:off x="2610495" y="3459480"/>
            <a:ext cx="6423402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1811000" y="2623542"/>
            <a:ext cx="84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ご清聴ありがとう</a:t>
            </a:r>
            <a:r>
              <a:rPr lang="ja-JP" altLang="en-US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ございました。</a:t>
            </a:r>
            <a:endParaRPr kumimoji="1" lang="ja-JP" altLang="en-US" sz="32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954297" y="5324475"/>
            <a:ext cx="1072730" cy="1001959"/>
            <a:chOff x="639972" y="481974"/>
            <a:chExt cx="1072730" cy="1001959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正方形/長方形 13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17" name="直線コネクタ 16"/>
          <p:cNvCxnSpPr/>
          <p:nvPr/>
        </p:nvCxnSpPr>
        <p:spPr>
          <a:xfrm>
            <a:off x="1047750" y="5153025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9996272" y="4484432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C07AE1A9-2DBA-426F-95CD-1F4A97893922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2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85950" y="637676"/>
            <a:ext cx="4972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目　次</a:t>
            </a:r>
            <a:endParaRPr kumimoji="1" lang="en-US" altLang="ja-JP" sz="40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lang="en-US" altLang="ja-JP" sz="20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1.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イベントシステムの概要；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r>
              <a:rPr kumimoji="1"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.</a:t>
            </a:r>
            <a:r>
              <a:rPr kumimoji="1"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機能の紹介；</a:t>
            </a:r>
            <a:endParaRPr kumimoji="1"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3</a:t>
            </a:r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.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イベントシステムの展示；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4</a:t>
            </a:r>
            <a:r>
              <a:rPr kumimoji="1"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.</a:t>
            </a:r>
            <a:r>
              <a:rPr kumimoji="1"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今後研究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の</a:t>
            </a:r>
            <a:r>
              <a:rPr kumimoji="1"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課題。</a:t>
            </a:r>
            <a:endParaRPr kumimoji="1"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6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365125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1.</a:t>
            </a:r>
            <a:r>
              <a:rPr kumimoji="1" lang="ja-JP" altLang="en-US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イベントシステムの概要</a:t>
            </a:r>
            <a:endParaRPr kumimoji="1" lang="ja-JP" altLang="en-US" sz="32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85950" y="1730375"/>
            <a:ext cx="8179251" cy="1450975"/>
          </a:xfrm>
        </p:spPr>
        <p:txBody>
          <a:bodyPr>
            <a:noAutofit/>
          </a:bodyPr>
          <a:lstStyle/>
          <a:p>
            <a:r>
              <a:rPr lang="ja-JP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本システムは、社内やグループ内などで行うイベント情報の共有や</a:t>
            </a:r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、イベント</a:t>
            </a:r>
            <a:r>
              <a:rPr lang="ja-JP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参加者の取りまとめを手軽に行う手段を提供する</a:t>
            </a:r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。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本システム</a:t>
            </a:r>
            <a:r>
              <a:rPr lang="ja-JP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は、システムに登録されたユーザのみが利用できる</a:t>
            </a:r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。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885950" y="3274996"/>
            <a:ext cx="3810000" cy="151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管理ユーザは、一般ユーザ向けの機能に加え、ユーザ情報を管理する機能を利用できる。</a:t>
            </a:r>
            <a:endParaRPr lang="ja-JP" altLang="ja-JP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48400" y="3274995"/>
            <a:ext cx="3816802" cy="1511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一般ユーザは、イベント情報の閲覧、登録、編集、削除、イベントへの参加表明などを行うことができる。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954297" y="5324475"/>
            <a:ext cx="1072730" cy="1001959"/>
            <a:chOff x="639972" y="481974"/>
            <a:chExt cx="1072730" cy="100195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正方形/長方形 9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0" name="直線コネクタ 19"/>
          <p:cNvCxnSpPr/>
          <p:nvPr/>
        </p:nvCxnSpPr>
        <p:spPr>
          <a:xfrm>
            <a:off x="1047750" y="5153025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9996272" y="4484432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D65B270D-8570-40F9-BEA2-A475DB905DF8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3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3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588775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0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2.</a:t>
            </a:r>
            <a:r>
              <a:rPr kumimoji="1" lang="ja-JP" altLang="en-US" sz="32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機能</a:t>
            </a:r>
            <a:r>
              <a:rPr kumimoji="1" lang="ja-JP" altLang="en-US" sz="30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紹介</a:t>
            </a:r>
            <a:endParaRPr kumimoji="1" lang="ja-JP" altLang="en-US" sz="30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85949" y="1747791"/>
            <a:ext cx="8201693" cy="546100"/>
          </a:xfrm>
        </p:spPr>
        <p:txBody>
          <a:bodyPr>
            <a:normAutofit/>
          </a:bodyPr>
          <a:lstStyle/>
          <a:p>
            <a:r>
              <a:rPr kumimoji="1" lang="ja-JP" altLang="en-US" sz="24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研修中作成した機能</a:t>
            </a:r>
            <a:endParaRPr kumimoji="1" lang="ja-JP" altLang="en-US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85950" y="2326827"/>
            <a:ext cx="3509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ログイン</a:t>
            </a:r>
            <a:r>
              <a:rPr lang="ja-JP" altLang="en-US" sz="2000" kern="100" dirty="0"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ログアウト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開催中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のイベントの閲覧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イベント一覧の閲覧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イベント詳細の閲覧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1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CD6D09CC-CD44-4D63-889D-01484F7AA40F}" type="slidenum">
              <a:rPr lang="en-US" altLang="ja-JP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4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94959" y="2326909"/>
            <a:ext cx="4692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イベントへの参加表明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取り消し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イベント情報の登録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編集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削除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ユーザ一覧の閲覧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ユーザ詳細の閲覧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登録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編集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削除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1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E9D596F9-186A-443B-969A-27453A85F97B}" type="slidenum">
              <a:rPr lang="en-US" altLang="ja-JP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5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4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1885950" y="653914"/>
            <a:ext cx="7731577" cy="546100"/>
          </a:xfrm>
        </p:spPr>
        <p:txBody>
          <a:bodyPr>
            <a:normAutofit/>
          </a:bodyPr>
          <a:lstStyle/>
          <a:p>
            <a:r>
              <a:rPr lang="ja-JP" altLang="en-US" sz="24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追加した機能</a:t>
            </a:r>
            <a:endParaRPr lang="ja-JP" altLang="en-US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85950" y="1147918"/>
            <a:ext cx="8201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 </a:t>
            </a:r>
            <a:r>
              <a:rPr lang="en-US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/ 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ユーザ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の画像を表示する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日時入力の</a:t>
            </a: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選択カレンダーを表示する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自分登録した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</a:t>
            </a:r>
            <a:r>
              <a:rPr lang="en-US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 / 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自分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参加したイベント一覧の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閲覧</a:t>
            </a:r>
            <a:endParaRPr lang="en-US" altLang="ja-JP" sz="2000" kern="1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</a:t>
            </a: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一覧で「開催予定のイベント」と「終了したイベント」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の閲覧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イベント一覧とユーザ一覧で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検索ワード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機能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イベントの登録者にメールを送信する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機能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最近のイベント（カレンダーで）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一覧の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閲覧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Google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Map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データを表示する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1885950" y="583693"/>
            <a:ext cx="8179251" cy="546100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追加した機能の設計</a:t>
            </a:r>
            <a:endParaRPr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03588" y="1119695"/>
            <a:ext cx="56580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ユーザの画像を表示する。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ユーザ登録する時、ユーザの画像登録する機能。画像登録した場合はメニュー側で表示する。登録しない場合は、暗黙的の画像を配置する。</a:t>
            </a:r>
            <a:endParaRPr lang="en-US" altLang="ja-JP" sz="2000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ja-JP" sz="2000" kern="1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日時入力の方</a:t>
            </a:r>
            <a:r>
              <a:rPr lang="ja-JP" altLang="en-US" sz="2000" b="1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選択カレンダーと時間表を表示する。</a:t>
            </a:r>
            <a:endParaRPr lang="en-US" altLang="ja-JP" sz="2000" b="1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登録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の場合は「開始日時」と「終了日時」のところを押すとカレンダー選択項目を表示する。指定した日時を</a:t>
            </a: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選べる。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94E8A8CB-22EF-4E45-BC9A-09B511447D48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6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7578" t="29305" r="70234" b="41793"/>
          <a:stretch/>
        </p:blipFill>
        <p:spPr>
          <a:xfrm>
            <a:off x="1885950" y="1387371"/>
            <a:ext cx="865978" cy="1157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/>
          <a:srcRect l="17734" t="30001" r="70469" b="41088"/>
          <a:stretch/>
        </p:blipFill>
        <p:spPr>
          <a:xfrm>
            <a:off x="3365327" y="1389288"/>
            <a:ext cx="838222" cy="1155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/>
          <a:srcRect l="31953" t="41944" r="31406" b="24862"/>
          <a:stretch/>
        </p:blipFill>
        <p:spPr>
          <a:xfrm>
            <a:off x="1885950" y="3388656"/>
            <a:ext cx="2317599" cy="1181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56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027027" y="3394459"/>
            <a:ext cx="39368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自分登録したイベント一覧の閲覧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該当ユーザ登録したイベントをリストで表示する。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3D9ED1F2-4363-482A-B3EF-812BE12EB124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7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38148" y="3394459"/>
            <a:ext cx="39218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自分参加したイベント一覧の閲覧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該当ユーザ参加したイベントをリストで表示する。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32578" t="24306" r="3750" b="35000"/>
          <a:stretch/>
        </p:blipFill>
        <p:spPr>
          <a:xfrm>
            <a:off x="6129205" y="1628178"/>
            <a:ext cx="3935996" cy="141502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32108" t="39861" r="3751" b="22361"/>
          <a:stretch/>
        </p:blipFill>
        <p:spPr>
          <a:xfrm>
            <a:off x="1885950" y="1894962"/>
            <a:ext cx="3914775" cy="1296979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885950" y="701323"/>
            <a:ext cx="81792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該当ユーザ登録したイベントは全て</a:t>
            </a:r>
            <a:r>
              <a:rPr lang="ja-JP" altLang="en-US" sz="2000" b="1" kern="100" dirty="0" smtClean="0">
                <a:solidFill>
                  <a:schemeClr val="accent6">
                    <a:lumMod val="75000"/>
                  </a:schemeClr>
                </a:solidFill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緑色</a:t>
            </a: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で表示する。参加したイベントは</a:t>
            </a:r>
            <a:r>
              <a:rPr lang="ja-JP" altLang="en-US" sz="2000" b="1" kern="100" dirty="0" smtClean="0">
                <a:solidFill>
                  <a:srgbClr val="C00000"/>
                </a:solidFill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赤色</a:t>
            </a: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で表示する。</a:t>
            </a:r>
            <a:endParaRPr lang="ja-JP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/>
          <a:srcRect l="31562" t="40687" r="3438" b="26806"/>
          <a:stretch/>
        </p:blipFill>
        <p:spPr>
          <a:xfrm>
            <a:off x="1885950" y="2618308"/>
            <a:ext cx="8179252" cy="2300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1885951" y="474832"/>
            <a:ext cx="36512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「開催予定のイベント」と「終了したイベント」</a:t>
            </a: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の閲覧</a:t>
            </a:r>
            <a:endParaRPr lang="en-US" altLang="ja-JP" sz="2000" b="1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イベント一覧で「開催予定のイベント」と「終了したイベント」を分けて閲覧出来る。</a:t>
            </a:r>
            <a:endParaRPr lang="en-US" altLang="ja-JP" sz="2000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endParaRPr lang="en-US" altLang="ja-JP" sz="2000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7AA786A4-0ED0-4071-81A7-3B68FC9C16BF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8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76589" y="483528"/>
            <a:ext cx="45605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イベント一覧とユーザ一覧で</a:t>
            </a: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検索ワード</a:t>
            </a: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機能</a:t>
            </a:r>
            <a:endParaRPr lang="en-US" altLang="ja-JP" sz="2000" b="1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イベント一覧とユーザ一覧のリストで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検索ワード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に関するイベント情報を取り出せる。</a:t>
            </a:r>
            <a:r>
              <a:rPr lang="ja-JP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ワード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の検索範囲は全てイベントの項目。</a:t>
            </a:r>
            <a:endParaRPr lang="ja-JP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133599" y="2687345"/>
            <a:ext cx="828675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2967037" y="2687345"/>
            <a:ext cx="985838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3952875" y="2687345"/>
            <a:ext cx="923925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681696" y="2687344"/>
            <a:ext cx="1243354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32" idx="2"/>
          </p:cNvCxnSpPr>
          <p:nvPr/>
        </p:nvCxnSpPr>
        <p:spPr>
          <a:xfrm flipH="1">
            <a:off x="7686675" y="3039743"/>
            <a:ext cx="1616698" cy="506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6810376" y="3038358"/>
            <a:ext cx="2492997" cy="507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4432" y="3051492"/>
            <a:ext cx="4328941" cy="50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2" idx="2"/>
          </p:cNvCxnSpPr>
          <p:nvPr/>
        </p:nvCxnSpPr>
        <p:spPr>
          <a:xfrm flipH="1">
            <a:off x="2969420" y="3039743"/>
            <a:ext cx="6333953" cy="532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2"/>
          </p:cNvCxnSpPr>
          <p:nvPr/>
        </p:nvCxnSpPr>
        <p:spPr>
          <a:xfrm>
            <a:off x="3459956" y="3039744"/>
            <a:ext cx="347239" cy="83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885950" y="444744"/>
            <a:ext cx="803817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ja-JP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イベントの登録者にメールを送信する</a:t>
            </a:r>
            <a:r>
              <a:rPr lang="ja-JP" altLang="en-US" sz="2000" b="1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</a:rPr>
              <a:t>機能</a:t>
            </a:r>
            <a:endParaRPr lang="en-US" altLang="ja-JP" sz="2000" b="1" kern="1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毎日午前中</a:t>
            </a:r>
            <a:r>
              <a:rPr lang="en-US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9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時と午後</a:t>
            </a:r>
            <a:r>
              <a:rPr lang="en-US" altLang="ja-JP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15</a:t>
            </a:r>
            <a:r>
              <a:rPr lang="ja-JP" altLang="en-US" sz="2000" kern="100" dirty="0" smtClean="0">
                <a:effectLst/>
                <a:latin typeface="HGP教科書体" panose="02020600000000000000" pitchFamily="18" charset="-128"/>
                <a:ea typeface="HGP教科書体" panose="02020600000000000000" pitchFamily="18" charset="-128"/>
                <a:cs typeface="Times New Roman" panose="02020603050405020304" pitchFamily="18" charset="0"/>
              </a:rPr>
              <a:t>時の時間を設定して、全てのイベントの「参加」のところが変更がある場合は該当イベントの管理ユーザにメールを送信する。</a:t>
            </a:r>
            <a:endParaRPr lang="en-US" altLang="ja-JP" sz="2000" kern="100" dirty="0" smtClean="0">
              <a:effectLst/>
              <a:latin typeface="HGP教科書体" panose="02020600000000000000" pitchFamily="18" charset="-128"/>
              <a:ea typeface="HGP教科書体" panose="020206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FC4D4A53-F45A-431A-8E7C-A31696D8E758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9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/>
          <a:srcRect l="25937" t="45503" r="35502" b="14770"/>
          <a:stretch/>
        </p:blipFill>
        <p:spPr>
          <a:xfrm>
            <a:off x="3302316" y="1770355"/>
            <a:ext cx="5577841" cy="32325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081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665</Words>
  <Application>Microsoft Office PowerPoint</Application>
  <PresentationFormat>ワイド画面</PresentationFormat>
  <Paragraphs>92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HGP教科書体</vt:lpstr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1.イベントシステムの概要</vt:lpstr>
      <vt:lpstr>2.機能紹介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3.イベントシステムの展示</vt:lpstr>
      <vt:lpstr>4.今後研究の課題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142</cp:revision>
  <dcterms:created xsi:type="dcterms:W3CDTF">2019-06-24T02:24:20Z</dcterms:created>
  <dcterms:modified xsi:type="dcterms:W3CDTF">2019-06-27T06:34:08Z</dcterms:modified>
</cp:coreProperties>
</file>