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7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0F0"/>
    <a:srgbClr val="957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DE44-0BE5-43B3-822E-DE3FF3C315A3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D41AE-0C09-4D77-9270-B1FC7C638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dirty="0" smtClean="0"/>
              <a:t>ユーザは一般ユーザと管理ユーザに分かれる。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D41AE-0C09-4D77-9270-B1FC7C638D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6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5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C793-4D74-4BF1-8754-552E5CFD7C6D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1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134678"/>
            <a:ext cx="9144000" cy="2989262"/>
          </a:xfrm>
        </p:spPr>
        <p:txBody>
          <a:bodyPr>
            <a:normAutofit/>
          </a:bodyPr>
          <a:lstStyle/>
          <a:p>
            <a:r>
              <a:rPr lang="en-US" altLang="ja-JP" sz="2350" dirty="0" smtClean="0">
                <a:solidFill>
                  <a:srgbClr val="957BBE"/>
                </a:solidFill>
              </a:rPr>
              <a:t>EVENT</a:t>
            </a:r>
            <a:r>
              <a:rPr lang="ja-JP" altLang="en-US" sz="2350" dirty="0" smtClean="0">
                <a:solidFill>
                  <a:srgbClr val="957BBE"/>
                </a:solidFill>
              </a:rPr>
              <a:t>　</a:t>
            </a:r>
            <a:r>
              <a:rPr lang="en-US" altLang="ja-JP" sz="2350" dirty="0" smtClean="0">
                <a:solidFill>
                  <a:srgbClr val="957BBE"/>
                </a:solidFill>
              </a:rPr>
              <a:t>SYSTEM</a:t>
            </a:r>
          </a:p>
          <a:p>
            <a:endParaRPr kumimoji="1" lang="en-US" altLang="ja-JP" sz="2350" dirty="0">
              <a:solidFill>
                <a:srgbClr val="957BBE"/>
              </a:solidFill>
            </a:endParaRPr>
          </a:p>
          <a:p>
            <a:r>
              <a:rPr lang="ja-JP" altLang="en-US" sz="2800" dirty="0" smtClean="0">
                <a:solidFill>
                  <a:srgbClr val="957BBE"/>
                </a:solidFill>
              </a:rPr>
              <a:t>ー　ー　発表会　</a:t>
            </a:r>
            <a:r>
              <a:rPr lang="ja-JP" altLang="en-US" sz="2800" dirty="0" err="1" smtClean="0">
                <a:solidFill>
                  <a:srgbClr val="957BBE"/>
                </a:solidFill>
              </a:rPr>
              <a:t>ー　ー</a:t>
            </a:r>
            <a:endParaRPr lang="en-US" altLang="ja-JP" sz="2800" dirty="0" smtClean="0">
              <a:solidFill>
                <a:srgbClr val="957BBE"/>
              </a:solidFill>
            </a:endParaRPr>
          </a:p>
          <a:p>
            <a:endParaRPr lang="en-US" altLang="ja-JP" sz="1600" dirty="0" smtClean="0">
              <a:solidFill>
                <a:srgbClr val="957BBE"/>
              </a:solidFill>
            </a:endParaRPr>
          </a:p>
          <a:p>
            <a:r>
              <a:rPr lang="ja-JP" altLang="en-US" sz="1800" dirty="0" smtClean="0">
                <a:solidFill>
                  <a:srgbClr val="957BBE"/>
                </a:solidFill>
              </a:rPr>
              <a:t>鈕　皛</a:t>
            </a:r>
            <a:endParaRPr lang="en-US" altLang="ja-JP" sz="1800" dirty="0" smtClean="0">
              <a:solidFill>
                <a:srgbClr val="957BBE"/>
              </a:solidFill>
            </a:endParaRPr>
          </a:p>
          <a:p>
            <a:r>
              <a:rPr lang="en-US" altLang="ja-JP" sz="1800" dirty="0">
                <a:solidFill>
                  <a:srgbClr val="957BBE"/>
                </a:solidFill>
              </a:rPr>
              <a:t>2019</a:t>
            </a:r>
            <a:r>
              <a:rPr lang="ja-JP" altLang="en-US" sz="1800" dirty="0">
                <a:solidFill>
                  <a:srgbClr val="957BBE"/>
                </a:solidFill>
              </a:rPr>
              <a:t>年</a:t>
            </a:r>
            <a:r>
              <a:rPr lang="en-US" altLang="ja-JP" sz="1800" dirty="0">
                <a:solidFill>
                  <a:srgbClr val="957BBE"/>
                </a:solidFill>
              </a:rPr>
              <a:t>6</a:t>
            </a:r>
            <a:r>
              <a:rPr lang="ja-JP" altLang="en-US" sz="1800" dirty="0">
                <a:solidFill>
                  <a:srgbClr val="957BBE"/>
                </a:solidFill>
              </a:rPr>
              <a:t>月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153025" y="1324928"/>
            <a:ext cx="1885950" cy="1809750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4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1641" t="23890" r="4844" b="40243"/>
          <a:stretch/>
        </p:blipFill>
        <p:spPr>
          <a:xfrm>
            <a:off x="1885950" y="665989"/>
            <a:ext cx="7743826" cy="2459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779635" y="3861480"/>
            <a:ext cx="8285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最近のイベント（カレンダーで）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当日の日付に関する前後一週間のイベント情報を表示する。</a:t>
            </a: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ADAB549D-75BD-4B01-8931-37614D7A2B41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10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9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1458452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3.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イベントシステムの展示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CDD9D3-4F8C-4199-931C-B43C77F34FE0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11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50" y="2853528"/>
            <a:ext cx="4133850" cy="54610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各機能を展示する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2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608209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4.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今後研究の課題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6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12</a:t>
            </a:r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713757"/>
            <a:ext cx="8179251" cy="1988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イベントに関する</a:t>
            </a: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統計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情報を表示する。参加人数、開催場所など基本的の統計情報</a:t>
            </a: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；</a:t>
            </a:r>
            <a:endParaRPr kumimoji="1"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イベントに関する「投稿」の機能。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イベントシステムの中でイベントにつきましてユーザの間にメーセージを送信の機能。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63109" y="4541999"/>
            <a:ext cx="1696832" cy="554711"/>
          </a:xfrm>
        </p:spPr>
        <p:txBody>
          <a:bodyPr>
            <a:normAutofit/>
          </a:bodyPr>
          <a:lstStyle/>
          <a:p>
            <a:r>
              <a:rPr lang="en-US" altLang="ja-JP" sz="1200" dirty="0" smtClean="0">
                <a:solidFill>
                  <a:srgbClr val="957BBE"/>
                </a:solidFill>
              </a:rPr>
              <a:t>EVENT SYSTEM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612725" y="3739516"/>
            <a:ext cx="797600" cy="765374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/>
          <p:cNvCxnSpPr/>
          <p:nvPr/>
        </p:nvCxnSpPr>
        <p:spPr>
          <a:xfrm>
            <a:off x="2610495" y="3459480"/>
            <a:ext cx="6423402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811000" y="2455743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ご清聴ありがとう</a:t>
            </a:r>
            <a:r>
              <a:rPr lang="ja-JP" altLang="en-US" sz="36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ございました。</a:t>
            </a:r>
            <a:endParaRPr kumimoji="1" lang="ja-JP" altLang="en-US" sz="36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17" name="直線コネクタ 16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07AE1A9-2DBA-426F-95CD-1F4A97893922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85950" y="637676"/>
            <a:ext cx="4972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目　次</a:t>
            </a:r>
            <a:endParaRPr kumimoji="1" lang="en-US" altLang="ja-JP" sz="40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20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1.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イベントシステムの概要；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r>
              <a:rPr kumimoji="1"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機能の紹介；</a:t>
            </a:r>
            <a:endParaRPr kumimoji="1"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イベントシステムの展示；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4</a:t>
            </a:r>
            <a:r>
              <a:rPr kumimoji="1"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今後研究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の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課題。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36512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イベントシステムの概要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5950" y="1730375"/>
            <a:ext cx="8179251" cy="1450975"/>
          </a:xfrm>
        </p:spPr>
        <p:txBody>
          <a:bodyPr>
            <a:noAutofit/>
          </a:bodyPr>
          <a:lstStyle/>
          <a:p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本システムは、社内やグループ内などで行うイベント情報の共有や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、イベント</a:t>
            </a:r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参加者の取りまとめを手軽に行う手段を提供する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本システム</a:t>
            </a:r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は、システムに登録されたユーザのみが利用できる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885950" y="3274996"/>
            <a:ext cx="3810000" cy="151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管理ユーザは、一般ユーザ向けの機能に加え、ユーザ情報を管理する機能を利用できる。</a:t>
            </a:r>
            <a:endParaRPr lang="ja-JP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48400" y="3274995"/>
            <a:ext cx="3816802" cy="1511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一般ユーザは、イベント情報の閲覧、登録、編集、削除、イベントへの参加表明などを行うことができる。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0" name="直線コネクタ 19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D65B270D-8570-40F9-BEA2-A475DB905DF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3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58877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2.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r>
              <a:rPr kumimoji="1" lang="ja-JP" altLang="en-US" sz="3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紹介</a:t>
            </a:r>
            <a:endParaRPr kumimoji="1" lang="ja-JP" altLang="en-US" sz="30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747791"/>
            <a:ext cx="8201693" cy="546100"/>
          </a:xfrm>
        </p:spPr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研修中作成した機能</a:t>
            </a:r>
            <a:endParaRPr kumimoji="1" lang="ja-JP" altLang="en-US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5950" y="2326827"/>
            <a:ext cx="350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ログイン</a:t>
            </a:r>
            <a:r>
              <a:rPr lang="ja-JP" altLang="en-US" sz="2000" kern="100" dirty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ログアウト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開催中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のイベントの閲覧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イベント詳細の閲覧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D6D09CC-CD44-4D63-889D-01484F7AA40F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4959" y="2326909"/>
            <a:ext cx="4692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イベントへの参加表明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取り消し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イベント情報の登録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編集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削除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ユーザ詳細の閲覧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編集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削除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E9D596F9-186A-443B-969A-27453A85F97B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653914"/>
            <a:ext cx="7731577" cy="546100"/>
          </a:xfrm>
        </p:spPr>
        <p:txBody>
          <a:bodyPr>
            <a:normAutofit/>
          </a:bodyPr>
          <a:lstStyle/>
          <a:p>
            <a:r>
              <a:rPr lang="ja-JP" altLang="en-US" sz="2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追加した機能</a:t>
            </a:r>
            <a:endParaRPr lang="ja-JP" altLang="en-US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85950" y="1147918"/>
            <a:ext cx="8201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ユーザの画像を表示する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日時入力の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選択カレンダーを表示する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自分登録したイベント一覧の閲覧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自分参加したイベント一覧の閲覧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イベント一覧で「開催予定のイベント」と「終了したイベント」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の閲覧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イベント一覧とユーザ一覧で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イベントの登録者にメールを送信する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最近のイベント（カレンダーで）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583693"/>
            <a:ext cx="8179251" cy="5461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追加した機能の設計</a:t>
            </a:r>
            <a:endParaRPr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3588" y="1119695"/>
            <a:ext cx="56580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ユーザの画像を表示する。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ユーザ登録する時、ユーザの画像登録する機能。画像登録した場合はメニュー側で表示する。登録しない場合は、暗黙的の画像を配置する。</a:t>
            </a: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日時入力の方</a:t>
            </a:r>
            <a:r>
              <a:rPr lang="ja-JP" altLang="en-US" sz="2000" b="1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選択カレンダーと時間表を表示する。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の場合は「開始日時」と「終了日時」のところを押すとカレンダー選択項目を表示する。指定した日時を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選べる。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E8A8CB-22EF-4E45-BC9A-09B511447D4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6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7578" t="29305" r="70234" b="41793"/>
          <a:stretch/>
        </p:blipFill>
        <p:spPr>
          <a:xfrm>
            <a:off x="1885950" y="1387371"/>
            <a:ext cx="865978" cy="115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17734" t="30001" r="70469" b="41088"/>
          <a:stretch/>
        </p:blipFill>
        <p:spPr>
          <a:xfrm>
            <a:off x="3365327" y="1389288"/>
            <a:ext cx="838222" cy="1155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/>
          <a:srcRect l="31953" t="41944" r="31406" b="24862"/>
          <a:stretch/>
        </p:blipFill>
        <p:spPr>
          <a:xfrm>
            <a:off x="1885950" y="3388656"/>
            <a:ext cx="2317599" cy="1181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6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27027" y="3394459"/>
            <a:ext cx="39368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自分登録したイベント一覧の閲覧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該当ユーザ登録したイベントをリストで表示する。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3D9ED1F2-4363-482A-B3EF-812BE12EB124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7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8148" y="3394459"/>
            <a:ext cx="39218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自分参加したイベント一覧の閲覧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該当ユーザ参加したイベントをリストで表示する。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578" t="24306" r="3750" b="35000"/>
          <a:stretch/>
        </p:blipFill>
        <p:spPr>
          <a:xfrm>
            <a:off x="6129205" y="1628178"/>
            <a:ext cx="3935996" cy="141502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32108" t="39861" r="3751" b="22361"/>
          <a:stretch/>
        </p:blipFill>
        <p:spPr>
          <a:xfrm>
            <a:off x="1885950" y="1894962"/>
            <a:ext cx="3914775" cy="1296979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885950" y="701323"/>
            <a:ext cx="81792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該当ユーザ登録したイベントは全て</a:t>
            </a:r>
            <a:r>
              <a:rPr lang="ja-JP" altLang="en-US" sz="2000" b="1" kern="100" dirty="0" smtClean="0">
                <a:solidFill>
                  <a:schemeClr val="accent6">
                    <a:lumMod val="75000"/>
                  </a:schemeClr>
                </a:solidFill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緑色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で表示する。参加したイベントは</a:t>
            </a:r>
            <a:r>
              <a:rPr lang="ja-JP" altLang="en-US" sz="2000" b="1" kern="100" dirty="0" smtClean="0">
                <a:solidFill>
                  <a:srgbClr val="C00000"/>
                </a:solidFill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赤色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で表示する。</a:t>
            </a:r>
            <a:endParaRPr lang="ja-JP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31562" t="40687" r="3438" b="26806"/>
          <a:stretch/>
        </p:blipFill>
        <p:spPr>
          <a:xfrm>
            <a:off x="1885950" y="2618308"/>
            <a:ext cx="8179252" cy="2300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885951" y="474832"/>
            <a:ext cx="365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「開催予定のイベント」と「終了したイベント」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イベント一覧で「開催予定のイベント」と「終了したイベント」を分けて閲覧出来る。</a:t>
            </a: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7AA786A4-0ED0-4071-81A7-3B68FC9C16BF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8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76589" y="483528"/>
            <a:ext cx="4560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イベント一覧とユーザ一覧で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イベント一覧とユーザ一覧のリストで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に関するイベント情報を取り出せる。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の検索範囲は全てイベントの項目。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133599" y="2687345"/>
            <a:ext cx="82867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2967037" y="2687345"/>
            <a:ext cx="985838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3952875" y="2687345"/>
            <a:ext cx="92392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681696" y="2687344"/>
            <a:ext cx="1243354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2" idx="2"/>
          </p:cNvCxnSpPr>
          <p:nvPr/>
        </p:nvCxnSpPr>
        <p:spPr>
          <a:xfrm flipH="1">
            <a:off x="7686675" y="3039743"/>
            <a:ext cx="1616698" cy="50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6810376" y="3038358"/>
            <a:ext cx="2492997" cy="50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4432" y="3051492"/>
            <a:ext cx="4328941" cy="50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2"/>
          </p:cNvCxnSpPr>
          <p:nvPr/>
        </p:nvCxnSpPr>
        <p:spPr>
          <a:xfrm flipH="1">
            <a:off x="2969420" y="3039743"/>
            <a:ext cx="6333953" cy="532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2"/>
          </p:cNvCxnSpPr>
          <p:nvPr/>
        </p:nvCxnSpPr>
        <p:spPr>
          <a:xfrm>
            <a:off x="3459956" y="3039744"/>
            <a:ext cx="347239" cy="83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885950" y="444744"/>
            <a:ext cx="803817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イベントの登録者にメールを送信する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毎日午前中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9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時と午後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15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時の時間を設定して、全てのイベントの「参加」のところが変更がある場合は該当イベントの管理ユーザにメールを送信する。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FC4D4A53-F45A-431A-8E7C-A31696D8E75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9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25937" t="45503" r="35502" b="14770"/>
          <a:stretch/>
        </p:blipFill>
        <p:spPr>
          <a:xfrm>
            <a:off x="3302316" y="1770355"/>
            <a:ext cx="5577841" cy="32325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8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636</Words>
  <Application>Microsoft Office PowerPoint</Application>
  <PresentationFormat>ワイド画面</PresentationFormat>
  <Paragraphs>88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HGP教科書体</vt:lpstr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1.イベントシステムの概要</vt:lpstr>
      <vt:lpstr>2.機能紹介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3.イベントシステムの展示</vt:lpstr>
      <vt:lpstr>4.今後研究の課題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136</cp:revision>
  <dcterms:created xsi:type="dcterms:W3CDTF">2019-06-24T02:24:20Z</dcterms:created>
  <dcterms:modified xsi:type="dcterms:W3CDTF">2019-06-24T07:10:12Z</dcterms:modified>
</cp:coreProperties>
</file>