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3F8BF-3861-4F73-A706-1E51A45F58CE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FC11B-1D7F-4109-9D83-12CDDC71C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04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3B66D-579A-4B7E-9FD7-7932B62F97ED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6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7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1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3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8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0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9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AE6F-1AF6-4023-BCFD-F598911661EA}" type="datetimeFigureOut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15/12/2018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EF0F-168E-4C4D-866D-D8A074442754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2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6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7" indent="-342887" algn="l" defTabSz="91436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91436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1034" y="236502"/>
            <a:ext cx="611975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l-GR" sz="4800" b="1" dirty="0" smtClean="0">
                <a:solidFill>
                  <a:prstClr val="black"/>
                </a:solidFill>
              </a:rPr>
              <a:t>Ψώνια σε λαϊκή αγορά</a:t>
            </a:r>
            <a:endParaRPr lang="el-GR" sz="48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0187" y="5858207"/>
            <a:ext cx="7724038" cy="63094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l-GR" sz="3500" dirty="0" smtClean="0">
                <a:solidFill>
                  <a:prstClr val="black"/>
                </a:solidFill>
              </a:rPr>
              <a:t>Ακουμπήστε την οθόνη για να ξεκινήσετε</a:t>
            </a:r>
            <a:endParaRPr lang="el-GR" sz="35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4708" y="1809757"/>
            <a:ext cx="9814995" cy="23410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500" dirty="0">
                <a:solidFill>
                  <a:prstClr val="black"/>
                </a:solidFill>
              </a:rPr>
              <a:t>Π</a:t>
            </a:r>
            <a:r>
              <a:rPr lang="el-GR" sz="2500" dirty="0" smtClean="0">
                <a:solidFill>
                  <a:prstClr val="black"/>
                </a:solidFill>
              </a:rPr>
              <a:t>ρόκειται να πάτε για ψώνια στη λαϊκή αγορά της γειτονιάς σας. Έχετε </a:t>
            </a:r>
          </a:p>
          <a:p>
            <a:pPr>
              <a:lnSpc>
                <a:spcPct val="150000"/>
              </a:lnSpc>
            </a:pPr>
            <a:r>
              <a:rPr lang="el-GR" sz="2500" dirty="0" smtClean="0">
                <a:solidFill>
                  <a:prstClr val="black"/>
                </a:solidFill>
              </a:rPr>
              <a:t>ετοιμάσει μια λίστα με τα πράγματα που θέλετε να αγοράσετε. Μόλις </a:t>
            </a:r>
          </a:p>
          <a:p>
            <a:pPr>
              <a:lnSpc>
                <a:spcPct val="150000"/>
              </a:lnSpc>
            </a:pPr>
            <a:r>
              <a:rPr lang="el-GR" sz="2500" dirty="0" smtClean="0">
                <a:solidFill>
                  <a:prstClr val="black"/>
                </a:solidFill>
              </a:rPr>
              <a:t>ακουμπήσετε την οθόνη θα σας παρουσιαστούν τα πράγματα της λίστας. </a:t>
            </a:r>
          </a:p>
          <a:p>
            <a:pPr>
              <a:lnSpc>
                <a:spcPct val="150000"/>
              </a:lnSpc>
            </a:pPr>
            <a:r>
              <a:rPr lang="el-GR" sz="2500" dirty="0" smtClean="0">
                <a:solidFill>
                  <a:prstClr val="black"/>
                </a:solidFill>
              </a:rPr>
              <a:t>Παρατηρείστε τα προσεκτικά και προσπαθήστε να τα απομνημονεύσετε. </a:t>
            </a:r>
          </a:p>
        </p:txBody>
      </p:sp>
    </p:spTree>
    <p:extLst>
      <p:ext uri="{BB962C8B-B14F-4D97-AF65-F5344CB8AC3E}">
        <p14:creationId xmlns:p14="http://schemas.microsoft.com/office/powerpoint/2010/main" val="136864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500"/>
    </mc:Choice>
    <mc:Fallback>
      <p:transition advClick="0" advTm="10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 animBg="1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7537</TotalTime>
  <Words>56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Θέμα του Office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Dikaiakos</dc:creator>
  <cp:lastModifiedBy>Ioannis Dikaiakos</cp:lastModifiedBy>
  <cp:revision>10</cp:revision>
  <dcterms:created xsi:type="dcterms:W3CDTF">2018-12-09T16:01:05Z</dcterms:created>
  <dcterms:modified xsi:type="dcterms:W3CDTF">2018-12-16T13:56:35Z</dcterms:modified>
</cp:coreProperties>
</file>