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7"/>
  </p:notesMasterIdLst>
  <p:sldIdLst>
    <p:sldId id="257" r:id="rId2"/>
    <p:sldId id="271" r:id="rId3"/>
    <p:sldId id="264" r:id="rId4"/>
    <p:sldId id="267" r:id="rId5"/>
    <p:sldId id="268" r:id="rId6"/>
    <p:sldId id="270" r:id="rId7"/>
    <p:sldId id="283" r:id="rId8"/>
    <p:sldId id="286" r:id="rId9"/>
    <p:sldId id="284" r:id="rId10"/>
    <p:sldId id="281" r:id="rId11"/>
    <p:sldId id="275" r:id="rId12"/>
    <p:sldId id="273" r:id="rId13"/>
    <p:sldId id="276" r:id="rId14"/>
    <p:sldId id="288" r:id="rId15"/>
    <p:sldId id="297" r:id="rId16"/>
    <p:sldId id="290" r:id="rId17"/>
    <p:sldId id="277" r:id="rId18"/>
    <p:sldId id="279" r:id="rId19"/>
    <p:sldId id="299" r:id="rId20"/>
    <p:sldId id="300" r:id="rId21"/>
    <p:sldId id="292" r:id="rId22"/>
    <p:sldId id="298" r:id="rId23"/>
    <p:sldId id="291" r:id="rId24"/>
    <p:sldId id="294" r:id="rId25"/>
    <p:sldId id="293" r:id="rId26"/>
    <p:sldId id="295" r:id="rId27"/>
    <p:sldId id="296" r:id="rId28"/>
    <p:sldId id="301" r:id="rId29"/>
    <p:sldId id="302" r:id="rId30"/>
    <p:sldId id="303" r:id="rId31"/>
    <p:sldId id="304" r:id="rId32"/>
    <p:sldId id="289" r:id="rId33"/>
    <p:sldId id="287" r:id="rId34"/>
    <p:sldId id="280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271"/>
            <p14:sldId id="264"/>
            <p14:sldId id="267"/>
            <p14:sldId id="268"/>
            <p14:sldId id="270"/>
            <p14:sldId id="283"/>
            <p14:sldId id="286"/>
            <p14:sldId id="284"/>
            <p14:sldId id="281"/>
            <p14:sldId id="275"/>
            <p14:sldId id="273"/>
            <p14:sldId id="276"/>
            <p14:sldId id="288"/>
            <p14:sldId id="297"/>
            <p14:sldId id="290"/>
            <p14:sldId id="277"/>
            <p14:sldId id="279"/>
            <p14:sldId id="299"/>
            <p14:sldId id="300"/>
            <p14:sldId id="292"/>
            <p14:sldId id="298"/>
            <p14:sldId id="291"/>
            <p14:sldId id="294"/>
            <p14:sldId id="293"/>
            <p14:sldId id="295"/>
            <p14:sldId id="296"/>
            <p14:sldId id="301"/>
            <p14:sldId id="302"/>
            <p14:sldId id="303"/>
            <p14:sldId id="304"/>
            <p14:sldId id="289"/>
            <p14:sldId id="287"/>
            <p14:sldId id="28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9863" autoAdjust="0"/>
  </p:normalViewPr>
  <p:slideViewPr>
    <p:cSldViewPr snapToGrid="0" snapToObjects="1">
      <p:cViewPr varScale="1">
        <p:scale>
          <a:sx n="80" d="100"/>
          <a:sy n="80" d="100"/>
        </p:scale>
        <p:origin x="19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F486A-9CFC-447C-BF81-CAC0A7E027A8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7435-E485-4624-A59C-9E3DD178A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4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https://blogs.technet.microsoft.com/heyscriptingguy/2017/10/03/use-docker-to-automate-testing-of-powershell-core-scripts/</a:t>
            </a:r>
          </a:p>
          <a:p>
            <a:r>
              <a:rPr lang="en-US" dirty="0"/>
              <a:t>https://github.com/DTW-DanWard/PowerShell-Beautifier/tree/master/test/Automation</a:t>
            </a:r>
          </a:p>
          <a:p>
            <a:endParaRPr lang="en-US" dirty="0"/>
          </a:p>
          <a:p>
            <a:r>
              <a:rPr lang="en-US" dirty="0"/>
              <a:t>Dan 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7435-E485-4624-A59C-9E3DD178A0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uget.org/packages/PowerShellStandard.Library/5.1.0-preview-0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WindowsPowerShellCompatibilityPa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amdriscoll/powershim" TargetMode="External"/><Relationship Id="rId5" Type="http://schemas.openxmlformats.org/officeDocument/2006/relationships/hyperlink" Target="https://www.powershellgallery.com/packages/WindowsPSModulePath/1.0.0" TargetMode="External"/><Relationship Id="rId4" Type="http://schemas.openxmlformats.org/officeDocument/2006/relationships/hyperlink" Target="https://www.powershellgallery.com/packages/PSCoreWindowsCompat/0.1.0.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Cross Platform PowerShell Modules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5F34C-9731-44AF-A441-99C15B115EB6}"/>
              </a:ext>
            </a:extLst>
          </p:cNvPr>
          <p:cNvSpPr txBox="1"/>
          <p:nvPr/>
        </p:nvSpPr>
        <p:spPr>
          <a:xfrm>
            <a:off x="1079781" y="5495319"/>
            <a:ext cx="337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Architect @ </a:t>
            </a:r>
            <a:r>
              <a:rPr lang="en-US" dirty="0" err="1"/>
              <a:t>STEALTHbits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32DE5-0257-4633-B398-CEFDAD58FFB2}"/>
              </a:ext>
            </a:extLst>
          </p:cNvPr>
          <p:cNvSpPr txBox="1"/>
          <p:nvPr/>
        </p:nvSpPr>
        <p:spPr>
          <a:xfrm>
            <a:off x="5358140" y="5495319"/>
            <a:ext cx="28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 @ Ironman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49549-7641-40DC-93AA-DC3EA4929E39}"/>
              </a:ext>
            </a:extLst>
          </p:cNvPr>
          <p:cNvSpPr txBox="1"/>
          <p:nvPr/>
        </p:nvSpPr>
        <p:spPr>
          <a:xfrm>
            <a:off x="9081027" y="5495319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adamdriscoll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137AD-815A-452C-BF54-F33735FF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93" y="4675504"/>
            <a:ext cx="816549" cy="819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9A531E-BFF4-41C3-9EB7-C794A5E2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14" y="4570907"/>
            <a:ext cx="895268" cy="963634"/>
          </a:xfrm>
          <a:prstGeom prst="rect">
            <a:avLst/>
          </a:prstGeom>
        </p:spPr>
      </p:pic>
      <p:pic>
        <p:nvPicPr>
          <p:cNvPr id="1026" name="Picture 2" descr="Twitter Icon | Socialmedia Iconset | uiconstock">
            <a:extLst>
              <a:ext uri="{FF2B5EF4-FFF2-40B4-BE49-F238E27FC236}">
                <a16:creationId xmlns:a16="http://schemas.microsoft.com/office/drawing/2014/main" id="{C3E36480-C8D8-41F0-8D2D-9EECCD28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299" y="4675504"/>
            <a:ext cx="895268" cy="89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0E6A-3099-4F33-BB4E-CDEFBA2B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Docker for Cross Platform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CAA-A645-43A6-B214-97627D0C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has Docker Hub images for all your favorite flavors</a:t>
            </a:r>
          </a:p>
        </p:txBody>
      </p:sp>
      <p:pic>
        <p:nvPicPr>
          <p:cNvPr id="1026" name="Picture 2" descr="Screenshot of image repository">
            <a:extLst>
              <a:ext uri="{FF2B5EF4-FFF2-40B4-BE49-F238E27FC236}">
                <a16:creationId xmlns:a16="http://schemas.microsoft.com/office/drawing/2014/main" id="{73EAA174-A184-49CB-BC4B-E2AB1DC0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57" y="2618655"/>
            <a:ext cx="3230600" cy="38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1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ADFE-D7C9-4D44-8F85-6891F123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.NET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4EEC2-0462-4162-B573-D0A00C8A4751}"/>
              </a:ext>
            </a:extLst>
          </p:cNvPr>
          <p:cNvSpPr/>
          <p:nvPr/>
        </p:nvSpPr>
        <p:spPr>
          <a:xfrm>
            <a:off x="2711759" y="3219549"/>
            <a:ext cx="306279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F0BA3-951F-41B5-9597-9FCC6D3473F7}"/>
              </a:ext>
            </a:extLst>
          </p:cNvPr>
          <p:cNvSpPr/>
          <p:nvPr/>
        </p:nvSpPr>
        <p:spPr>
          <a:xfrm>
            <a:off x="5982810" y="3219548"/>
            <a:ext cx="3062796" cy="13255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EA323-BDC3-4A2F-A8DA-62B86D0C157C}"/>
              </a:ext>
            </a:extLst>
          </p:cNvPr>
          <p:cNvSpPr/>
          <p:nvPr/>
        </p:nvSpPr>
        <p:spPr>
          <a:xfrm>
            <a:off x="2711759" y="4755386"/>
            <a:ext cx="6333847" cy="1171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Standard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66B51-13EC-4D44-8A10-A15B24BB742D}"/>
              </a:ext>
            </a:extLst>
          </p:cNvPr>
          <p:cNvSpPr/>
          <p:nvPr/>
        </p:nvSpPr>
        <p:spPr>
          <a:xfrm>
            <a:off x="5982810" y="1690688"/>
            <a:ext cx="3062796" cy="1238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2E85D-5E24-4F39-A99E-AD6F29B0D615}"/>
              </a:ext>
            </a:extLst>
          </p:cNvPr>
          <p:cNvSpPr/>
          <p:nvPr/>
        </p:nvSpPr>
        <p:spPr>
          <a:xfrm>
            <a:off x="2711759" y="1690688"/>
            <a:ext cx="3062796" cy="1238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170093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2883-43E2-43CC-AB33-33610153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for .NET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99F-A556-4157-8A77-76A5B95A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991266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BDEA8-12A4-48CB-9D53-075EBAFB2365}"/>
              </a:ext>
            </a:extLst>
          </p:cNvPr>
          <p:cNvSpPr/>
          <p:nvPr/>
        </p:nvSpPr>
        <p:spPr>
          <a:xfrm>
            <a:off x="3231965" y="1987034"/>
            <a:ext cx="6032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PowerShell Standard Library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138D8-B14C-4CB8-A580-2B727655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400" y="3406678"/>
            <a:ext cx="12229400" cy="29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018-5ECD-4CDC-BFC3-123DBEB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8BB1-0293-434C-941E-5E3D7ED8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PowerShell scripts</a:t>
            </a:r>
          </a:p>
          <a:p>
            <a:r>
              <a:rPr lang="en-US" dirty="0"/>
              <a:t>Include Binaries </a:t>
            </a:r>
          </a:p>
          <a:p>
            <a:r>
              <a:rPr lang="en-US" dirty="0"/>
              <a:t>Include netstandard.dll</a:t>
            </a:r>
          </a:p>
          <a:p>
            <a:r>
              <a:rPr lang="en-US" dirty="0"/>
              <a:t>Include any .NET Standard DLLs that you reference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3776A-14ED-4266-9C6D-7A8CBFCE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7" y="4497175"/>
            <a:ext cx="10804666" cy="16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4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720CA-CB9C-44AD-97D4-6EAC4A81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04"/>
            <a:ext cx="9906001" cy="650229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508F96-3B8E-4989-A050-DF952233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6D4355-EFC9-4331-B9AE-89E074F5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1" y="4128726"/>
            <a:ext cx="9983890" cy="1166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9525D-A5B7-4F51-84F7-330684D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97F2-B7D9-42A9-A834-DFAD6A36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publish will product deployment folders</a:t>
            </a:r>
          </a:p>
          <a:p>
            <a:r>
              <a:rPr lang="en-US" dirty="0"/>
              <a:t>Native binaries found in Runtime directory</a:t>
            </a:r>
          </a:p>
          <a:p>
            <a:r>
              <a:rPr lang="en-US" dirty="0"/>
              <a:t>Binaries will not automatically be loaded by PowerShell at runtime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6304-B478-49E9-B6AA-BA914995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00" y="3521710"/>
            <a:ext cx="4369134" cy="27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EB17-733F-4AA4-A30E-C40BD48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45FC1-48D8-4AAA-94D9-667F700E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83" y="1801676"/>
            <a:ext cx="9612234" cy="40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287-E53C-4ACB-AB8F-FB7679D7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ECF4F-E42E-4C57-B884-A0EB9489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127" y="2249060"/>
            <a:ext cx="8206092" cy="25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9774-5418-4C66-B51B-CD3D269C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3964-3EA6-46AB-A455-5D489C9E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PowerShell Core</a:t>
            </a:r>
          </a:p>
          <a:p>
            <a:r>
              <a:rPr lang="en-US" dirty="0"/>
              <a:t>Differences in Windows PowerShell and PowerShell Core</a:t>
            </a:r>
          </a:p>
          <a:p>
            <a:r>
              <a:rPr lang="en-US" dirty="0"/>
              <a:t>Tools and methods for working on different platforms</a:t>
            </a:r>
          </a:p>
          <a:p>
            <a:r>
              <a:rPr lang="en-US" dirty="0"/>
              <a:t>Testing modules using Docker instances</a:t>
            </a:r>
          </a:p>
          <a:p>
            <a:r>
              <a:rPr lang="en-US" dirty="0"/>
              <a:t>Basic Binary modules</a:t>
            </a:r>
          </a:p>
          <a:p>
            <a:r>
              <a:rPr lang="en-US" dirty="0"/>
              <a:t>A story of a complex binary 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0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9540-08F0-498F-BDA1-7B4F0005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7B8B-CD96-4F38-9187-FCDDCA6A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96D69-3930-4141-BE57-8142960F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706"/>
            <a:ext cx="10345732" cy="21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CEB-4442-440F-8879-7363CD2C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6B597-31DA-425B-91AA-9384450D7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36" y="3060700"/>
            <a:ext cx="8233528" cy="21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6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811-613E-4248-BA68-271C24A2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2EE618-6831-48BE-883D-E1A70549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1" y="2731156"/>
            <a:ext cx="11201400" cy="14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71D5-00B0-4BBF-8192-BE22017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C3974-67E8-4BCA-99E2-6584EE21A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46" y="2954442"/>
            <a:ext cx="9044704" cy="17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4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6D66-6559-4CFC-8692-C44D3271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6E973-9E30-439E-BAA9-A64E5E8B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15" y="3261256"/>
            <a:ext cx="10863970" cy="14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2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422A-816B-4760-8497-A3B74771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0B600-128E-4176-9212-83E0BDDAA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492346"/>
            <a:ext cx="6439799" cy="56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6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045F-7238-47A5-92B1-8383A728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5F5E1-7D17-403C-B076-E3C5EABE4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40" y="2857500"/>
            <a:ext cx="9931119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71D5-00B0-4BBF-8192-BE220172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C3974-67E8-4BCA-99E2-6584EE21A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46" y="2954442"/>
            <a:ext cx="9044704" cy="17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15C1-0710-4345-8C9C-385AAD06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74EE-0CA6-4A30-A39B-20C1623E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B4F1-2202-4A73-BEF7-99ABB657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58" y="1316866"/>
            <a:ext cx="9580135" cy="46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F91F-633D-4DE3-891A-F8A3F4C8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79A7-ED40-45D3-95DC-FABBF8B5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832BE-FDAF-477A-A42E-0E617119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12" y="1939213"/>
            <a:ext cx="9334407" cy="37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era of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19, 2018 – Release of PowerShell Core</a:t>
            </a:r>
            <a:endParaRPr lang="en-US" baseline="30000" dirty="0"/>
          </a:p>
          <a:p>
            <a:r>
              <a:rPr lang="en-US" dirty="0"/>
              <a:t>Two flavors of our favorite little scripting language </a:t>
            </a:r>
          </a:p>
          <a:p>
            <a:pPr lvl="1"/>
            <a:r>
              <a:rPr lang="en-US" dirty="0"/>
              <a:t>Windows PowerShell</a:t>
            </a:r>
          </a:p>
          <a:p>
            <a:pPr lvl="1"/>
            <a:r>
              <a:rPr lang="en-US" dirty="0"/>
              <a:t>PowerShell Core</a:t>
            </a:r>
          </a:p>
          <a:p>
            <a:r>
              <a:rPr lang="en-US" dirty="0"/>
              <a:t>Dozens of new platforms to support</a:t>
            </a:r>
          </a:p>
          <a:p>
            <a:pPr lvl="1"/>
            <a:r>
              <a:rPr lang="en-US" dirty="0"/>
              <a:t>Windows and Windows IoT</a:t>
            </a:r>
          </a:p>
          <a:p>
            <a:pPr lvl="1"/>
            <a:r>
              <a:rPr lang="en-US" dirty="0"/>
              <a:t>OS X</a:t>
            </a:r>
          </a:p>
          <a:p>
            <a:pPr lvl="1"/>
            <a:r>
              <a:rPr lang="en-US" dirty="0"/>
              <a:t>Many Flavors of Linux</a:t>
            </a:r>
          </a:p>
          <a:p>
            <a:r>
              <a:rPr lang="en-US" dirty="0"/>
              <a:t>New CPU Architectures (ARM)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69A8-0CBC-4AC8-BD1B-2235F74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C58E-8F75-4CC5-A876-F54D0092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0E809-DDA8-4A15-B2BF-6ED7E6FA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89" y="269690"/>
            <a:ext cx="7953111" cy="63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5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C310-1B71-4581-886A-DAB002B0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E6FC-4108-4A3F-95CE-9AF62C2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binaries are compatible (even if they are “.NET Standard”)</a:t>
            </a:r>
          </a:p>
          <a:p>
            <a:pPr lvl="1"/>
            <a:r>
              <a:rPr lang="en-US" dirty="0" err="1"/>
              <a:t>System.Runtime.Loader</a:t>
            </a:r>
            <a:r>
              <a:rPr lang="en-US" dirty="0"/>
              <a:t>! ;(</a:t>
            </a:r>
          </a:p>
          <a:p>
            <a:r>
              <a:rPr lang="en-US" dirty="0"/>
              <a:t>Native binaries must be included for each platform (RID)</a:t>
            </a:r>
          </a:p>
          <a:p>
            <a:r>
              <a:rPr lang="en-US" dirty="0"/>
              <a:t>Native binaries must be loaded by hand</a:t>
            </a:r>
          </a:p>
          <a:p>
            <a:r>
              <a:rPr lang="en-US" dirty="0"/>
              <a:t>Can’t reference anything but .NET Standard</a:t>
            </a:r>
          </a:p>
          <a:p>
            <a:r>
              <a:rPr lang="en-US" dirty="0"/>
              <a:t>Assembly resolution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65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EB17-733F-4AA4-A30E-C40BD48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to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59A82D-D573-4304-8276-AB1386FF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PowerShellStandard.Library</a:t>
            </a:r>
            <a:r>
              <a:rPr lang="en-US" dirty="0"/>
              <a:t> when appropriate </a:t>
            </a:r>
          </a:p>
          <a:p>
            <a:r>
              <a:rPr lang="en-US" dirty="0"/>
              <a:t>Cross-platform testing is key</a:t>
            </a:r>
          </a:p>
          <a:p>
            <a:r>
              <a:rPr lang="en-US" dirty="0"/>
              <a:t>Dictate what you support in your manifest to avoid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EB17-733F-4AA4-A30E-C40BD48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36A5AA-FA19-4695-9EE6-41E599B7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Follow me on Twitter: @</a:t>
            </a:r>
            <a:r>
              <a:rPr lang="en-US" dirty="0" err="1"/>
              <a:t>adamdriscoll</a:t>
            </a:r>
            <a:endParaRPr lang="en-US" dirty="0"/>
          </a:p>
          <a:p>
            <a:r>
              <a:rPr lang="en-US" dirty="0"/>
              <a:t>Fork me on GitHub: </a:t>
            </a:r>
            <a:r>
              <a:rPr lang="en-US" dirty="0" err="1"/>
              <a:t>adamdriscoll</a:t>
            </a:r>
            <a:endParaRPr lang="en-US" dirty="0"/>
          </a:p>
          <a:p>
            <a:r>
              <a:rPr lang="en-US" dirty="0"/>
              <a:t>Check out PowerShell Pro Tools and Universal Dashboard: ironmansoftware.com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5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9BF5-BC07-4BF2-B79D-D936A218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golden age of incompatibility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915F-9A91-4585-ABC7-8C20C303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language </a:t>
            </a:r>
          </a:p>
          <a:p>
            <a:r>
              <a:rPr lang="en-US" dirty="0"/>
              <a:t>Differences in core cmdlets</a:t>
            </a:r>
          </a:p>
          <a:p>
            <a:r>
              <a:rPr lang="en-US" dirty="0"/>
              <a:t>Differences in core aliases (curl!)</a:t>
            </a:r>
          </a:p>
          <a:p>
            <a:r>
              <a:rPr lang="en-US" dirty="0"/>
              <a:t>Many missing modules in PowerShell Core</a:t>
            </a:r>
          </a:p>
          <a:p>
            <a:r>
              <a:rPr lang="en-US" dirty="0"/>
              <a:t>Different .NET runtimes </a:t>
            </a:r>
          </a:p>
          <a:p>
            <a:r>
              <a:rPr lang="en-US" dirty="0"/>
              <a:t>Different Installation Directories</a:t>
            </a:r>
          </a:p>
          <a:p>
            <a:r>
              <a:rPr lang="en-US" dirty="0"/>
              <a:t>Different </a:t>
            </a:r>
            <a:r>
              <a:rPr lang="en-US" dirty="0" err="1"/>
              <a:t>PSModulePaths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E1DC-4C70-4CE5-BA97-663DD4CF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Differences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B6EB3-2B73-4D14-AD35-74A3EBE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560101"/>
            <a:ext cx="10515600" cy="2284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130A9-5162-4D97-BBFC-47624D042EE7}"/>
              </a:ext>
            </a:extLst>
          </p:cNvPr>
          <p:cNvSpPr txBox="1"/>
          <p:nvPr/>
        </p:nvSpPr>
        <p:spPr>
          <a:xfrm>
            <a:off x="956345" y="1543574"/>
            <a:ext cx="7248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IsCoreCLR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IsLinux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IsMacOS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IsWindows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PSVersionTable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8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F834-14FB-476F-93A4-3D1381A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9DB9-05FB-43AB-93C6-C13F3713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WindowsPowerShellCompatibilityPack</a:t>
            </a:r>
            <a:r>
              <a:rPr lang="en-US" dirty="0"/>
              <a:t> – Future home of all compatibility shims between Core and Windows</a:t>
            </a:r>
          </a:p>
          <a:p>
            <a:r>
              <a:rPr lang="en-US" dirty="0">
                <a:hlinkClick r:id="rId4"/>
              </a:rPr>
              <a:t>PSCoreWindowsCompat</a:t>
            </a:r>
            <a:r>
              <a:rPr lang="en-US" dirty="0"/>
              <a:t> – Imports namespaces for missing .NET types (Active Directory!) into PS Core</a:t>
            </a:r>
          </a:p>
          <a:p>
            <a:r>
              <a:rPr lang="en-US" dirty="0">
                <a:hlinkClick r:id="rId5"/>
              </a:rPr>
              <a:t>WindowsPSModulePath</a:t>
            </a:r>
            <a:r>
              <a:rPr lang="en-US" dirty="0"/>
              <a:t> – Sets the </a:t>
            </a:r>
            <a:r>
              <a:rPr lang="en-US" dirty="0" err="1"/>
              <a:t>PSModulePath</a:t>
            </a:r>
            <a:r>
              <a:rPr lang="en-US" dirty="0"/>
              <a:t> to include Windows PowerShell paths in PowerShell Core</a:t>
            </a:r>
          </a:p>
          <a:p>
            <a:r>
              <a:rPr lang="en-US" dirty="0">
                <a:hlinkClick r:id="rId6"/>
              </a:rPr>
              <a:t>PowerShim</a:t>
            </a:r>
            <a:r>
              <a:rPr lang="en-US" dirty="0"/>
              <a:t> – Execute Windows PowerShell cmdlets from PowerShell Core</a:t>
            </a:r>
          </a:p>
        </p:txBody>
      </p:sp>
    </p:spTree>
    <p:extLst>
      <p:ext uri="{BB962C8B-B14F-4D97-AF65-F5344CB8AC3E}">
        <p14:creationId xmlns:p14="http://schemas.microsoft.com/office/powerpoint/2010/main" val="47717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6BCD-F893-4FBF-9F27-68B26DB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</a:t>
            </a:r>
            <a:r>
              <a:rPr lang="en-US" dirty="0"/>
              <a:t>– Rules to Live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F283-C17A-4EDB-8EF5-734E0F99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which core cmdlets exist on which platforms</a:t>
            </a:r>
          </a:p>
          <a:p>
            <a:r>
              <a:rPr lang="en-US" dirty="0"/>
              <a:t>Understand which modules work on which platforms</a:t>
            </a:r>
          </a:p>
          <a:p>
            <a:r>
              <a:rPr lang="en-US" dirty="0"/>
              <a:t>Write cross platform automated tests </a:t>
            </a:r>
          </a:p>
          <a:p>
            <a:r>
              <a:rPr lang="en-US" dirty="0"/>
              <a:t>Choose your top platforms to support</a:t>
            </a:r>
          </a:p>
        </p:txBody>
      </p:sp>
    </p:spTree>
    <p:extLst>
      <p:ext uri="{BB962C8B-B14F-4D97-AF65-F5344CB8AC3E}">
        <p14:creationId xmlns:p14="http://schemas.microsoft.com/office/powerpoint/2010/main" val="55152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0D46-EBBA-4982-BC38-E152046B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Manifests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F0D2-AAA9-4F0D-B241-D072F195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CompatiblePSEdtions</a:t>
            </a:r>
            <a:r>
              <a:rPr lang="en-US" dirty="0"/>
              <a:t> (PS v5.1 and up)</a:t>
            </a:r>
          </a:p>
          <a:p>
            <a:r>
              <a:rPr lang="en-US" dirty="0" err="1"/>
              <a:t>ProcessorArchitecture</a:t>
            </a:r>
            <a:endParaRPr lang="en-US" dirty="0"/>
          </a:p>
          <a:p>
            <a:r>
              <a:rPr lang="en-US" dirty="0"/>
              <a:t>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A67AC-3723-4DB2-9A87-9888E697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79" y="3429000"/>
            <a:ext cx="7064563" cy="25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Template.pptx" id="{5EBE1455-B8DC-403E-9481-6B7F22B22367}" vid="{35AEC89A-5857-4827-898A-AF408DE1A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Summit-Template</Template>
  <TotalTime>1715</TotalTime>
  <Words>471</Words>
  <Application>Microsoft Office PowerPoint</Application>
  <PresentationFormat>Widescreen</PresentationFormat>
  <Paragraphs>99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Building Cross Platform PowerShell Modules</vt:lpstr>
      <vt:lpstr>Agenda</vt:lpstr>
      <vt:lpstr>A new era of PowerShell</vt:lpstr>
      <vt:lpstr>A golden age of incompatibility</vt:lpstr>
      <vt:lpstr>Identifying Differences</vt:lpstr>
      <vt:lpstr>Tools to help </vt:lpstr>
      <vt:lpstr>PowerPoint Presentation</vt:lpstr>
      <vt:lpstr>Modules – Rules to Live By</vt:lpstr>
      <vt:lpstr>Module Manifests </vt:lpstr>
      <vt:lpstr>Using Docker for Cross Platform Testing</vt:lpstr>
      <vt:lpstr>PowerPoint Presentation</vt:lpstr>
      <vt:lpstr>Understanding .NET Core</vt:lpstr>
      <vt:lpstr>Building for .NET Standard</vt:lpstr>
      <vt:lpstr>Deployment</vt:lpstr>
      <vt:lpstr>PowerPoint Presentation</vt:lpstr>
      <vt:lpstr>PowerPoint Presentation</vt:lpstr>
      <vt:lpstr>Native Binaries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Caveats </vt:lpstr>
      <vt:lpstr>Calls to action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Notes</dc:title>
  <dc:creator>Adam Driscoll</dc:creator>
  <cp:lastModifiedBy>Adam Driscoll</cp:lastModifiedBy>
  <cp:revision>61</cp:revision>
  <dcterms:created xsi:type="dcterms:W3CDTF">2018-03-23T20:59:11Z</dcterms:created>
  <dcterms:modified xsi:type="dcterms:W3CDTF">2018-04-27T14:04:12Z</dcterms:modified>
</cp:coreProperties>
</file>