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0" r:id="rId4"/>
    <p:sldId id="282" r:id="rId5"/>
    <p:sldId id="283" r:id="rId6"/>
    <p:sldId id="284" r:id="rId7"/>
    <p:sldId id="278" r:id="rId8"/>
    <p:sldId id="279" r:id="rId9"/>
    <p:sldId id="281" r:id="rId10"/>
    <p:sldId id="257" r:id="rId11"/>
    <p:sldId id="264" r:id="rId12"/>
    <p:sldId id="265" r:id="rId13"/>
    <p:sldId id="266" r:id="rId14"/>
    <p:sldId id="277" r:id="rId15"/>
    <p:sldId id="274" r:id="rId16"/>
    <p:sldId id="258" r:id="rId17"/>
    <p:sldId id="267" r:id="rId18"/>
    <p:sldId id="260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09" autoAdjust="0"/>
  </p:normalViewPr>
  <p:slideViewPr>
    <p:cSldViewPr snapToGrid="0">
      <p:cViewPr varScale="1">
        <p:scale>
          <a:sx n="85" d="100"/>
          <a:sy n="85" d="100"/>
        </p:scale>
        <p:origin x="1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124F-9096-4F65-B98D-494517E1E84D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CC722-CA86-4543-8D86-A95329056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r>
              <a:rPr lang="en-US" baseline="0" dirty="0"/>
              <a:t> .\UserInput.ps1 (maybe)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.\AdvancedFunctions.ps1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demo</a:t>
            </a:r>
            <a:r>
              <a:rPr lang="en-US" baseline="0" dirty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.\ExtensibleTypeSystem.ps1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.\Start-Demo.ps1</a:t>
            </a:r>
            <a:r>
              <a:rPr lang="en-US" baseline="0" dirty="0"/>
              <a:t> .\Jobs.ps1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CC722-CA86-4543-8D86-A953290564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6D06-D8E6-4D4F-80FF-47BC6194BAA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C5F-0E11-43F3-B562-B6329D22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62E6-4F7B-44C5-B885-A5775EF3D15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3E25-F9FA-4399-B084-A63CDC790CF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media.glassdoor.com/l/2e/5e/97/3c/concurrency-log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5" y="5585228"/>
            <a:ext cx="2326057" cy="9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www.regonline.com/custImages/249339_copy/IVNUA_wtag4c-H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256" y="5753319"/>
            <a:ext cx="3084106" cy="8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3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PowerShell Advanced Scripting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Driscoll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57668" y="5156921"/>
            <a:ext cx="10058400" cy="22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Adam Driscoll</a:t>
            </a:r>
          </a:p>
          <a:p>
            <a:pPr algn="l"/>
            <a:r>
              <a:rPr lang="en-US" sz="1800" dirty="0"/>
              <a:t>Twitter: @</a:t>
            </a:r>
            <a:r>
              <a:rPr lang="en-US" sz="1800" dirty="0" err="1"/>
              <a:t>adamdriscoll</a:t>
            </a:r>
            <a:endParaRPr lang="en-US" sz="1800" dirty="0"/>
          </a:p>
          <a:p>
            <a:pPr algn="l"/>
            <a:r>
              <a:rPr lang="en-US" sz="1800" dirty="0"/>
              <a:t>adriscoll@concurrency.com</a:t>
            </a:r>
          </a:p>
          <a:p>
            <a:pPr algn="l"/>
            <a:r>
              <a:rPr lang="en-US" sz="1800" dirty="0"/>
              <a:t>Senior Application Developer</a:t>
            </a:r>
          </a:p>
          <a:p>
            <a:pPr algn="l"/>
            <a:endParaRPr lang="en-US" dirty="0"/>
          </a:p>
        </p:txBody>
      </p:sp>
      <p:pic>
        <p:nvPicPr>
          <p:cNvPr id="6" name="Picture 2" descr="MVP_Logo_Horizontal_Preferred_Cyan300_RGB_300ppi.png (751×30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44" y="5597768"/>
            <a:ext cx="2194047" cy="88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Cmdlet Binding</a:t>
            </a:r>
          </a:p>
          <a:p>
            <a:pPr lvl="0"/>
            <a:r>
              <a:rPr lang="en-US" dirty="0"/>
              <a:t>Parameter validation</a:t>
            </a:r>
          </a:p>
          <a:p>
            <a:pPr lvl="0"/>
            <a:r>
              <a:rPr lang="en-US" dirty="0"/>
              <a:t>Accepting Pipeline input</a:t>
            </a:r>
          </a:p>
          <a:p>
            <a:pPr lvl="0"/>
            <a:r>
              <a:rPr lang="en-US" dirty="0"/>
              <a:t>Inline Help</a:t>
            </a:r>
          </a:p>
        </p:txBody>
      </p:sp>
    </p:spTree>
    <p:extLst>
      <p:ext uri="{BB962C8B-B14F-4D97-AF65-F5344CB8AC3E}">
        <p14:creationId xmlns:p14="http://schemas.microsoft.com/office/powerpoint/2010/main" val="38266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Binding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CmdletBinding</a:t>
            </a:r>
            <a:r>
              <a:rPr lang="en-US" dirty="0"/>
              <a:t> Attribute</a:t>
            </a:r>
          </a:p>
          <a:p>
            <a:r>
              <a:rPr lang="en-US" dirty="0" err="1"/>
              <a:t>ParameterAttribute</a:t>
            </a:r>
            <a:endParaRPr lang="en-US" dirty="0"/>
          </a:p>
          <a:p>
            <a:r>
              <a:rPr lang="en-US" dirty="0" err="1"/>
              <a:t>ValueFromPipeline</a:t>
            </a:r>
            <a:endParaRPr lang="en-US" dirty="0"/>
          </a:p>
          <a:p>
            <a:r>
              <a:rPr lang="en-US" dirty="0" err="1"/>
              <a:t>ValueFromPropertyName</a:t>
            </a:r>
            <a:endParaRPr lang="en-US" dirty="0"/>
          </a:p>
          <a:p>
            <a:r>
              <a:rPr lang="en-US" dirty="0"/>
              <a:t>Parameter Sets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78" y="2927649"/>
            <a:ext cx="5188217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Built-in validation attributes</a:t>
            </a:r>
          </a:p>
          <a:p>
            <a:pPr lvl="1"/>
            <a:r>
              <a:rPr lang="en-US" dirty="0" err="1"/>
              <a:t>ValidateSet</a:t>
            </a:r>
            <a:endParaRPr lang="en-US" dirty="0"/>
          </a:p>
          <a:p>
            <a:pPr lvl="1"/>
            <a:r>
              <a:rPr lang="en-US" dirty="0" err="1"/>
              <a:t>ValidateRange</a:t>
            </a:r>
            <a:endParaRPr lang="en-US" dirty="0"/>
          </a:p>
          <a:p>
            <a:pPr lvl="1"/>
            <a:r>
              <a:rPr lang="en-US" dirty="0"/>
              <a:t>Mandatory</a:t>
            </a:r>
          </a:p>
          <a:p>
            <a:r>
              <a:rPr lang="en-US" dirty="0"/>
              <a:t>Custom Attributes</a:t>
            </a:r>
          </a:p>
          <a:p>
            <a:pPr lvl="1"/>
            <a:r>
              <a:rPr lang="en-US" dirty="0" err="1"/>
              <a:t>ValidateScriptBlock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03" y="2788460"/>
            <a:ext cx="7092173" cy="11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Pipeline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Begin Block – Run once before pipeline input is processed</a:t>
            </a:r>
          </a:p>
          <a:p>
            <a:r>
              <a:rPr lang="en-US" dirty="0"/>
              <a:t>Process block – Run for every item in the pipeline</a:t>
            </a:r>
          </a:p>
          <a:p>
            <a:r>
              <a:rPr lang="en-US" dirty="0"/>
              <a:t>End Block – Run once after pipeline input processed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65" y="3573329"/>
            <a:ext cx="6204269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\</a:t>
            </a:r>
            <a:r>
              <a:rPr lang="en-US" dirty="0" err="1"/>
              <a:t>ShouldContinue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ConfirmPreference</a:t>
            </a:r>
            <a:endParaRPr lang="en-US" dirty="0"/>
          </a:p>
          <a:p>
            <a:r>
              <a:rPr lang="en-US" dirty="0"/>
              <a:t>Support for 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199" y="5023324"/>
            <a:ext cx="5238095" cy="7523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38200" y="5146431"/>
            <a:ext cx="2204999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94" y="3529215"/>
            <a:ext cx="7709911" cy="119681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749463" y="3095363"/>
            <a:ext cx="1594339" cy="77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Help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Discoverable by Get-Help</a:t>
            </a:r>
          </a:p>
          <a:p>
            <a:r>
              <a:rPr lang="en-US" dirty="0"/>
              <a:t>Multi-Line </a:t>
            </a:r>
            <a:r>
              <a:rPr lang="en-US" dirty="0" smtClean="0"/>
              <a:t>Comment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279" y="3783024"/>
            <a:ext cx="4542857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Copy-deployable sets of functionality</a:t>
            </a:r>
          </a:p>
          <a:p>
            <a:pPr lvl="0"/>
            <a:r>
              <a:rPr lang="en-US" dirty="0"/>
              <a:t>Can include aliases, functions, type formats, </a:t>
            </a:r>
            <a:r>
              <a:rPr lang="en-US" dirty="0" err="1"/>
              <a:t>etc</a:t>
            </a:r>
            <a:endParaRPr lang="en-US" dirty="0"/>
          </a:p>
          <a:p>
            <a:pPr lvl="0"/>
            <a:r>
              <a:rPr lang="en-US" dirty="0"/>
              <a:t>Installable via PowerShell Gallery</a:t>
            </a:r>
          </a:p>
          <a:p>
            <a:pPr lvl="0"/>
            <a:r>
              <a:rPr lang="en-US" dirty="0"/>
              <a:t>Easy to make! </a:t>
            </a:r>
          </a:p>
        </p:txBody>
      </p:sp>
    </p:spTree>
    <p:extLst>
      <p:ext uri="{BB962C8B-B14F-4D97-AF65-F5344CB8AC3E}">
        <p14:creationId xmlns:p14="http://schemas.microsoft.com/office/powerpoint/2010/main" val="34466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0" y="2712073"/>
            <a:ext cx="10911130" cy="22283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76734" y="1690688"/>
            <a:ext cx="2293496" cy="10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0151" y="1506022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Folder ($</a:t>
            </a:r>
            <a:r>
              <a:rPr lang="en-US" dirty="0" err="1"/>
              <a:t>Env:PSModulePath</a:t>
            </a:r>
            <a:r>
              <a:rPr lang="en-US" dirty="0"/>
              <a:t>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876" y="4392119"/>
            <a:ext cx="2713219" cy="8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61948" y="5261548"/>
            <a:ext cx="179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Manifest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3876" y="4661941"/>
            <a:ext cx="1528996" cy="172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05338" y="6251118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Module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96000" y="2435902"/>
            <a:ext cx="1541489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50751" y="2136626"/>
            <a:ext cx="209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Formatting File</a:t>
            </a:r>
          </a:p>
        </p:txBody>
      </p:sp>
    </p:spTree>
    <p:extLst>
      <p:ext uri="{BB962C8B-B14F-4D97-AF65-F5344CB8AC3E}">
        <p14:creationId xmlns:p14="http://schemas.microsoft.com/office/powerpoint/2010/main" val="423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Type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Types can be extended to include additional properties and methods</a:t>
            </a:r>
          </a:p>
          <a:p>
            <a:pPr lvl="0"/>
            <a:r>
              <a:rPr lang="en-US" dirty="0"/>
              <a:t>Types can be extended dynamically with Add-Member</a:t>
            </a:r>
          </a:p>
          <a:p>
            <a:pPr lvl="0"/>
            <a:r>
              <a:rPr lang="en-US" dirty="0"/>
              <a:t>Types can be extended via Type PS1XML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660" y="3536500"/>
            <a:ext cx="7793555" cy="16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Jobs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work asynchronously </a:t>
            </a:r>
          </a:p>
          <a:p>
            <a:r>
              <a:rPr lang="en-US" dirty="0"/>
              <a:t>Works for remote commands</a:t>
            </a:r>
          </a:p>
          <a:p>
            <a:r>
              <a:rPr lang="en-US" dirty="0"/>
              <a:t>Can be scheduled</a:t>
            </a:r>
          </a:p>
          <a:p>
            <a:r>
              <a:rPr lang="en-US" dirty="0"/>
              <a:t>Startup cost to creating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  <a:p>
            <a:r>
              <a:rPr lang="en-US" dirty="0"/>
              <a:t>Advanced Functions</a:t>
            </a:r>
          </a:p>
          <a:p>
            <a:r>
              <a:rPr lang="en-US" dirty="0"/>
              <a:t>Creating Modules</a:t>
            </a:r>
          </a:p>
          <a:p>
            <a:r>
              <a:rPr lang="en-US" dirty="0"/>
              <a:t>Extensible Type System</a:t>
            </a:r>
          </a:p>
          <a:p>
            <a:r>
              <a:rPr lang="en-US" dirty="0"/>
              <a:t>PowerShell Jobs</a:t>
            </a:r>
          </a:p>
          <a:p>
            <a:r>
              <a:rPr lang="en-US" dirty="0"/>
              <a:t>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an advanced function that searches for executable (EXE and DLL) files on your machine matching a particular pattern and version number. </a:t>
            </a:r>
          </a:p>
          <a:p>
            <a:pPr lvl="1"/>
            <a:r>
              <a:rPr lang="en-US" dirty="0"/>
              <a:t>Accept a directory by pipeline 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AsJob</a:t>
            </a:r>
            <a:r>
              <a:rPr lang="en-US" dirty="0" smtClean="0"/>
              <a:t> parameter to utilize </a:t>
            </a:r>
            <a:r>
              <a:rPr lang="en-US" dirty="0"/>
              <a:t>jobs </a:t>
            </a:r>
            <a:r>
              <a:rPr lang="en-US" dirty="0" smtClean="0"/>
              <a:t>and avoid </a:t>
            </a:r>
            <a:r>
              <a:rPr lang="en-US" dirty="0"/>
              <a:t>blocking during execution</a:t>
            </a:r>
          </a:p>
          <a:p>
            <a:pPr lvl="1"/>
            <a:r>
              <a:rPr lang="en-US" dirty="0"/>
              <a:t>Make sure to validate </a:t>
            </a:r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Write progress for execution where </a:t>
            </a:r>
            <a:r>
              <a:rPr lang="en-US" dirty="0" err="1" smtClean="0"/>
              <a:t>AsJob</a:t>
            </a:r>
            <a:r>
              <a:rPr lang="en-US" dirty="0" smtClean="0"/>
              <a:t> is </a:t>
            </a:r>
            <a:r>
              <a:rPr lang="en-US" smtClean="0"/>
              <a:t>not specified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Basics</a:t>
            </a:r>
          </a:p>
          <a:p>
            <a:r>
              <a:rPr lang="en-US" dirty="0"/>
              <a:t>Credentials</a:t>
            </a:r>
          </a:p>
          <a:p>
            <a:r>
              <a:rPr lang="en-US" dirty="0"/>
              <a:t>Confirmation</a:t>
            </a:r>
          </a:p>
          <a:p>
            <a:r>
              <a:rPr lang="en-US" dirty="0"/>
              <a:t>Progress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735" y="2485644"/>
            <a:ext cx="8528530" cy="12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Show-Command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476" y="1473284"/>
            <a:ext cx="3856262" cy="43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6" y="1507890"/>
            <a:ext cx="7344653" cy="35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Get-Credential to pop up a dialog</a:t>
            </a:r>
          </a:p>
          <a:p>
            <a:r>
              <a:rPr lang="en-US" dirty="0" err="1"/>
              <a:t>PSCredential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\Password Pairs</a:t>
            </a:r>
          </a:p>
          <a:p>
            <a:r>
              <a:rPr lang="en-US" dirty="0" err="1"/>
              <a:t>SecureString</a:t>
            </a:r>
            <a:r>
              <a:rPr lang="en-US" dirty="0"/>
              <a:t> for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336" y="1469601"/>
            <a:ext cx="3438095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Global:ConfirmPreference</a:t>
            </a:r>
            <a:endParaRPr lang="en-US" dirty="0"/>
          </a:p>
          <a:p>
            <a:r>
              <a:rPr lang="en-US" dirty="0" smtClean="0"/>
              <a:t>Confirm</a:t>
            </a:r>
            <a:endParaRPr lang="en-US" dirty="0"/>
          </a:p>
          <a:p>
            <a:r>
              <a:rPr lang="en-US" dirty="0" err="1" smtClean="0"/>
              <a:t>WhatIf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4" y="3745235"/>
            <a:ext cx="9980952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Write-Progress</a:t>
            </a:r>
          </a:p>
          <a:p>
            <a:r>
              <a:rPr lang="en-US" dirty="0"/>
              <a:t>Displays status based on the PowerShell host’s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0" y="3222128"/>
            <a:ext cx="10479230" cy="141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313</Words>
  <Application>Microsoft Office PowerPoint</Application>
  <PresentationFormat>Widescreen</PresentationFormat>
  <Paragraphs>98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PowerShell Advanced Scripting</vt:lpstr>
      <vt:lpstr>Agenda</vt:lpstr>
      <vt:lpstr>User Interaction</vt:lpstr>
      <vt:lpstr>Read-Host</vt:lpstr>
      <vt:lpstr>Show-Command</vt:lpstr>
      <vt:lpstr>Out-GridView</vt:lpstr>
      <vt:lpstr>Credentials</vt:lpstr>
      <vt:lpstr>Confirmation</vt:lpstr>
      <vt:lpstr>Progress</vt:lpstr>
      <vt:lpstr>Advanced Functions</vt:lpstr>
      <vt:lpstr>Cmdlet Binding</vt:lpstr>
      <vt:lpstr>Parameter Validation</vt:lpstr>
      <vt:lpstr>Accepting Pipeline Input</vt:lpstr>
      <vt:lpstr>ShouldProcess\ShouldContinue</vt:lpstr>
      <vt:lpstr>Inline Help</vt:lpstr>
      <vt:lpstr>Creating Modules</vt:lpstr>
      <vt:lpstr>Anatomy of a Module</vt:lpstr>
      <vt:lpstr>Extensible Type System</vt:lpstr>
      <vt:lpstr>PowerShell Jobs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Advanced Scripting</dc:title>
  <dc:creator>Adam Driscoll</dc:creator>
  <cp:lastModifiedBy>Adam Driscoll</cp:lastModifiedBy>
  <cp:revision>58</cp:revision>
  <dcterms:created xsi:type="dcterms:W3CDTF">2016-03-06T23:08:36Z</dcterms:created>
  <dcterms:modified xsi:type="dcterms:W3CDTF">2016-04-15T13:51:52Z</dcterms:modified>
</cp:coreProperties>
</file>