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1"/>
  </p:notesMasterIdLst>
  <p:sldIdLst>
    <p:sldId id="256" r:id="rId2"/>
    <p:sldId id="280" r:id="rId3"/>
    <p:sldId id="279" r:id="rId4"/>
    <p:sldId id="257" r:id="rId5"/>
    <p:sldId id="281" r:id="rId6"/>
    <p:sldId id="264" r:id="rId7"/>
    <p:sldId id="263" r:id="rId8"/>
    <p:sldId id="258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0" r:id="rId23"/>
    <p:sldId id="286" r:id="rId24"/>
    <p:sldId id="278" r:id="rId25"/>
    <p:sldId id="282" r:id="rId26"/>
    <p:sldId id="283" r:id="rId27"/>
    <p:sldId id="284" r:id="rId28"/>
    <p:sldId id="285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9627" autoAdjust="0"/>
  </p:normalViewPr>
  <p:slideViewPr>
    <p:cSldViewPr snapToGrid="0" snapToObjects="1">
      <p:cViewPr varScale="1">
        <p:scale>
          <a:sx n="69" d="100"/>
          <a:sy n="69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72B4-E1DF-4934-A6A5-E90CB8C6252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7A955-8ED9-415A-A1BB-824CD2BC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git.install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https://www.visualstudio.com/vs/community/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PSBootstrap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7A955-8ED9-415A-A1BB-824CD2BCA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how USB keys with all this stuff on them.</a:t>
            </a:r>
          </a:p>
          <a:p>
            <a:r>
              <a:rPr lang="en-US" dirty="0"/>
              <a:t>https://github.com/PowerShell/PowerShell/issues/3383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7A955-8ED9-415A-A1BB-824CD2BCA1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er.im/PowerShell/PowerShell?utm_source=badge&amp;utm_medium=badge&amp;utm_campaign=pr-badge&amp;utm_content=badg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ering.life/" TargetMode="External"/><Relationship Id="rId2" Type="http://schemas.openxmlformats.org/officeDocument/2006/relationships/hyperlink" Target="https://github.com/adamdrisco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470920"/>
            <a:ext cx="7766936" cy="1646302"/>
          </a:xfrm>
        </p:spPr>
        <p:txBody>
          <a:bodyPr/>
          <a:lstStyle/>
          <a:p>
            <a:r>
              <a:rPr lang="en-US" b="1" dirty="0"/>
              <a:t>Introducing the PowerShell GitHub Repository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147732"/>
            <a:ext cx="7766936" cy="1096899"/>
          </a:xfrm>
        </p:spPr>
        <p:txBody>
          <a:bodyPr/>
          <a:lstStyle/>
          <a:p>
            <a:r>
              <a:rPr lang="en-US" dirty="0"/>
              <a:t>Adam Driscoll</a:t>
            </a:r>
          </a:p>
        </p:txBody>
      </p:sp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Introduction to GitHub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437" y="1640471"/>
            <a:ext cx="7010728" cy="47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Introduction to 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482" y="1749526"/>
            <a:ext cx="9880042" cy="47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9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Introduction to 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703" y="1665637"/>
            <a:ext cx="7450239" cy="47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5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Introduction to 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424" y="1690804"/>
            <a:ext cx="6818185" cy="50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8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Contributing: Issues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777" y="1799862"/>
            <a:ext cx="7001887" cy="47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3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Contributing: Issues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454" y="1699194"/>
            <a:ext cx="5615034" cy="4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7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Contributing: Pull Requests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350" y="1732750"/>
            <a:ext cx="8273771" cy="48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8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Contributing: Pull Requests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001" y="2160588"/>
            <a:ext cx="70420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Contributing: Pull Requests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906" y="2160588"/>
            <a:ext cx="729022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2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Contributing: Pull Requests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25" y="1848643"/>
            <a:ext cx="11145023" cy="38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5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Driscoll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Software Developer @ </a:t>
            </a:r>
            <a:r>
              <a:rPr lang="en-US" dirty="0" err="1"/>
              <a:t>STEALTHbits</a:t>
            </a:r>
            <a:endParaRPr lang="en-US" dirty="0"/>
          </a:p>
          <a:p>
            <a:r>
              <a:rPr lang="en-US" dirty="0"/>
              <a:t>Cloud and Datacenter MVP</a:t>
            </a:r>
          </a:p>
          <a:p>
            <a:r>
              <a:rPr lang="en-US" dirty="0"/>
              <a:t>Developer of PowerShell Tools for </a:t>
            </a:r>
            <a:r>
              <a:rPr lang="en-US"/>
              <a:t>Visual Studio</a:t>
            </a:r>
            <a:endParaRPr lang="en-US" dirty="0"/>
          </a:p>
          <a:p>
            <a:r>
              <a:rPr lang="en-US" dirty="0"/>
              <a:t>Globetrotter</a:t>
            </a:r>
          </a:p>
          <a:p>
            <a:r>
              <a:rPr lang="en-US" dirty="0"/>
              <a:t>Endurance Athlete</a:t>
            </a:r>
          </a:p>
        </p:txBody>
      </p:sp>
      <p:pic>
        <p:nvPicPr>
          <p:cNvPr id="1026" name="Picture 2" descr="Image may contain: 1 person, smi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264" y="3573345"/>
            <a:ext cx="2998439" cy="29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may contain: 1 person, outdoor and na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04" y="3896341"/>
            <a:ext cx="3166947" cy="23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1 person, mountain, outdoor and na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294496"/>
            <a:ext cx="2221244" cy="29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75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Continuous Integration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114" y="2587021"/>
            <a:ext cx="6723809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4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Continuous Integration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536" y="2160588"/>
            <a:ext cx="5543730" cy="45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1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Start-</a:t>
            </a:r>
            <a:r>
              <a:rPr lang="en-US" dirty="0" err="1"/>
              <a:t>PSBuild</a:t>
            </a:r>
            <a:endParaRPr lang="en-US" dirty="0"/>
          </a:p>
          <a:p>
            <a:r>
              <a:rPr lang="en-US" dirty="0"/>
              <a:t>Building with 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90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Your first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issue to the PowerShell repo</a:t>
            </a:r>
          </a:p>
          <a:p>
            <a:r>
              <a:rPr lang="en-US" dirty="0"/>
              <a:t>Update some documentation and create a pull request</a:t>
            </a:r>
          </a:p>
          <a:p>
            <a:r>
              <a:rPr lang="en-US" dirty="0"/>
              <a:t>Join in on the RFC discussions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9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Getting the source and building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, Visual Studio, Visual Studio Code and </a:t>
            </a:r>
            <a:r>
              <a:rPr lang="en-US" dirty="0" err="1"/>
              <a:t>dotnet</a:t>
            </a:r>
            <a:r>
              <a:rPr lang="en-US" dirty="0"/>
              <a:t> core</a:t>
            </a:r>
          </a:p>
          <a:p>
            <a:r>
              <a:rPr lang="en-US" dirty="0"/>
              <a:t>Fork the PowerShell repository</a:t>
            </a:r>
          </a:p>
          <a:p>
            <a:r>
              <a:rPr lang="en-US" dirty="0"/>
              <a:t>Clone source locally</a:t>
            </a:r>
          </a:p>
          <a:p>
            <a:r>
              <a:rPr lang="en-US" dirty="0"/>
              <a:t>Build using Start-</a:t>
            </a:r>
            <a:r>
              <a:rPr lang="en-US" dirty="0" err="1"/>
              <a:t>PSBuild</a:t>
            </a:r>
            <a:r>
              <a:rPr lang="en-US" dirty="0"/>
              <a:t> or Visual Studio Code</a:t>
            </a:r>
          </a:p>
          <a:p>
            <a:r>
              <a:rPr lang="en-US" dirty="0"/>
              <a:t>Run your own version of PowerShell!</a:t>
            </a:r>
          </a:p>
        </p:txBody>
      </p:sp>
    </p:spTree>
    <p:extLst>
      <p:ext uri="{BB962C8B-B14F-4D97-AF65-F5344CB8AC3E}">
        <p14:creationId xmlns:p14="http://schemas.microsoft.com/office/powerpoint/2010/main" val="338150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System.Management.Automation</a:t>
            </a:r>
            <a:r>
              <a:rPr lang="en-US" dirty="0"/>
              <a:t> – Main PowerShell assembly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Compiler</a:t>
            </a:r>
          </a:p>
          <a:p>
            <a:pPr lvl="1"/>
            <a:r>
              <a:rPr lang="en-US" dirty="0"/>
              <a:t>Parser</a:t>
            </a:r>
          </a:p>
          <a:p>
            <a:pPr lvl="1"/>
            <a:r>
              <a:rPr lang="en-US" dirty="0"/>
              <a:t>Engine</a:t>
            </a:r>
          </a:p>
          <a:p>
            <a:pPr lvl="1"/>
            <a:r>
              <a:rPr lang="en-US" dirty="0"/>
              <a:t>Debugger</a:t>
            </a:r>
          </a:p>
          <a:p>
            <a:r>
              <a:rPr lang="en-US" dirty="0"/>
              <a:t>PowerShell – PowerShell.exe</a:t>
            </a:r>
          </a:p>
          <a:p>
            <a:r>
              <a:rPr lang="en-US" dirty="0"/>
              <a:t>Microsoft.PowerShell.Commands.* - Built-in modules</a:t>
            </a:r>
          </a:p>
          <a:p>
            <a:r>
              <a:rPr lang="en-US" dirty="0"/>
              <a:t>Tests – 3000+ Pester tests. PowerShell testing PowerShell</a:t>
            </a:r>
          </a:p>
        </p:txBody>
      </p:sp>
    </p:spTree>
    <p:extLst>
      <p:ext uri="{BB962C8B-B14F-4D97-AF65-F5344CB8AC3E}">
        <p14:creationId xmlns:p14="http://schemas.microsoft.com/office/powerpoint/2010/main" val="2087924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source code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or GitHub Search</a:t>
            </a:r>
          </a:p>
          <a:p>
            <a:pPr lvl="1"/>
            <a:r>
              <a:rPr lang="en-US" dirty="0"/>
              <a:t>Classes are usually similar to cmdlet names (Format-Hex -&gt; </a:t>
            </a:r>
            <a:r>
              <a:rPr lang="en-US" dirty="0" err="1"/>
              <a:t>FormatHex.cs</a:t>
            </a:r>
            <a:r>
              <a:rPr lang="en-US" dirty="0"/>
              <a:t>) </a:t>
            </a:r>
          </a:p>
          <a:p>
            <a:r>
              <a:rPr lang="en-US" dirty="0"/>
              <a:t>Get-Module and manifests</a:t>
            </a:r>
          </a:p>
          <a:p>
            <a:pPr lvl="1"/>
            <a:r>
              <a:rPr lang="en-US" dirty="0"/>
              <a:t>Module names point to assemblies</a:t>
            </a:r>
          </a:p>
          <a:p>
            <a:pPr lvl="1"/>
            <a:r>
              <a:rPr lang="en-US" dirty="0"/>
              <a:t>Module manifests point to additional assemblies</a:t>
            </a:r>
          </a:p>
          <a:p>
            <a:r>
              <a:rPr lang="en-US" dirty="0"/>
              <a:t>Ask a friend</a:t>
            </a:r>
          </a:p>
          <a:p>
            <a:pPr lvl="1"/>
            <a:r>
              <a:rPr lang="en-US" dirty="0">
                <a:hlinkClick r:id="rId2"/>
              </a:rPr>
              <a:t>Gitter</a:t>
            </a:r>
            <a:endParaRPr lang="en-US" dirty="0"/>
          </a:p>
          <a:p>
            <a:pPr lvl="1"/>
            <a:r>
              <a:rPr lang="en-US" dirty="0"/>
              <a:t>Issues</a:t>
            </a:r>
          </a:p>
          <a:p>
            <a:pPr lvl="1"/>
            <a:r>
              <a:rPr lang="en-US" dirty="0"/>
              <a:t>Twitter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09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– Updating a cmdlet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Format-Hex to accept a count and offset to output only a section of a file</a:t>
            </a:r>
          </a:p>
          <a:p>
            <a:r>
              <a:rPr lang="en-US" dirty="0"/>
              <a:t>Write a pester test for Format-Hex</a:t>
            </a:r>
          </a:p>
        </p:txBody>
      </p:sp>
    </p:spTree>
    <p:extLst>
      <p:ext uri="{BB962C8B-B14F-4D97-AF65-F5344CB8AC3E}">
        <p14:creationId xmlns:p14="http://schemas.microsoft.com/office/powerpoint/2010/main" val="352107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– Update the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progress function to customize the console</a:t>
            </a:r>
          </a:p>
        </p:txBody>
      </p:sp>
    </p:spTree>
    <p:extLst>
      <p:ext uri="{BB962C8B-B14F-4D97-AF65-F5344CB8AC3E}">
        <p14:creationId xmlns:p14="http://schemas.microsoft.com/office/powerpoint/2010/main" val="3067761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me!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adamdriscoll</a:t>
            </a:r>
            <a:endParaRPr lang="en-US" dirty="0"/>
          </a:p>
          <a:p>
            <a:r>
              <a:rPr lang="en-US" dirty="0">
                <a:hlinkClick r:id="rId2"/>
              </a:rPr>
              <a:t>GitHub: https://github.com/adamdriscoll</a:t>
            </a:r>
            <a:endParaRPr lang="en-US" dirty="0"/>
          </a:p>
          <a:p>
            <a:r>
              <a:rPr lang="en-US"/>
              <a:t>Blog: </a:t>
            </a:r>
            <a:r>
              <a:rPr lang="en-US" dirty="0">
                <a:hlinkClick r:id="rId3"/>
              </a:rPr>
              <a:t>https://wandering.life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7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 to Open Source PowerShell</a:t>
            </a:r>
          </a:p>
          <a:p>
            <a:r>
              <a:rPr lang="en-US" dirty="0"/>
              <a:t>Build and modify PowerShell source code</a:t>
            </a:r>
          </a:p>
        </p:txBody>
      </p:sp>
    </p:spTree>
    <p:extLst>
      <p:ext uri="{BB962C8B-B14F-4D97-AF65-F5344CB8AC3E}">
        <p14:creationId xmlns:p14="http://schemas.microsoft.com/office/powerpoint/2010/main" val="339077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Hour 1</a:t>
            </a:r>
          </a:p>
          <a:p>
            <a:pPr lvl="1"/>
            <a:r>
              <a:rPr lang="en-US" dirty="0"/>
              <a:t>Configure our environments</a:t>
            </a:r>
          </a:p>
          <a:p>
            <a:pPr lvl="1"/>
            <a:r>
              <a:rPr lang="en-US" dirty="0"/>
              <a:t>Learn about open source PowerShell and the GitHub repository</a:t>
            </a:r>
          </a:p>
          <a:p>
            <a:pPr lvl="1"/>
            <a:r>
              <a:rPr lang="en-US" dirty="0"/>
              <a:t>File an issue</a:t>
            </a:r>
          </a:p>
          <a:p>
            <a:r>
              <a:rPr lang="en-US" dirty="0"/>
              <a:t>Hour 2 </a:t>
            </a:r>
          </a:p>
          <a:p>
            <a:pPr lvl="1"/>
            <a:r>
              <a:rPr lang="en-US" dirty="0"/>
              <a:t>Clone the source code and build and run</a:t>
            </a:r>
          </a:p>
          <a:p>
            <a:pPr lvl="1"/>
            <a:r>
              <a:rPr lang="en-US" dirty="0"/>
              <a:t>Extend a cmdlet</a:t>
            </a:r>
          </a:p>
          <a:p>
            <a:pPr lvl="1"/>
            <a:r>
              <a:rPr lang="en-US" dirty="0"/>
              <a:t>Write a test for cmdlet </a:t>
            </a:r>
          </a:p>
          <a:p>
            <a:pPr lvl="1"/>
            <a:r>
              <a:rPr lang="en-US" dirty="0"/>
              <a:t>Create a pull request</a:t>
            </a:r>
          </a:p>
          <a:p>
            <a:r>
              <a:rPr lang="en-US" dirty="0"/>
              <a:t>Hour 3</a:t>
            </a:r>
          </a:p>
          <a:p>
            <a:pPr lvl="1"/>
            <a:r>
              <a:rPr lang="en-US" dirty="0"/>
              <a:t>Examine the runtime and language components</a:t>
            </a:r>
          </a:p>
          <a:p>
            <a:pPr lvl="1"/>
            <a:r>
              <a:rPr lang="en-US" dirty="0"/>
              <a:t>Modify the PowerShell console </a:t>
            </a:r>
            <a:r>
              <a:rPr lang="en-US"/>
              <a:t>progress behavior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7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.NET CLI (</a:t>
            </a:r>
            <a:r>
              <a:rPr lang="en-US" dirty="0" err="1"/>
              <a:t>dotnet</a:t>
            </a:r>
            <a:r>
              <a:rPr lang="en-US" dirty="0"/>
              <a:t>)</a:t>
            </a:r>
          </a:p>
          <a:p>
            <a:pPr lvl="1"/>
            <a:r>
              <a:rPr lang="en-US"/>
              <a:t>Windows 10 SDK</a:t>
            </a:r>
            <a:endParaRPr lang="en-US" dirty="0"/>
          </a:p>
          <a:p>
            <a:r>
              <a:rPr lang="en-US" dirty="0"/>
              <a:t>Optional Software</a:t>
            </a:r>
          </a:p>
          <a:p>
            <a:pPr lvl="1"/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32214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PowerShell</a:t>
            </a:r>
            <a:br>
              <a:rPr lang="en-US" dirty="0"/>
            </a:br>
            <a:r>
              <a:rPr lang="en-US" sz="2400" i="1" dirty="0"/>
              <a:t>What’s it mean?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developed in the open, taking contributions from the community</a:t>
            </a:r>
          </a:p>
          <a:p>
            <a:r>
              <a:rPr lang="en-US" dirty="0"/>
              <a:t>PowerShell for every system! </a:t>
            </a:r>
          </a:p>
          <a:p>
            <a:r>
              <a:rPr lang="en-US" dirty="0"/>
              <a:t>PowerShell no longer linked to Windows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5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PowerShell</a:t>
            </a:r>
            <a:br>
              <a:rPr lang="en-US" dirty="0"/>
            </a:br>
            <a:r>
              <a:rPr lang="en-US" sz="2400" i="1" dirty="0">
                <a:latin typeface="+mn-lt"/>
              </a:rPr>
              <a:t>Repositories</a:t>
            </a:r>
            <a:endParaRPr lang="en-US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Engine and PowerShell.exe</a:t>
            </a:r>
          </a:p>
          <a:p>
            <a:r>
              <a:rPr lang="en-US" dirty="0" err="1"/>
              <a:t>PowerShellGet</a:t>
            </a:r>
            <a:endParaRPr lang="en-US" dirty="0"/>
          </a:p>
          <a:p>
            <a:r>
              <a:rPr lang="en-US" dirty="0"/>
              <a:t>PowerShell-Docs</a:t>
            </a:r>
          </a:p>
          <a:p>
            <a:r>
              <a:rPr lang="en-US" dirty="0"/>
              <a:t>PowerShell-RFC</a:t>
            </a:r>
          </a:p>
          <a:p>
            <a:r>
              <a:rPr lang="en-US" dirty="0"/>
              <a:t>Win32-OpenSSH</a:t>
            </a:r>
          </a:p>
          <a:p>
            <a:r>
              <a:rPr lang="en-US" dirty="0" err="1"/>
              <a:t>PowerShellEditorServices</a:t>
            </a:r>
            <a:endParaRPr lang="en-US" dirty="0"/>
          </a:p>
          <a:p>
            <a:r>
              <a:rPr lang="en-US" dirty="0" err="1"/>
              <a:t>PSReadLine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3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GitHub</a:t>
            </a:r>
          </a:p>
          <a:p>
            <a:r>
              <a:rPr lang="en-US" dirty="0"/>
              <a:t>Contributing</a:t>
            </a:r>
          </a:p>
          <a:p>
            <a:pPr lvl="1"/>
            <a:r>
              <a:rPr lang="en-US" dirty="0"/>
              <a:t>Issues</a:t>
            </a:r>
          </a:p>
          <a:p>
            <a:pPr lvl="1"/>
            <a:r>
              <a:rPr lang="en-US" dirty="0"/>
              <a:t>Pull Requests</a:t>
            </a:r>
          </a:p>
          <a:p>
            <a:r>
              <a:rPr lang="en-US" dirty="0"/>
              <a:t>Continuous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1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GitHub</a:t>
            </a:r>
            <a:br>
              <a:rPr lang="en-US" dirty="0"/>
            </a:br>
            <a:r>
              <a:rPr lang="en-US" sz="2400" i="1" dirty="0"/>
              <a:t>Introduction to 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765" y="2160588"/>
            <a:ext cx="489650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01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1753</TotalTime>
  <Words>478</Words>
  <Application>Microsoft Office PowerPoint</Application>
  <PresentationFormat>Widescreen</PresentationFormat>
  <Paragraphs>113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Introducing the PowerShell GitHub Repository </vt:lpstr>
      <vt:lpstr>Adam Driscoll</vt:lpstr>
      <vt:lpstr>Goals</vt:lpstr>
      <vt:lpstr>Agenda</vt:lpstr>
      <vt:lpstr>Environment configuration</vt:lpstr>
      <vt:lpstr>Open Source PowerShell What’s it mean? </vt:lpstr>
      <vt:lpstr>Open Source PowerShell Repositories</vt:lpstr>
      <vt:lpstr>Getting around GitHub</vt:lpstr>
      <vt:lpstr>Getting around GitHub Introduction to GitHub</vt:lpstr>
      <vt:lpstr>Getting around GitHub Introduction to GitHub</vt:lpstr>
      <vt:lpstr>Getting around GitHub Introduction to GitHub</vt:lpstr>
      <vt:lpstr>Getting around GitHub Introduction to GitHub</vt:lpstr>
      <vt:lpstr>Getting around GitHub Introduction to GitHub</vt:lpstr>
      <vt:lpstr>Getting around GitHub Contributing: Issues</vt:lpstr>
      <vt:lpstr>Getting around GitHub Contributing: Issues</vt:lpstr>
      <vt:lpstr>Getting around GitHub Contributing: Pull Requests</vt:lpstr>
      <vt:lpstr>Getting around GitHub Contributing: Pull Requests</vt:lpstr>
      <vt:lpstr>Getting around GitHub Contributing: Pull Requests</vt:lpstr>
      <vt:lpstr>Getting around GitHub Contributing: Pull Requests</vt:lpstr>
      <vt:lpstr>Getting around GitHub Continuous Integration</vt:lpstr>
      <vt:lpstr>Getting around GitHub Continuous Integration</vt:lpstr>
      <vt:lpstr>Building PowerShell</vt:lpstr>
      <vt:lpstr>Lab 1 – Your first contributions</vt:lpstr>
      <vt:lpstr>Lab 2 – Getting the source and building it</vt:lpstr>
      <vt:lpstr>Source Layout</vt:lpstr>
      <vt:lpstr>Tips for finding source code </vt:lpstr>
      <vt:lpstr>Lab 3 – Updating a cmdlet</vt:lpstr>
      <vt:lpstr>Lab 4 – Update the console</vt:lpstr>
      <vt:lpstr>Find me!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PowerShell GitHub Repository </dc:title>
  <dc:creator>Adam Driscoll</dc:creator>
  <cp:lastModifiedBy>Adam</cp:lastModifiedBy>
  <cp:revision>66</cp:revision>
  <dcterms:created xsi:type="dcterms:W3CDTF">2017-03-09T00:06:34Z</dcterms:created>
  <dcterms:modified xsi:type="dcterms:W3CDTF">2017-04-09T14:43:33Z</dcterms:modified>
</cp:coreProperties>
</file>