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272" r:id="rId4"/>
    <p:sldId id="271" r:id="rId5"/>
    <p:sldId id="258" r:id="rId6"/>
    <p:sldId id="259" r:id="rId7"/>
    <p:sldId id="267" r:id="rId8"/>
    <p:sldId id="269" r:id="rId9"/>
    <p:sldId id="300" r:id="rId10"/>
    <p:sldId id="290" r:id="rId11"/>
    <p:sldId id="268" r:id="rId12"/>
    <p:sldId id="298" r:id="rId13"/>
    <p:sldId id="291" r:id="rId14"/>
    <p:sldId id="295" r:id="rId15"/>
    <p:sldId id="292" r:id="rId16"/>
    <p:sldId id="293" r:id="rId17"/>
    <p:sldId id="296" r:id="rId18"/>
    <p:sldId id="294" r:id="rId19"/>
    <p:sldId id="278" r:id="rId20"/>
    <p:sldId id="279" r:id="rId21"/>
    <p:sldId id="282" r:id="rId22"/>
    <p:sldId id="299" r:id="rId23"/>
    <p:sldId id="287" r:id="rId24"/>
    <p:sldId id="302" r:id="rId25"/>
    <p:sldId id="30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840" autoAdjust="0"/>
  </p:normalViewPr>
  <p:slideViewPr>
    <p:cSldViewPr snapToGrid="0">
      <p:cViewPr varScale="1">
        <p:scale>
          <a:sx n="43" d="100"/>
          <a:sy n="43" d="100"/>
        </p:scale>
        <p:origin x="193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81CB5-8DC3-4027-AEF6-AF7BB164249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162E-0601-4DA4-8D8F-537C31D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0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 –File .\Pipeline.txt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.\Start-Demo -File .\Modules.txt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–File .\Help.txt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</a:t>
            </a:r>
            <a:r>
              <a:rPr lang="en-US" baseline="0" dirty="0"/>
              <a:t> –File .\Variables.txt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2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.\Start-Demo.ps1</a:t>
            </a:r>
            <a:r>
              <a:rPr lang="en-US" baseline="0" dirty="0"/>
              <a:t> -File</a:t>
            </a:r>
            <a:r>
              <a:rPr lang="en-US" dirty="0"/>
              <a:t> .\Strings.txt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DADF-42A8-42CC-84E4-BA52C0A0134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78F7-6988-417C-8C83-2CF66B19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7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media.glassdoor.com/l/2e/5e/97/3c/concurrency-log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5" y="5585228"/>
            <a:ext cx="2326057" cy="9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regonline.com/custImages/249339_copy/IVNUA_wtag4c-H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56" y="5753319"/>
            <a:ext cx="3084106" cy="8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57668" y="5156921"/>
            <a:ext cx="10058400" cy="22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Adam Driscoll</a:t>
            </a:r>
          </a:p>
          <a:p>
            <a:pPr algn="l"/>
            <a:r>
              <a:rPr lang="en-US" sz="1800" dirty="0"/>
              <a:t>Twitter: @</a:t>
            </a:r>
            <a:r>
              <a:rPr lang="en-US" sz="1800" dirty="0" err="1"/>
              <a:t>adamdriscoll</a:t>
            </a:r>
            <a:endParaRPr lang="en-US" sz="1800" dirty="0"/>
          </a:p>
          <a:p>
            <a:pPr algn="l"/>
            <a:r>
              <a:rPr lang="en-US" sz="1800" dirty="0"/>
              <a:t>adriscoll@concurrency.com</a:t>
            </a:r>
          </a:p>
          <a:p>
            <a:pPr algn="l"/>
            <a:r>
              <a:rPr lang="en-US" sz="1800" dirty="0"/>
              <a:t>Senior Application Developer</a:t>
            </a:r>
          </a:p>
          <a:p>
            <a:pPr algn="l"/>
            <a:endParaRPr lang="en-US" dirty="0"/>
          </a:p>
        </p:txBody>
      </p:sp>
      <p:pic>
        <p:nvPicPr>
          <p:cNvPr id="5" name="Picture 2" descr="MVP_Logo_Horizontal_Preferred_Cyan300_RGB_300ppi.png (751×303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44" y="5597768"/>
            <a:ext cx="2194047" cy="8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grouped sets of parameters</a:t>
            </a:r>
          </a:p>
          <a:p>
            <a:r>
              <a:rPr lang="en-US" dirty="0"/>
              <a:t>Changes syntax of command based on parameters specified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07" y="3297146"/>
            <a:ext cx="9976586" cy="14082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3096203"/>
            <a:ext cx="451757" cy="69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79714" y="4359729"/>
            <a:ext cx="342900" cy="65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8316" y="5085670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Set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271" y="2726871"/>
            <a:ext cx="401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Set 1</a:t>
            </a:r>
          </a:p>
        </p:txBody>
      </p:sp>
    </p:spTree>
    <p:extLst>
      <p:ext uri="{BB962C8B-B14F-4D97-AF65-F5344CB8AC3E}">
        <p14:creationId xmlns:p14="http://schemas.microsoft.com/office/powerpoint/2010/main" val="15078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Discovery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35" y="2064760"/>
            <a:ext cx="6685714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Get-Help</a:t>
            </a:r>
          </a:p>
          <a:p>
            <a:pPr lvl="0"/>
            <a:r>
              <a:rPr lang="en-US" dirty="0"/>
              <a:t>Command Based Help</a:t>
            </a:r>
          </a:p>
          <a:p>
            <a:pPr lvl="0"/>
            <a:r>
              <a:rPr lang="en-US" dirty="0"/>
              <a:t>About Files</a:t>
            </a:r>
          </a:p>
          <a:p>
            <a:pPr lvl="0"/>
            <a:r>
              <a:rPr lang="en-US" dirty="0"/>
              <a:t>Extensible</a:t>
            </a:r>
          </a:p>
          <a:p>
            <a:pPr lvl="0"/>
            <a:r>
              <a:rPr lang="en-US" dirty="0"/>
              <a:t>Updatable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7942" y="5807631"/>
            <a:ext cx="19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Get-Help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443163"/>
            <a:ext cx="5428571" cy="9238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09900" y="3609975"/>
            <a:ext cx="695325" cy="141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515100" y="1221525"/>
            <a:ext cx="981075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515100" y="3366973"/>
            <a:ext cx="1247775" cy="166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7541" y="527220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9975" y="51816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9975" y="81195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860" y="5953010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64" y="2323879"/>
            <a:ext cx="5142857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82" y="2090080"/>
            <a:ext cx="3161905" cy="334285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591300" y="971550"/>
            <a:ext cx="1419225" cy="111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2191" y="65857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391275" y="3867150"/>
            <a:ext cx="18859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41597" y="4206359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Body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5056" y="5983429"/>
            <a:ext cx="18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55" y="2489815"/>
            <a:ext cx="6390476" cy="2019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4255" y="5845629"/>
            <a:ext cx="268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99" y="3056855"/>
            <a:ext cx="5619048" cy="990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8329" y="5780314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305" y="1690688"/>
            <a:ext cx="5457143" cy="12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10" y="3243357"/>
            <a:ext cx="3276190" cy="15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810" y="5072217"/>
            <a:ext cx="4904762" cy="12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9942" y="365125"/>
            <a:ext cx="2491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about_ForEach</a:t>
            </a:r>
            <a:endParaRPr lang="en-US" dirty="0"/>
          </a:p>
          <a:p>
            <a:r>
              <a:rPr lang="en-US" dirty="0"/>
              <a:t>Get-Help </a:t>
            </a:r>
            <a:r>
              <a:rPr lang="en-US" dirty="0" err="1"/>
              <a:t>about_For</a:t>
            </a:r>
            <a:endParaRPr lang="en-US" dirty="0"/>
          </a:p>
          <a:p>
            <a:r>
              <a:rPr lang="en-US" dirty="0"/>
              <a:t>Get-Help </a:t>
            </a:r>
            <a:r>
              <a:rPr lang="en-US" dirty="0" err="1"/>
              <a:t>about_While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Objects rather than text</a:t>
            </a:r>
          </a:p>
          <a:p>
            <a:pPr lvl="0"/>
            <a:r>
              <a:rPr lang="en-US" dirty="0"/>
              <a:t>Objects have properties and methods</a:t>
            </a:r>
          </a:p>
          <a:p>
            <a:pPr lvl="0"/>
            <a:r>
              <a:rPr lang="en-US" dirty="0"/>
              <a:t>Objects can be formatted, filtered and extended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6443" y="5807631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PowerShell? 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Language Basics</a:t>
            </a:r>
          </a:p>
          <a:p>
            <a:r>
              <a:rPr lang="en-US" dirty="0"/>
              <a:t>Pipeline</a:t>
            </a:r>
          </a:p>
          <a:p>
            <a:r>
              <a:rPr lang="en-US" dirty="0"/>
              <a:t>Help System</a:t>
            </a:r>
          </a:p>
          <a:p>
            <a:r>
              <a:rPr lang="en-US" dirty="0"/>
              <a:t>Module Basics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441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Get-Member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90" y="2240809"/>
            <a:ext cx="9150820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Chain commands together to perform aggregate operations</a:t>
            </a:r>
          </a:p>
          <a:p>
            <a:pPr lvl="0"/>
            <a:r>
              <a:rPr lang="en-US" dirty="0"/>
              <a:t>Simply looping statements</a:t>
            </a:r>
          </a:p>
          <a:p>
            <a:pPr lvl="0"/>
            <a:r>
              <a:rPr lang="en-US" dirty="0"/>
              <a:t>Deal with sets of objects easier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700" y="5861957"/>
            <a:ext cx="25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Shorter syntax for commands</a:t>
            </a:r>
          </a:p>
          <a:p>
            <a:r>
              <a:rPr lang="en-US" dirty="0"/>
              <a:t>Can be exported from modules </a:t>
            </a:r>
          </a:p>
          <a:p>
            <a:r>
              <a:rPr lang="en-US" dirty="0"/>
              <a:t>Can be defined on the fly</a:t>
            </a:r>
          </a:p>
          <a:p>
            <a:r>
              <a:rPr lang="en-US" dirty="0"/>
              <a:t>Many built in aliases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3643" y="5807631"/>
            <a:ext cx="23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Modules are collection of commands, formatting files, aliases or providers</a:t>
            </a:r>
          </a:p>
          <a:p>
            <a:pPr lvl="0"/>
            <a:r>
              <a:rPr lang="en-US" dirty="0"/>
              <a:t>Can be loaded on demand </a:t>
            </a:r>
          </a:p>
          <a:p>
            <a:pPr lvl="0"/>
            <a:r>
              <a:rPr lang="en-US" dirty="0"/>
              <a:t>Module installation locations ($</a:t>
            </a:r>
            <a:r>
              <a:rPr lang="en-US" dirty="0" err="1"/>
              <a:t>Env:PSModulePath</a:t>
            </a:r>
            <a:r>
              <a:rPr lang="en-US"/>
              <a:t>)</a:t>
            </a:r>
            <a:endParaRPr lang="en-US" dirty="0"/>
          </a:p>
          <a:p>
            <a:pPr lvl="0"/>
            <a:r>
              <a:rPr lang="en-US" dirty="0"/>
              <a:t>Install-Module – PowerShell Gallery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4028" y="5942568"/>
            <a:ext cx="25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PS1 – PowerShell Script File</a:t>
            </a:r>
          </a:p>
          <a:p>
            <a:r>
              <a:rPr lang="en-US" dirty="0" smtClean="0"/>
              <a:t>PSM1 – PowerShell Module File</a:t>
            </a:r>
          </a:p>
          <a:p>
            <a:r>
              <a:rPr lang="en-US" dirty="0" smtClean="0"/>
              <a:t>PSD1 – PowerShell Data File</a:t>
            </a:r>
          </a:p>
          <a:p>
            <a:r>
              <a:rPr lang="en-US" dirty="0" smtClean="0"/>
              <a:t>PS1XML – PowerShell XML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PowerShell.org</a:t>
            </a:r>
          </a:p>
          <a:p>
            <a:r>
              <a:rPr lang="en-US" dirty="0" smtClean="0"/>
              <a:t>PowerShellGallery.com</a:t>
            </a:r>
          </a:p>
          <a:p>
            <a:r>
              <a:rPr lang="en-US" dirty="0" smtClean="0"/>
              <a:t>PoshCode.org</a:t>
            </a:r>
          </a:p>
          <a:p>
            <a:r>
              <a:rPr lang="en-US" dirty="0" smtClean="0"/>
              <a:t>Hey! Scripting Guys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883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Get a list of processes that are using more than 100mb of RAM</a:t>
            </a:r>
          </a:p>
          <a:p>
            <a:pPr marL="0" indent="0">
              <a:buNone/>
            </a:pPr>
            <a:r>
              <a:rPr lang="en-US" dirty="0"/>
              <a:t>2. Display all services and their state in a table.</a:t>
            </a:r>
          </a:p>
          <a:p>
            <a:pPr marL="0" indent="0">
              <a:buNone/>
            </a:pPr>
            <a:r>
              <a:rPr lang="en-US" dirty="0"/>
              <a:t>3. Update the help on your machine. Find and use the command to display command history in your prompt. </a:t>
            </a:r>
          </a:p>
          <a:p>
            <a:pPr marL="0" indent="0">
              <a:buNone/>
            </a:pPr>
            <a:r>
              <a:rPr lang="en-US" dirty="0"/>
              <a:t>4. List all modules currently installed on your machine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5. Download and install a module from the PowerShell Gallery or GitHub</a:t>
            </a:r>
          </a:p>
          <a:p>
            <a:pPr marL="0" indent="0">
              <a:buNone/>
            </a:pPr>
            <a:r>
              <a:rPr lang="en-US" dirty="0" smtClean="0"/>
              <a:t>6. Discover all the commands within the 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language for Windows</a:t>
            </a:r>
          </a:p>
          <a:p>
            <a:r>
              <a:rPr lang="en-US" dirty="0"/>
              <a:t>Available since Windows Server 2008 </a:t>
            </a:r>
          </a:p>
          <a:p>
            <a:r>
              <a:rPr lang="en-US" dirty="0"/>
              <a:t>Object based pipeline</a:t>
            </a:r>
          </a:p>
          <a:p>
            <a:r>
              <a:rPr lang="en-US" dirty="0"/>
              <a:t>Built-on .NET</a:t>
            </a:r>
          </a:p>
          <a:p>
            <a:r>
              <a:rPr lang="en-US" dirty="0"/>
              <a:t>Currently at version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PowerShell.exe</a:t>
            </a:r>
          </a:p>
          <a:p>
            <a:r>
              <a:rPr lang="en-US" dirty="0"/>
              <a:t>PowerShell ISE</a:t>
            </a:r>
          </a:p>
          <a:p>
            <a:r>
              <a:rPr lang="en-US" dirty="0"/>
              <a:t>VS Code with PowerShell Extension </a:t>
            </a:r>
          </a:p>
          <a:p>
            <a:r>
              <a:rPr lang="en-US" dirty="0"/>
              <a:t>Visual Studio with PowerShell Extension</a:t>
            </a:r>
          </a:p>
          <a:p>
            <a:r>
              <a:rPr lang="en-US" dirty="0"/>
              <a:t>PowerShell Studio</a:t>
            </a:r>
          </a:p>
          <a:p>
            <a:r>
              <a:rPr lang="en-US" dirty="0"/>
              <a:t>ISE Steroids</a:t>
            </a:r>
          </a:p>
        </p:txBody>
      </p:sp>
    </p:spTree>
    <p:extLst>
      <p:ext uri="{BB962C8B-B14F-4D97-AF65-F5344CB8AC3E}">
        <p14:creationId xmlns:p14="http://schemas.microsoft.com/office/powerpoint/2010/main" val="39255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13818"/>
          </a:xfrm>
        </p:spPr>
        <p:txBody>
          <a:bodyPr>
            <a:normAutofit/>
          </a:bodyPr>
          <a:lstStyle/>
          <a:p>
            <a:r>
              <a:rPr lang="en-US" dirty="0"/>
              <a:t>Commands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Help System</a:t>
            </a:r>
          </a:p>
          <a:p>
            <a:r>
              <a:rPr lang="en-US" dirty="0"/>
              <a:t>Pipeline</a:t>
            </a:r>
          </a:p>
          <a:p>
            <a:r>
              <a:rPr lang="en-US" dirty="0"/>
              <a:t>Drive System</a:t>
            </a:r>
          </a:p>
          <a:p>
            <a:r>
              <a:rPr lang="en-US" dirty="0"/>
              <a:t>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Verb-Noun Syntax</a:t>
            </a:r>
          </a:p>
          <a:p>
            <a:pPr lvl="0"/>
            <a:r>
              <a:rPr lang="en-US" dirty="0"/>
              <a:t>Discoverable</a:t>
            </a:r>
          </a:p>
          <a:p>
            <a:pPr lvl="0"/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911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57" y="693160"/>
            <a:ext cx="2276190" cy="43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203661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Get-Process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19993" y="2682950"/>
            <a:ext cx="1055716" cy="7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60714" y="3582786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Verb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63193" y="2682950"/>
            <a:ext cx="872836" cy="7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6029" y="351659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Singular Noun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7949" y="4251882"/>
            <a:ext cx="3300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Get-</a:t>
            </a:r>
            <a:r>
              <a:rPr lang="en-US" sz="3600" b="1" dirty="0" err="1"/>
              <a:t>SCSM</a:t>
            </a:r>
            <a:r>
              <a:rPr lang="en-US" sz="3600" dirty="0" err="1"/>
              <a:t>Object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23607" y="4898213"/>
            <a:ext cx="24938" cy="111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21676" y="6097813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Frequently prefixed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02931" y="5227005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 Standard Verbs</a:t>
            </a:r>
          </a:p>
        </p:txBody>
      </p:sp>
    </p:spTree>
    <p:extLst>
      <p:ext uri="{BB962C8B-B14F-4D97-AF65-F5344CB8AC3E}">
        <p14:creationId xmlns:p14="http://schemas.microsoft.com/office/powerpoint/2010/main" val="18623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7" y="1690688"/>
            <a:ext cx="10971428" cy="2380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7072" y="5861957"/>
            <a:ext cx="281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628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-Debug (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ErrorAction</a:t>
            </a:r>
            <a:r>
              <a:rPr lang="en-US" dirty="0"/>
              <a:t> (</a:t>
            </a:r>
            <a:r>
              <a:rPr lang="en-US" dirty="0" err="1"/>
              <a:t>ea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ErrorVariable</a:t>
            </a:r>
            <a:r>
              <a:rPr lang="en-US" dirty="0"/>
              <a:t> (</a:t>
            </a:r>
            <a:r>
              <a:rPr lang="en-US" dirty="0" err="1"/>
              <a:t>ev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InformationAction</a:t>
            </a:r>
            <a:endParaRPr lang="en-US" dirty="0"/>
          </a:p>
          <a:p>
            <a:r>
              <a:rPr lang="en-US" dirty="0"/>
              <a:t> -</a:t>
            </a:r>
            <a:r>
              <a:rPr lang="en-US" dirty="0" err="1"/>
              <a:t>InformationVariable</a:t>
            </a:r>
            <a:endParaRPr lang="en-US" dirty="0"/>
          </a:p>
          <a:p>
            <a:r>
              <a:rPr lang="en-US" dirty="0"/>
              <a:t> -</a:t>
            </a:r>
            <a:r>
              <a:rPr lang="en-US" dirty="0" err="1"/>
              <a:t>OutVariable</a:t>
            </a:r>
            <a:r>
              <a:rPr lang="en-US" dirty="0"/>
              <a:t> (</a:t>
            </a:r>
            <a:r>
              <a:rPr lang="en-US" dirty="0" err="1"/>
              <a:t>ov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OutBuffer</a:t>
            </a:r>
            <a:r>
              <a:rPr lang="en-US" dirty="0"/>
              <a:t> (</a:t>
            </a:r>
            <a:r>
              <a:rPr lang="en-US" dirty="0" err="1"/>
              <a:t>ob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PipelineVariable</a:t>
            </a:r>
            <a:r>
              <a:rPr lang="en-US" dirty="0"/>
              <a:t> (</a:t>
            </a:r>
            <a:r>
              <a:rPr lang="en-US" dirty="0" err="1"/>
              <a:t>pv</a:t>
            </a:r>
            <a:r>
              <a:rPr lang="en-US" dirty="0"/>
              <a:t>)</a:t>
            </a:r>
          </a:p>
          <a:p>
            <a:r>
              <a:rPr lang="en-US" dirty="0"/>
              <a:t> -Verbose (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WarningAction</a:t>
            </a:r>
            <a:r>
              <a:rPr lang="en-US" dirty="0"/>
              <a:t> (</a:t>
            </a:r>
            <a:r>
              <a:rPr lang="en-US" dirty="0" err="1"/>
              <a:t>wa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WarningVariable</a:t>
            </a:r>
            <a:r>
              <a:rPr lang="en-US" dirty="0"/>
              <a:t> (</a:t>
            </a:r>
            <a:r>
              <a:rPr lang="en-US" dirty="0" err="1"/>
              <a:t>wv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1129" y="5878285"/>
            <a:ext cx="455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about_CommonParameters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481</Words>
  <Application>Microsoft Office PowerPoint</Application>
  <PresentationFormat>Widescreen</PresentationFormat>
  <Paragraphs>149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PowerShell Basics</vt:lpstr>
      <vt:lpstr>Agenda</vt:lpstr>
      <vt:lpstr>What is PowerShell? </vt:lpstr>
      <vt:lpstr>Tooling</vt:lpstr>
      <vt:lpstr>Language Basics</vt:lpstr>
      <vt:lpstr>Commands</vt:lpstr>
      <vt:lpstr>Command Format</vt:lpstr>
      <vt:lpstr>Command Parameters</vt:lpstr>
      <vt:lpstr>Common Parameters</vt:lpstr>
      <vt:lpstr>Parameter Sets</vt:lpstr>
      <vt:lpstr>Command Discovery</vt:lpstr>
      <vt:lpstr>Help System</vt:lpstr>
      <vt:lpstr>Variables</vt:lpstr>
      <vt:lpstr>Strings</vt:lpstr>
      <vt:lpstr>Conditional Operators</vt:lpstr>
      <vt:lpstr>Comparison Operators</vt:lpstr>
      <vt:lpstr>Arrays</vt:lpstr>
      <vt:lpstr>Loops</vt:lpstr>
      <vt:lpstr>Objects</vt:lpstr>
      <vt:lpstr>Get-Member</vt:lpstr>
      <vt:lpstr>Pipeline</vt:lpstr>
      <vt:lpstr>Aliases</vt:lpstr>
      <vt:lpstr>Module Basics</vt:lpstr>
      <vt:lpstr>PowerShell File Types</vt:lpstr>
      <vt:lpstr>PowerShell Resources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Basics</dc:title>
  <dc:creator>Adam Driscoll</dc:creator>
  <cp:lastModifiedBy>Adam Driscoll</cp:lastModifiedBy>
  <cp:revision>68</cp:revision>
  <dcterms:created xsi:type="dcterms:W3CDTF">2016-03-01T16:22:11Z</dcterms:created>
  <dcterms:modified xsi:type="dcterms:W3CDTF">2016-04-14T15:22:50Z</dcterms:modified>
</cp:coreProperties>
</file>