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0" r:id="rId4"/>
    <p:sldId id="282" r:id="rId5"/>
    <p:sldId id="283" r:id="rId6"/>
    <p:sldId id="284" r:id="rId7"/>
    <p:sldId id="278" r:id="rId8"/>
    <p:sldId id="279" r:id="rId9"/>
    <p:sldId id="281" r:id="rId10"/>
    <p:sldId id="257" r:id="rId11"/>
    <p:sldId id="264" r:id="rId12"/>
    <p:sldId id="265" r:id="rId13"/>
    <p:sldId id="266" r:id="rId14"/>
    <p:sldId id="277" r:id="rId15"/>
    <p:sldId id="274" r:id="rId16"/>
    <p:sldId id="258" r:id="rId17"/>
    <p:sldId id="267" r:id="rId18"/>
    <p:sldId id="260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9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124F-9096-4F65-B98D-494517E1E84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C722-CA86-4543-8D86-A9532905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.\UserInput.ps1 (maybe)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.\AdvancedFunctions.ps1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demo</a:t>
            </a:r>
            <a:r>
              <a:rPr lang="en-US" baseline="0" dirty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.\ExtensibleTypeSystem.ps1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.\Jobs.ps1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D06-D8E6-4D4F-80FF-47BC6194BAA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C5F-0E11-43F3-B562-B6329D22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62E6-4F7B-44C5-B885-A5775EF3D15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 Advanced Scripting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6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0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Cmdlet Binding</a:t>
            </a:r>
          </a:p>
          <a:p>
            <a:pPr lvl="0"/>
            <a:r>
              <a:rPr lang="en-US" dirty="0"/>
              <a:t>Parameter validation</a:t>
            </a:r>
          </a:p>
          <a:p>
            <a:pPr lvl="0"/>
            <a:r>
              <a:rPr lang="en-US" dirty="0"/>
              <a:t>Accepting Pipeline input</a:t>
            </a:r>
          </a:p>
          <a:p>
            <a:pPr lvl="0"/>
            <a:r>
              <a:rPr lang="en-US" dirty="0"/>
              <a:t>Inline Help</a:t>
            </a:r>
          </a:p>
        </p:txBody>
      </p:sp>
    </p:spTree>
    <p:extLst>
      <p:ext uri="{BB962C8B-B14F-4D97-AF65-F5344CB8AC3E}">
        <p14:creationId xmlns:p14="http://schemas.microsoft.com/office/powerpoint/2010/main" val="382668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CmdletBinding</a:t>
            </a:r>
            <a:r>
              <a:rPr lang="en-US" dirty="0"/>
              <a:t> Attribute</a:t>
            </a:r>
          </a:p>
          <a:p>
            <a:r>
              <a:rPr lang="en-US" dirty="0" err="1"/>
              <a:t>ParameterAttribute</a:t>
            </a:r>
            <a:endParaRPr lang="en-US" dirty="0"/>
          </a:p>
          <a:p>
            <a:r>
              <a:rPr lang="en-US" dirty="0" err="1"/>
              <a:t>ValueFromPipeline</a:t>
            </a:r>
            <a:endParaRPr lang="en-US" dirty="0"/>
          </a:p>
          <a:p>
            <a:r>
              <a:rPr lang="en-US" dirty="0" err="1"/>
              <a:t>ValueFromPropertyName</a:t>
            </a:r>
            <a:endParaRPr lang="en-US" dirty="0"/>
          </a:p>
          <a:p>
            <a:r>
              <a:rPr lang="en-US" dirty="0"/>
              <a:t>Parameter 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49" y="2543632"/>
            <a:ext cx="5262343" cy="9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validation attributes</a:t>
            </a:r>
          </a:p>
          <a:p>
            <a:pPr lvl="1"/>
            <a:r>
              <a:rPr lang="en-US" dirty="0" err="1"/>
              <a:t>ValidateSet</a:t>
            </a:r>
            <a:endParaRPr lang="en-US" dirty="0"/>
          </a:p>
          <a:p>
            <a:pPr lvl="1"/>
            <a:r>
              <a:rPr lang="en-US" dirty="0" err="1"/>
              <a:t>ValidateRange</a:t>
            </a:r>
            <a:endParaRPr lang="en-US" dirty="0"/>
          </a:p>
          <a:p>
            <a:pPr lvl="1"/>
            <a:r>
              <a:rPr lang="en-US" dirty="0"/>
              <a:t>Mandatory</a:t>
            </a:r>
          </a:p>
          <a:p>
            <a:r>
              <a:rPr lang="en-US" dirty="0"/>
              <a:t>Custom Attributes</a:t>
            </a:r>
          </a:p>
          <a:p>
            <a:pPr lvl="1"/>
            <a:r>
              <a:rPr lang="en-US" dirty="0" err="1"/>
              <a:t>ValidateScriptBlock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2359"/>
            <a:ext cx="5847619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Pipeline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Block – Run once before pipeline input is processed</a:t>
            </a:r>
          </a:p>
          <a:p>
            <a:r>
              <a:rPr lang="en-US" dirty="0"/>
              <a:t>Process block – Run for every item in the pipeline</a:t>
            </a:r>
          </a:p>
          <a:p>
            <a:r>
              <a:rPr lang="en-US" dirty="0"/>
              <a:t>End Block – Run once after pipeline input processed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190" y="4001294"/>
            <a:ext cx="5847619" cy="8857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673969" y="3552826"/>
            <a:ext cx="2649416" cy="62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6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\</a:t>
            </a:r>
            <a:r>
              <a:rPr lang="en-US" dirty="0" err="1"/>
              <a:t>ShouldContinue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ConfirmPreference</a:t>
            </a:r>
            <a:endParaRPr lang="en-US" dirty="0"/>
          </a:p>
          <a:p>
            <a:r>
              <a:rPr lang="en-US" dirty="0"/>
              <a:t>Support for 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6" y="3792220"/>
            <a:ext cx="5847619" cy="8857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76092" y="3153753"/>
            <a:ext cx="1594339" cy="77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99" y="5023324"/>
            <a:ext cx="5238095" cy="752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38200" y="5146431"/>
            <a:ext cx="220499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Discoverable by Get-Help</a:t>
            </a:r>
          </a:p>
          <a:p>
            <a:r>
              <a:rPr lang="en-US" dirty="0"/>
              <a:t>Multi-Line Comment</a:t>
            </a:r>
          </a:p>
          <a:p>
            <a:r>
              <a:rPr lang="en-US" dirty="0"/>
              <a:t>June Blender will find you if you don’t have help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79" y="3783024"/>
            <a:ext cx="4542857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Copy-deployable sets of functionality</a:t>
            </a:r>
          </a:p>
          <a:p>
            <a:pPr lvl="0"/>
            <a:r>
              <a:rPr lang="en-US" dirty="0"/>
              <a:t>Can include aliases, functions, type formats,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Installable via PowerShell Gallery</a:t>
            </a:r>
          </a:p>
          <a:p>
            <a:pPr lvl="0"/>
            <a:r>
              <a:rPr lang="en-US" dirty="0"/>
              <a:t>Easy to make! </a:t>
            </a:r>
          </a:p>
        </p:txBody>
      </p:sp>
    </p:spTree>
    <p:extLst>
      <p:ext uri="{BB962C8B-B14F-4D97-AF65-F5344CB8AC3E}">
        <p14:creationId xmlns:p14="http://schemas.microsoft.com/office/powerpoint/2010/main" val="344661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0" y="2712073"/>
            <a:ext cx="10911130" cy="22283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76734" y="1690688"/>
            <a:ext cx="2293496" cy="10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0151" y="1506022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Folder ($</a:t>
            </a:r>
            <a:r>
              <a:rPr lang="en-US" dirty="0" err="1"/>
              <a:t>Env:PSModulePath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876" y="4392119"/>
            <a:ext cx="2713219" cy="8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1948" y="5261548"/>
            <a:ext cx="17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Manifest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3876" y="4661941"/>
            <a:ext cx="1528996" cy="172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5338" y="6251118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Module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96000" y="2435902"/>
            <a:ext cx="1541489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0751" y="2136626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Formatting File</a:t>
            </a:r>
          </a:p>
        </p:txBody>
      </p:sp>
    </p:spTree>
    <p:extLst>
      <p:ext uri="{BB962C8B-B14F-4D97-AF65-F5344CB8AC3E}">
        <p14:creationId xmlns:p14="http://schemas.microsoft.com/office/powerpoint/2010/main" val="42339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Type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Types can be extended to include additional properties and methods</a:t>
            </a:r>
          </a:p>
          <a:p>
            <a:pPr lvl="0"/>
            <a:r>
              <a:rPr lang="en-US" dirty="0"/>
              <a:t>Types can be extended dynamically with Add-Member</a:t>
            </a:r>
          </a:p>
          <a:p>
            <a:pPr lvl="0"/>
            <a:r>
              <a:rPr lang="en-US" dirty="0"/>
              <a:t>Types can be extended via Type PS1XML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0" y="3536500"/>
            <a:ext cx="7793555" cy="16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work asynchronously </a:t>
            </a:r>
          </a:p>
          <a:p>
            <a:r>
              <a:rPr lang="en-US" dirty="0"/>
              <a:t>Works for remote commands</a:t>
            </a:r>
          </a:p>
          <a:p>
            <a:r>
              <a:rPr lang="en-US" dirty="0"/>
              <a:t>Can be scheduled</a:t>
            </a:r>
          </a:p>
          <a:p>
            <a:r>
              <a:rPr lang="en-US" dirty="0"/>
              <a:t>Startup cost to creating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  <a:p>
            <a:r>
              <a:rPr lang="en-US" dirty="0"/>
              <a:t>Advanced Functions</a:t>
            </a:r>
          </a:p>
          <a:p>
            <a:r>
              <a:rPr lang="en-US" dirty="0"/>
              <a:t>Creating Modules</a:t>
            </a:r>
          </a:p>
          <a:p>
            <a:r>
              <a:rPr lang="en-US" dirty="0"/>
              <a:t>Extensible Type System</a:t>
            </a:r>
          </a:p>
          <a:p>
            <a:r>
              <a:rPr lang="en-US" dirty="0"/>
              <a:t>PowerShell Jobs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advanced function that searches for executable (EXE and DLL) files on your machine matching a particular pattern and version number. </a:t>
            </a:r>
          </a:p>
          <a:p>
            <a:pPr lvl="1"/>
            <a:r>
              <a:rPr lang="en-US" dirty="0"/>
              <a:t>Accept a directory by pipeline </a:t>
            </a:r>
          </a:p>
          <a:p>
            <a:pPr lvl="1"/>
            <a:r>
              <a:rPr lang="en-US" dirty="0"/>
              <a:t>Utilize jobs to avoid blocking during execution</a:t>
            </a:r>
          </a:p>
          <a:p>
            <a:pPr lvl="1"/>
            <a:r>
              <a:rPr lang="en-US" dirty="0"/>
              <a:t>Make sure to validate inputs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Basics</a:t>
            </a:r>
          </a:p>
          <a:p>
            <a:r>
              <a:rPr lang="en-US" dirty="0"/>
              <a:t>Credentials</a:t>
            </a:r>
          </a:p>
          <a:p>
            <a:r>
              <a:rPr lang="en-US" dirty="0"/>
              <a:t>Confirmation</a:t>
            </a:r>
          </a:p>
          <a:p>
            <a:r>
              <a:rPr lang="en-US" dirty="0"/>
              <a:t>Progress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735" y="2485644"/>
            <a:ext cx="8528530" cy="12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Show-Command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76" y="1473284"/>
            <a:ext cx="3856262" cy="43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6" y="1507890"/>
            <a:ext cx="7344653" cy="35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Get-Credential to pop up a dialog</a:t>
            </a:r>
          </a:p>
          <a:p>
            <a:r>
              <a:rPr lang="en-US" dirty="0" err="1"/>
              <a:t>PSCredential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\Password Pairs</a:t>
            </a:r>
          </a:p>
          <a:p>
            <a:r>
              <a:rPr lang="en-US" dirty="0" err="1"/>
              <a:t>SecureString</a:t>
            </a:r>
            <a:r>
              <a:rPr lang="en-US" dirty="0"/>
              <a:t> for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36" y="1469601"/>
            <a:ext cx="343809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Global:ConfirmPreference</a:t>
            </a:r>
            <a:endParaRPr lang="en-US" dirty="0"/>
          </a:p>
          <a:p>
            <a:r>
              <a:rPr lang="en-US" dirty="0"/>
              <a:t>-Confirm</a:t>
            </a:r>
          </a:p>
          <a:p>
            <a:r>
              <a:rPr lang="en-US" dirty="0"/>
              <a:t>-</a:t>
            </a:r>
            <a:r>
              <a:rPr lang="en-US" dirty="0" err="1"/>
              <a:t>WhatIf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3745235"/>
            <a:ext cx="9980952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Write-Progress</a:t>
            </a:r>
          </a:p>
          <a:p>
            <a:r>
              <a:rPr lang="en-US" dirty="0"/>
              <a:t>Displays status based on the PowerShell host’s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0" y="3222128"/>
            <a:ext cx="10479230" cy="14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311</Words>
  <Application>Microsoft Office PowerPoint</Application>
  <PresentationFormat>Widescreen</PresentationFormat>
  <Paragraphs>98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PowerShell Advanced Scripting</vt:lpstr>
      <vt:lpstr>Agenda</vt:lpstr>
      <vt:lpstr>User Interaction</vt:lpstr>
      <vt:lpstr>Read-Host</vt:lpstr>
      <vt:lpstr>Show-Command</vt:lpstr>
      <vt:lpstr>Out-GridView</vt:lpstr>
      <vt:lpstr>Credentials</vt:lpstr>
      <vt:lpstr>Confirmation</vt:lpstr>
      <vt:lpstr>Progress</vt:lpstr>
      <vt:lpstr>Advanced Functions</vt:lpstr>
      <vt:lpstr>Cmdlet Binding</vt:lpstr>
      <vt:lpstr>Parameter Validation</vt:lpstr>
      <vt:lpstr>Accepting Pipeline Input</vt:lpstr>
      <vt:lpstr>ShouldProcess\ShouldContinue</vt:lpstr>
      <vt:lpstr>Inline Help</vt:lpstr>
      <vt:lpstr>Creating Modules</vt:lpstr>
      <vt:lpstr>Anatomy of a Module</vt:lpstr>
      <vt:lpstr>Extensible Type System</vt:lpstr>
      <vt:lpstr>PowerShell Jobs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Advanced Scripting</dc:title>
  <dc:creator>Adam Driscoll</dc:creator>
  <cp:lastModifiedBy>Adam Driscoll</cp:lastModifiedBy>
  <cp:revision>54</cp:revision>
  <dcterms:created xsi:type="dcterms:W3CDTF">2016-03-06T23:08:36Z</dcterms:created>
  <dcterms:modified xsi:type="dcterms:W3CDTF">2016-04-11T20:14:23Z</dcterms:modified>
</cp:coreProperties>
</file>