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5" r:id="rId5"/>
    <p:sldId id="266" r:id="rId6"/>
    <p:sldId id="267" r:id="rId7"/>
    <p:sldId id="263" r:id="rId8"/>
    <p:sldId id="260" r:id="rId9"/>
    <p:sldId id="272" r:id="rId10"/>
    <p:sldId id="261" r:id="rId11"/>
    <p:sldId id="268" r:id="rId12"/>
    <p:sldId id="269" r:id="rId13"/>
    <p:sldId id="270" r:id="rId14"/>
    <p:sldId id="271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09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124F-9096-4F65-B98D-494517E1E84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C722-CA86-4543-8D86-A95329056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.\Files.ps1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3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.\Registry.ps1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ISE</a:t>
            </a:r>
            <a:r>
              <a:rPr lang="en-US" baseline="0" dirty="0"/>
              <a:t> .\DataManipulation.ps1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0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.\Wmi.ps1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 .\EventLog.ps1</a:t>
            </a:r>
            <a:r>
              <a:rPr lang="en-US" baseline="0" dirty="0"/>
              <a:t> (requires admin)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media.glassdoor.com/l/2e/5e/97/3c/concurrency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5" y="5585228"/>
            <a:ext cx="2326057" cy="9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regonline.com/custImages/249339_copy/IVNUA_wtag4c-H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56" y="5753319"/>
            <a:ext cx="3084106" cy="8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System Utilities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57668" y="5156921"/>
            <a:ext cx="10058400" cy="22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Adam Driscoll</a:t>
            </a:r>
          </a:p>
          <a:p>
            <a:pPr algn="l"/>
            <a:r>
              <a:rPr lang="en-US" sz="1800" dirty="0"/>
              <a:t>Twitter: @</a:t>
            </a:r>
            <a:r>
              <a:rPr lang="en-US" sz="1800" dirty="0" err="1"/>
              <a:t>adamdriscoll</a:t>
            </a:r>
            <a:endParaRPr lang="en-US" sz="1800" dirty="0"/>
          </a:p>
          <a:p>
            <a:pPr algn="l"/>
            <a:r>
              <a:rPr lang="en-US" sz="1800" dirty="0"/>
              <a:t>adriscoll@concurrency.com</a:t>
            </a:r>
          </a:p>
          <a:p>
            <a:pPr algn="l"/>
            <a:r>
              <a:rPr lang="en-US" sz="1800" dirty="0"/>
              <a:t>Senior Application Developer</a:t>
            </a:r>
          </a:p>
          <a:p>
            <a:pPr algn="l"/>
            <a:endParaRPr lang="en-US" dirty="0"/>
          </a:p>
        </p:txBody>
      </p:sp>
      <p:pic>
        <p:nvPicPr>
          <p:cNvPr id="6" name="Picture 2" descr="MVP_Logo_Horizontal_Preferred_Cyan300_RGB_300ppi.png (751×30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44" y="5597768"/>
            <a:ext cx="2194047" cy="8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0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Management Instrumentation (WMI)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492" y="3138610"/>
            <a:ext cx="10515600" cy="4351338"/>
          </a:xfrm>
        </p:spPr>
        <p:txBody>
          <a:bodyPr/>
          <a:lstStyle/>
          <a:p>
            <a:r>
              <a:rPr lang="en-US" dirty="0"/>
              <a:t>Implemented in NT 4.0 and available in Windows since</a:t>
            </a:r>
          </a:p>
          <a:p>
            <a:r>
              <a:rPr lang="en-US" dirty="0"/>
              <a:t>Manage machines without PowerShell</a:t>
            </a:r>
          </a:p>
          <a:p>
            <a:r>
              <a:rPr lang="en-US" dirty="0"/>
              <a:t>Manage non-windows devices via the CIM interface</a:t>
            </a:r>
          </a:p>
          <a:p>
            <a:r>
              <a:rPr lang="en-US" dirty="0"/>
              <a:t>Basis for many modules built in Windows modules (CD1XML)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266825" y="1952984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Windows Management Instrumentation (</a:t>
            </a:r>
            <a:r>
              <a:rPr lang="en-US" b="1" i="1" dirty="0"/>
              <a:t>WMI</a:t>
            </a:r>
            <a:r>
              <a:rPr lang="en-US" i="1" dirty="0"/>
              <a:t>) is the Microsoft implementation of Web-Based Enterprise Management (WBEM), which is an industry initiative to develop a standard technology for accessing management information in an enterprise environment.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275" y="6419850"/>
            <a:ext cx="554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https://msdn.microsoft.com/en-us/library/windows/desktop/aa384642(v=vs.85).aspx</a:t>
            </a:r>
          </a:p>
        </p:txBody>
      </p:sp>
    </p:spTree>
    <p:extLst>
      <p:ext uri="{BB962C8B-B14F-4D97-AF65-F5344CB8AC3E}">
        <p14:creationId xmlns:p14="http://schemas.microsoft.com/office/powerpoint/2010/main" val="287948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WMI\CIM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3900" cy="4351338"/>
          </a:xfrm>
        </p:spPr>
        <p:txBody>
          <a:bodyPr/>
          <a:lstStyle/>
          <a:p>
            <a:r>
              <a:rPr lang="en-US" dirty="0"/>
              <a:t>Win32_Process</a:t>
            </a:r>
          </a:p>
          <a:p>
            <a:r>
              <a:rPr lang="en-US" dirty="0"/>
              <a:t>Win32_OperatingSystem</a:t>
            </a:r>
          </a:p>
          <a:p>
            <a:r>
              <a:rPr lang="en-US" dirty="0"/>
              <a:t>Win32_Fan</a:t>
            </a:r>
          </a:p>
          <a:p>
            <a:r>
              <a:rPr lang="en-US" dirty="0"/>
              <a:t>Win32_PointingDevice</a:t>
            </a:r>
          </a:p>
          <a:p>
            <a:r>
              <a:rPr lang="en-US" dirty="0"/>
              <a:t>Win32_LoggedOnUser</a:t>
            </a:r>
          </a:p>
          <a:p>
            <a:r>
              <a:rPr lang="en-US" dirty="0"/>
              <a:t>Win32_SystemBIOS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6925" y="1825625"/>
            <a:ext cx="4533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CIM_DataFile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2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9" y="188233"/>
            <a:ext cx="6828692" cy="53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2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14" y="680960"/>
            <a:ext cx="9914286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3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1" y="2246392"/>
            <a:ext cx="4745529" cy="1340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969" y="6518031"/>
            <a:ext cx="7587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https://www.simple-talk.com/sql/database-administration/using-powershell-and-wmi-events-queries-for-powerful-notifications/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7000" y="1877060"/>
            <a:ext cx="25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Events Subscription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6300" y="1877060"/>
            <a:ext cx="310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Permanent Events Subscription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88" y="2357347"/>
            <a:ext cx="4955112" cy="29383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4240" y="6256421"/>
            <a:ext cx="7048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http://stackoverflow.com/questions/27107902/permanent-wmi-event-consumer-doesnt-get-triggered-temporary-does</a:t>
            </a:r>
          </a:p>
        </p:txBody>
      </p:sp>
    </p:spTree>
    <p:extLst>
      <p:ext uri="{BB962C8B-B14F-4D97-AF65-F5344CB8AC3E}">
        <p14:creationId xmlns:p14="http://schemas.microsoft.com/office/powerpoint/2010/main" val="187501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local and remote event log entries</a:t>
            </a:r>
          </a:p>
          <a:p>
            <a:r>
              <a:rPr lang="en-US" dirty="0"/>
              <a:t>Create new event log sources</a:t>
            </a:r>
          </a:p>
          <a:p>
            <a:r>
              <a:rPr lang="en-US" dirty="0"/>
              <a:t>Write to the event log</a:t>
            </a:r>
          </a:p>
        </p:txBody>
      </p:sp>
    </p:spTree>
    <p:extLst>
      <p:ext uri="{BB962C8B-B14F-4D97-AF65-F5344CB8AC3E}">
        <p14:creationId xmlns:p14="http://schemas.microsoft.com/office/powerpoint/2010/main" val="254314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48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a list of files, recursively, in the Program Files folder and list out the file name applied ACL for that file. Output as a CSV</a:t>
            </a:r>
          </a:p>
          <a:p>
            <a:r>
              <a:rPr lang="en-US" dirty="0"/>
              <a:t>Start Internet Explorer, navigate to News.Ycombinator.com and output the top 10 links and addresses to the console. </a:t>
            </a:r>
          </a:p>
          <a:p>
            <a:r>
              <a:rPr lang="en-US" dirty="0"/>
              <a:t>Output the following information about your machine</a:t>
            </a:r>
          </a:p>
          <a:p>
            <a:pPr lvl="1"/>
            <a:r>
              <a:rPr lang="en-US" dirty="0"/>
              <a:t>System Up Time</a:t>
            </a:r>
          </a:p>
          <a:p>
            <a:pPr lvl="1"/>
            <a:r>
              <a:rPr lang="en-US" dirty="0"/>
              <a:t>Processor Type</a:t>
            </a:r>
          </a:p>
          <a:p>
            <a:pPr lvl="1"/>
            <a:r>
              <a:rPr lang="en-US" dirty="0"/>
              <a:t>Sound Device Manufacturer</a:t>
            </a:r>
          </a:p>
          <a:p>
            <a:pPr lvl="1"/>
            <a:r>
              <a:rPr lang="en-US" dirty="0"/>
              <a:t>Number of threads on your system</a:t>
            </a:r>
          </a:p>
          <a:p>
            <a:r>
              <a:rPr lang="en-US" dirty="0"/>
              <a:t>Create a new event log source and write an error and an info message to the log.</a:t>
            </a:r>
          </a:p>
        </p:txBody>
      </p:sp>
    </p:spTree>
    <p:extLst>
      <p:ext uri="{BB962C8B-B14F-4D97-AF65-F5344CB8AC3E}">
        <p14:creationId xmlns:p14="http://schemas.microsoft.com/office/powerpoint/2010/main" val="8867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Tools</a:t>
            </a:r>
          </a:p>
          <a:p>
            <a:r>
              <a:rPr lang="en-US" dirty="0"/>
              <a:t>Registry Tools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COM Interop</a:t>
            </a:r>
          </a:p>
          <a:p>
            <a:r>
              <a:rPr lang="en-US" dirty="0"/>
              <a:t>WMI </a:t>
            </a:r>
          </a:p>
          <a:p>
            <a:r>
              <a:rPr lang="en-US" dirty="0"/>
              <a:t>Event Logs</a:t>
            </a:r>
          </a:p>
          <a:p>
            <a:r>
              <a:rPr lang="en-US" dirty="0"/>
              <a:t>Lab </a:t>
            </a:r>
          </a:p>
        </p:txBody>
      </p:sp>
    </p:spTree>
    <p:extLst>
      <p:ext uri="{BB962C8B-B14F-4D97-AF65-F5344CB8AC3E}">
        <p14:creationId xmlns:p14="http://schemas.microsoft.com/office/powerpoint/2010/main" val="411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File Contents</a:t>
            </a:r>
          </a:p>
          <a:p>
            <a:r>
              <a:rPr lang="en-US" dirty="0"/>
              <a:t>Managing the file system</a:t>
            </a:r>
          </a:p>
          <a:p>
            <a:r>
              <a:rPr lang="en-US" dirty="0"/>
              <a:t>Managing ACLs</a:t>
            </a:r>
          </a:p>
        </p:txBody>
      </p:sp>
    </p:spTree>
    <p:extLst>
      <p:ext uri="{BB962C8B-B14F-4D97-AF65-F5344CB8AC3E}">
        <p14:creationId xmlns:p14="http://schemas.microsoft.com/office/powerpoint/2010/main" val="386193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Get-Content</a:t>
            </a:r>
          </a:p>
          <a:p>
            <a:pPr lvl="1"/>
            <a:r>
              <a:rPr lang="en-US" dirty="0"/>
              <a:t>Reads file contents</a:t>
            </a:r>
          </a:p>
          <a:p>
            <a:pPr lvl="1"/>
            <a:r>
              <a:rPr lang="en-US" dirty="0"/>
              <a:t>Can read line-by-line or whole file</a:t>
            </a:r>
          </a:p>
          <a:p>
            <a:pPr lvl="1"/>
            <a:r>
              <a:rPr lang="en-US" dirty="0"/>
              <a:t>Can trail files</a:t>
            </a:r>
          </a:p>
          <a:p>
            <a:r>
              <a:rPr lang="en-US" dirty="0"/>
              <a:t>Out-File</a:t>
            </a:r>
          </a:p>
          <a:p>
            <a:pPr lvl="1"/>
            <a:r>
              <a:rPr lang="en-US" dirty="0"/>
              <a:t>Writes to files</a:t>
            </a:r>
          </a:p>
          <a:p>
            <a:pPr lvl="1"/>
            <a:r>
              <a:rPr lang="en-US" dirty="0"/>
              <a:t>Accepts pipeline input</a:t>
            </a:r>
          </a:p>
        </p:txBody>
      </p:sp>
    </p:spTree>
    <p:extLst>
      <p:ext uri="{BB962C8B-B14F-4D97-AF65-F5344CB8AC3E}">
        <p14:creationId xmlns:p14="http://schemas.microsoft.com/office/powerpoint/2010/main" val="229375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file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standard *Item cmdlets</a:t>
            </a:r>
          </a:p>
          <a:p>
            <a:r>
              <a:rPr lang="en-US" dirty="0"/>
              <a:t>Aliases for many commands that match the </a:t>
            </a:r>
            <a:r>
              <a:rPr lang="en-US" dirty="0" err="1"/>
              <a:t>cmd</a:t>
            </a:r>
            <a:r>
              <a:rPr lang="en-US" dirty="0"/>
              <a:t> and bash shells</a:t>
            </a:r>
          </a:p>
          <a:p>
            <a:r>
              <a:rPr lang="en-US" dirty="0"/>
              <a:t>New drives can be created for shares or other file paths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8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Acl</a:t>
            </a:r>
            <a:r>
              <a:rPr lang="en-US" dirty="0"/>
              <a:t> – Returns ACL for a particular item path</a:t>
            </a:r>
          </a:p>
          <a:p>
            <a:r>
              <a:rPr lang="en-US" dirty="0"/>
              <a:t>Set-</a:t>
            </a:r>
            <a:r>
              <a:rPr lang="en-US" dirty="0" err="1"/>
              <a:t>Acl</a:t>
            </a:r>
            <a:r>
              <a:rPr lang="en-US" dirty="0"/>
              <a:t> – Sets the ACL for a particular item path</a:t>
            </a:r>
          </a:p>
          <a:p>
            <a:r>
              <a:rPr lang="en-US" dirty="0"/>
              <a:t>CALCS Might be easier to use in some circumstances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4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read, update and delete registry keys and values</a:t>
            </a:r>
          </a:p>
          <a:p>
            <a:r>
              <a:rPr lang="en-US" dirty="0"/>
              <a:t>Drives for each one of the registry hives</a:t>
            </a:r>
          </a:p>
          <a:p>
            <a:r>
              <a:rPr lang="en-US" dirty="0"/>
              <a:t>Uses the standard Item* cmdlets</a:t>
            </a:r>
          </a:p>
          <a:p>
            <a:r>
              <a:rPr lang="en-US" dirty="0"/>
              <a:t>Utilize .NET to access remote registries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4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Import-CSV, Export-CSV</a:t>
            </a:r>
          </a:p>
          <a:p>
            <a:r>
              <a:rPr lang="en-US" dirty="0"/>
              <a:t>[Xml]</a:t>
            </a:r>
          </a:p>
          <a:p>
            <a:r>
              <a:rPr lang="en-US" dirty="0" err="1"/>
              <a:t>ConvertFrom-Json</a:t>
            </a:r>
            <a:r>
              <a:rPr lang="en-US" dirty="0"/>
              <a:t>, </a:t>
            </a:r>
            <a:r>
              <a:rPr lang="en-US" dirty="0" err="1"/>
              <a:t>ConvertTo-Json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Object Model (COM) Interop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COM objects via New-Object</a:t>
            </a:r>
          </a:p>
          <a:p>
            <a:r>
              <a:rPr lang="en-US" dirty="0"/>
              <a:t>Interact with applications like Excel, Word and Internet Explorer</a:t>
            </a:r>
          </a:p>
          <a:p>
            <a:r>
              <a:rPr lang="en-US" dirty="0"/>
              <a:t>Requires architecture specific COM service </a:t>
            </a:r>
          </a:p>
        </p:txBody>
      </p:sp>
    </p:spTree>
    <p:extLst>
      <p:ext uri="{BB962C8B-B14F-4D97-AF65-F5344CB8AC3E}">
        <p14:creationId xmlns:p14="http://schemas.microsoft.com/office/powerpoint/2010/main" val="78897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441</Words>
  <Application>Microsoft Office PowerPoint</Application>
  <PresentationFormat>Widescreen</PresentationFormat>
  <Paragraphs>93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PowerShell System Utilities</vt:lpstr>
      <vt:lpstr>Agenda</vt:lpstr>
      <vt:lpstr>Working with files</vt:lpstr>
      <vt:lpstr>Working with File Contents</vt:lpstr>
      <vt:lpstr>Managing the file system </vt:lpstr>
      <vt:lpstr>Managing ACLs </vt:lpstr>
      <vt:lpstr>Registry Tools</vt:lpstr>
      <vt:lpstr>Data Manipulation</vt:lpstr>
      <vt:lpstr>Component Object Model (COM) Interop</vt:lpstr>
      <vt:lpstr>Windows Management Instrumentation (WMI)</vt:lpstr>
      <vt:lpstr>Examples of WMI\CIM Classes</vt:lpstr>
      <vt:lpstr>PowerPoint Presentation</vt:lpstr>
      <vt:lpstr>PowerPoint Presentation</vt:lpstr>
      <vt:lpstr>WMI Events</vt:lpstr>
      <vt:lpstr>Event Logs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Advanced Scripting</dc:title>
  <dc:creator>Adam Driscoll</dc:creator>
  <cp:lastModifiedBy>Adam Driscoll</cp:lastModifiedBy>
  <cp:revision>75</cp:revision>
  <dcterms:created xsi:type="dcterms:W3CDTF">2016-03-06T23:08:36Z</dcterms:created>
  <dcterms:modified xsi:type="dcterms:W3CDTF">2016-04-13T15:29:14Z</dcterms:modified>
</cp:coreProperties>
</file>