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9" r:id="rId6"/>
    <p:sldId id="268" r:id="rId7"/>
    <p:sldId id="273" r:id="rId8"/>
    <p:sldId id="260" r:id="rId9"/>
    <p:sldId id="264" r:id="rId10"/>
    <p:sldId id="261" r:id="rId11"/>
    <p:sldId id="267" r:id="rId12"/>
    <p:sldId id="265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DA1DB-CB5E-4FD6-A742-E942ED8810FA}">
          <p14:sldIdLst>
            <p14:sldId id="256"/>
            <p14:sldId id="258"/>
            <p14:sldId id="259"/>
            <p14:sldId id="262"/>
            <p14:sldId id="269"/>
            <p14:sldId id="268"/>
            <p14:sldId id="273"/>
            <p14:sldId id="260"/>
            <p14:sldId id="264"/>
            <p14:sldId id="261"/>
            <p14:sldId id="267"/>
            <p14:sldId id="265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9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124F-9096-4F65-B98D-494517E1E84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C722-CA86-4543-8D86-A9532905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62E6-4F7B-44C5-B885-A5775EF3D15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Datacenter Utilities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</p:spTree>
    <p:extLst>
      <p:ext uri="{BB962C8B-B14F-4D97-AF65-F5344CB8AC3E}">
        <p14:creationId xmlns:p14="http://schemas.microsoft.com/office/powerpoint/2010/main" val="93940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PowerShell v4.0</a:t>
            </a:r>
          </a:p>
          <a:p>
            <a:r>
              <a:rPr lang="en-US" dirty="0"/>
              <a:t>Configure systems through idempotent, domain specific language</a:t>
            </a:r>
          </a:p>
          <a:p>
            <a:r>
              <a:rPr lang="en-US" dirty="0"/>
              <a:t>Separate configuration from logic</a:t>
            </a:r>
          </a:p>
          <a:p>
            <a:r>
              <a:rPr lang="en-US" dirty="0"/>
              <a:t>Executes in push or a pull model</a:t>
            </a:r>
          </a:p>
        </p:txBody>
      </p:sp>
      <p:pic>
        <p:nvPicPr>
          <p:cNvPr id="1026" name="Picture 2" descr="http://cdn.meme.am/instances/500x/578767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51" y="3223846"/>
            <a:ext cx="2837180" cy="21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 – PowerShell script that defines resources to be applied to target system. </a:t>
            </a:r>
          </a:p>
          <a:p>
            <a:r>
              <a:rPr lang="en-US" dirty="0"/>
              <a:t>Resources – Imperative building blocks of DSC configurations. Examples include File, </a:t>
            </a:r>
            <a:r>
              <a:rPr lang="en-US" dirty="0" err="1"/>
              <a:t>VirtualMachine</a:t>
            </a:r>
            <a:r>
              <a:rPr lang="en-US" dirty="0"/>
              <a:t>, Website</a:t>
            </a:r>
          </a:p>
          <a:p>
            <a:r>
              <a:rPr lang="en-US" dirty="0"/>
              <a:t>Local Configuration Manager – Service that executes configurations on the local node.</a:t>
            </a:r>
          </a:p>
        </p:txBody>
      </p:sp>
    </p:spTree>
    <p:extLst>
      <p:ext uri="{BB962C8B-B14F-4D97-AF65-F5344CB8AC3E}">
        <p14:creationId xmlns:p14="http://schemas.microsoft.com/office/powerpoint/2010/main" val="26898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s.msdn.com/cfs-filesystemfile.ashx/__key/communityserver-blogs-components-weblogfiles/00-00-00-63-74/6445.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72" y="154689"/>
            <a:ext cx="9228268" cy="52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5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and MOF based resources</a:t>
            </a:r>
          </a:p>
          <a:p>
            <a:r>
              <a:rPr lang="en-US" dirty="0"/>
              <a:t>Class-based resources</a:t>
            </a:r>
          </a:p>
        </p:txBody>
      </p:sp>
    </p:spTree>
    <p:extLst>
      <p:ext uri="{BB962C8B-B14F-4D97-AF65-F5344CB8AC3E}">
        <p14:creationId xmlns:p14="http://schemas.microsoft.com/office/powerpoint/2010/main" val="25702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Resource Naming </a:t>
            </a:r>
            <a:r>
              <a:rPr lang="en-US" dirty="0" err="1"/>
              <a:t>Convetions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– Experimental</a:t>
            </a:r>
          </a:p>
          <a:p>
            <a:r>
              <a:rPr lang="en-US" dirty="0"/>
              <a:t>C – Community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xWebAdministration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xSQLServer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xJea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PolicyFileEditor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cWindowsOS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cWMIPermanentEvents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1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remoting on your local machine and use it to enter an interactive session and invoke commands.</a:t>
            </a:r>
          </a:p>
          <a:p>
            <a:r>
              <a:rPr lang="en-US" dirty="0"/>
              <a:t>Get the title of the last 10 commits on the VS Code GitHub repository.</a:t>
            </a:r>
          </a:p>
          <a:p>
            <a:r>
              <a:rPr lang="en-US" dirty="0"/>
              <a:t>Create a DSC resource to configure remoting</a:t>
            </a:r>
          </a:p>
          <a:p>
            <a:pPr lvl="1"/>
            <a:r>
              <a:rPr lang="en-US" dirty="0"/>
              <a:t>Add configurable options to the class</a:t>
            </a:r>
          </a:p>
          <a:p>
            <a:pPr lvl="1"/>
            <a:r>
              <a:rPr lang="en-US" dirty="0"/>
              <a:t>Ensure it can both enable\disable remoting </a:t>
            </a:r>
          </a:p>
        </p:txBody>
      </p:sp>
    </p:spTree>
    <p:extLst>
      <p:ext uri="{BB962C8B-B14F-4D97-AF65-F5344CB8AC3E}">
        <p14:creationId xmlns:p14="http://schemas.microsoft.com/office/powerpoint/2010/main" val="6944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</a:t>
            </a:r>
          </a:p>
          <a:p>
            <a:r>
              <a:rPr lang="en-US" dirty="0"/>
              <a:t>Web Services</a:t>
            </a:r>
          </a:p>
          <a:p>
            <a:r>
              <a:rPr lang="en-US" dirty="0"/>
              <a:t>Desired State Configuration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11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since PowerShell v2</a:t>
            </a:r>
          </a:p>
          <a:p>
            <a:r>
              <a:rPr lang="en-US" dirty="0"/>
              <a:t>Can execute commands against one to many remote machines</a:t>
            </a:r>
          </a:p>
          <a:p>
            <a:r>
              <a:rPr lang="en-US" dirty="0"/>
              <a:t>Supports resilient and persistent sessions</a:t>
            </a:r>
          </a:p>
          <a:p>
            <a:r>
              <a:rPr lang="en-US" dirty="0"/>
              <a:t>Uses the </a:t>
            </a:r>
            <a:r>
              <a:rPr lang="en-US" dirty="0" err="1"/>
              <a:t>WinRM</a:t>
            </a:r>
            <a:r>
              <a:rPr lang="en-US" dirty="0"/>
              <a:t> protocol</a:t>
            </a:r>
          </a:p>
          <a:p>
            <a:r>
              <a:rPr lang="en-US" dirty="0"/>
              <a:t>Can now remote into Hyper-V machines via PowerShell Direct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180" y="5807631"/>
            <a:ext cx="35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about_Remoting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remoting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Enable-</a:t>
            </a:r>
            <a:r>
              <a:rPr lang="en-US" dirty="0" err="1"/>
              <a:t>PSRemoting</a:t>
            </a:r>
            <a:endParaRPr lang="en-US" dirty="0"/>
          </a:p>
          <a:p>
            <a:r>
              <a:rPr lang="en-US" dirty="0"/>
              <a:t>On by default on Window Server 2012 R2 and up</a:t>
            </a:r>
          </a:p>
          <a:p>
            <a:r>
              <a:rPr lang="en-US" dirty="0"/>
              <a:t>By default, requires </a:t>
            </a:r>
            <a:r>
              <a:rPr lang="en-US" dirty="0" err="1"/>
              <a:t>CredSSP</a:t>
            </a:r>
            <a:r>
              <a:rPr lang="en-US" dirty="0"/>
              <a:t> authentication but can be configured to use certificates or Kerberos</a:t>
            </a:r>
          </a:p>
          <a:p>
            <a:r>
              <a:rPr lang="en-US" dirty="0"/>
              <a:t>Additional configuration can be done using the </a:t>
            </a:r>
            <a:r>
              <a:rPr lang="en-US" dirty="0" err="1"/>
              <a:t>WinRM</a:t>
            </a:r>
            <a:r>
              <a:rPr lang="en-US" dirty="0"/>
              <a:t> utilities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180" y="5807631"/>
            <a:ext cx="35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about_Remoting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 Remoting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–</a:t>
            </a:r>
            <a:r>
              <a:rPr lang="en-US" dirty="0" err="1"/>
              <a:t>ComputerName</a:t>
            </a:r>
            <a:r>
              <a:rPr lang="en-US" dirty="0"/>
              <a:t> </a:t>
            </a:r>
          </a:p>
          <a:p>
            <a:r>
              <a:rPr lang="en-US" dirty="0"/>
              <a:t>Enables fan-out scenarios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02" y="2939608"/>
            <a:ext cx="8048613" cy="23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Remoting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session on a remote machine and issue commands as if you were local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to enter the session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 to exit the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4001294"/>
            <a:ext cx="9476190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Configurable to expose on certain commands </a:t>
            </a:r>
          </a:p>
          <a:p>
            <a:r>
              <a:rPr lang="en-US" dirty="0"/>
              <a:t>Can impersonate users </a:t>
            </a:r>
          </a:p>
          <a:p>
            <a:r>
              <a:rPr lang="en-US" dirty="0"/>
              <a:t>Two default endpoints – x86\x64</a:t>
            </a:r>
          </a:p>
          <a:p>
            <a:r>
              <a:rPr lang="en-US" dirty="0"/>
              <a:t>Can execute scripts on start up</a:t>
            </a:r>
          </a:p>
        </p:txBody>
      </p:sp>
    </p:spTree>
    <p:extLst>
      <p:ext uri="{BB962C8B-B14F-4D97-AF65-F5344CB8AC3E}">
        <p14:creationId xmlns:p14="http://schemas.microsoft.com/office/powerpoint/2010/main" val="648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 popular web technologies via PowerShell</a:t>
            </a:r>
          </a:p>
          <a:p>
            <a:r>
              <a:rPr lang="en-US" dirty="0"/>
              <a:t>Automatically convert JSON to </a:t>
            </a:r>
            <a:r>
              <a:rPr lang="en-US" dirty="0" err="1"/>
              <a:t>PSObjects</a:t>
            </a:r>
            <a:endParaRPr lang="en-US" dirty="0"/>
          </a:p>
          <a:p>
            <a:r>
              <a:rPr lang="en-US" dirty="0"/>
              <a:t>Automatically can create proxy objects based on SOAP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– Calls an HTTP method and returns the result as an HTTP response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– Calls an HTTP REST method and returns the result as a </a:t>
            </a:r>
            <a:r>
              <a:rPr lang="en-US" dirty="0" err="1"/>
              <a:t>deserialized</a:t>
            </a:r>
            <a:r>
              <a:rPr lang="en-US" dirty="0"/>
              <a:t> JSON object. </a:t>
            </a:r>
          </a:p>
          <a:p>
            <a:r>
              <a:rPr lang="en-US" dirty="0"/>
              <a:t>New-</a:t>
            </a:r>
            <a:r>
              <a:rPr lang="en-US" dirty="0" err="1"/>
              <a:t>WebServiceProxy</a:t>
            </a:r>
            <a:r>
              <a:rPr lang="en-US" dirty="0"/>
              <a:t> – Creates a SOAP proxy object based on a WSDL for use against the API.</a:t>
            </a:r>
          </a:p>
        </p:txBody>
      </p:sp>
    </p:spTree>
    <p:extLst>
      <p:ext uri="{BB962C8B-B14F-4D97-AF65-F5344CB8AC3E}">
        <p14:creationId xmlns:p14="http://schemas.microsoft.com/office/powerpoint/2010/main" val="365190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370</Words>
  <Application>Microsoft Office PowerPoint</Application>
  <PresentationFormat>Widescreen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PowerShell Datacenter Utilities</vt:lpstr>
      <vt:lpstr>Agenda</vt:lpstr>
      <vt:lpstr>Remoting</vt:lpstr>
      <vt:lpstr>Enabling remoting</vt:lpstr>
      <vt:lpstr>Non-Interactive Remoting</vt:lpstr>
      <vt:lpstr>Interactive Remoting</vt:lpstr>
      <vt:lpstr>Remoting Endpoints</vt:lpstr>
      <vt:lpstr>Web Services</vt:lpstr>
      <vt:lpstr>Web Service Cmdlets</vt:lpstr>
      <vt:lpstr>Desired State Configuration</vt:lpstr>
      <vt:lpstr>DSC Concepts</vt:lpstr>
      <vt:lpstr>PowerPoint Presentation</vt:lpstr>
      <vt:lpstr>Creating your own resources</vt:lpstr>
      <vt:lpstr>DSC Resource Naming Convetions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Advanced Scripting</dc:title>
  <dc:creator>Adam Driscoll</dc:creator>
  <cp:lastModifiedBy>Adam Driscoll</cp:lastModifiedBy>
  <cp:revision>63</cp:revision>
  <dcterms:created xsi:type="dcterms:W3CDTF">2016-03-06T23:08:36Z</dcterms:created>
  <dcterms:modified xsi:type="dcterms:W3CDTF">2016-04-13T20:58:50Z</dcterms:modified>
</cp:coreProperties>
</file>