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325" r:id="rId2"/>
    <p:sldId id="326" r:id="rId3"/>
    <p:sldId id="667" r:id="rId4"/>
    <p:sldId id="666" r:id="rId5"/>
    <p:sldId id="669" r:id="rId6"/>
    <p:sldId id="670" r:id="rId7"/>
    <p:sldId id="668" r:id="rId8"/>
    <p:sldId id="611" r:id="rId9"/>
  </p:sldIdLst>
  <p:sldSz cx="12192000" cy="6858000"/>
  <p:notesSz cx="7315200" cy="96012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Gotham Book" panose="02000604040000020004" pitchFamily="50" charset="0"/>
      <p:regular r:id="rId20"/>
      <p:italic r:id="rId21"/>
    </p:embeddedFont>
    <p:embeddedFont>
      <p:font typeface="Gotham Light" pitchFamily="50" charset="0"/>
      <p:regular r:id="rId22"/>
      <p:italic r:id="rId23"/>
    </p:embeddedFont>
    <p:embeddedFont>
      <p:font typeface="Gotham Medium" panose="02000604030000020004" pitchFamily="50" charset="0"/>
      <p:regular r:id="rId24"/>
      <p:italic r:id="rId25"/>
    </p:embeddedFont>
    <p:embeddedFont>
      <p:font typeface="Lucida Grande" pitchFamily="2" charset="0"/>
      <p:regular r:id="rId26"/>
      <p:bold r:id="rId27"/>
    </p:embeddedFont>
    <p:embeddedFont>
      <p:font typeface="Montserrat" panose="00000300000000000000" pitchFamily="2" charset="0"/>
      <p:regular r:id="rId28"/>
      <p:bold r:id="rId29"/>
      <p:italic r:id="rId30"/>
      <p:boldItalic r:id="rId31"/>
    </p:embeddedFont>
    <p:embeddedFont>
      <p:font typeface="Myriad Pro" panose="020B0503030403020204" pitchFamily="34" charset="0"/>
      <p:regular r:id="rId32"/>
    </p:embeddedFont>
    <p:embeddedFont>
      <p:font typeface="Myriad Pro Light" panose="020B0403030403020204" pitchFamily="34" charset="0"/>
      <p:regular r:id="rId33"/>
    </p:embeddedFont>
    <p:embeddedFont>
      <p:font typeface="Roboto Mono" pitchFamily="2" charset="0"/>
      <p:regular r:id="rId34"/>
      <p:bold r:id="rId35"/>
      <p:italic r:id="rId36"/>
      <p:bold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04B6CB-722D-456C-81AA-58D2C3C82B08}">
          <p14:sldIdLst>
            <p14:sldId id="325"/>
            <p14:sldId id="326"/>
            <p14:sldId id="667"/>
            <p14:sldId id="666"/>
            <p14:sldId id="669"/>
            <p14:sldId id="670"/>
            <p14:sldId id="668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88D"/>
    <a:srgbClr val="DE3C00"/>
    <a:srgbClr val="7D7D7D"/>
    <a:srgbClr val="F15B2A"/>
    <a:srgbClr val="A49DCA"/>
    <a:srgbClr val="000000"/>
    <a:srgbClr val="FFFFFF"/>
    <a:srgbClr val="675BA7"/>
    <a:srgbClr val="2A9FBC"/>
    <a:srgbClr val="A62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7" autoAdjust="0"/>
    <p:restoredTop sz="96433" autoAdjust="0"/>
  </p:normalViewPr>
  <p:slideViewPr>
    <p:cSldViewPr snapToGrid="0">
      <p:cViewPr varScale="1">
        <p:scale>
          <a:sx n="77" d="100"/>
          <a:sy n="77" d="100"/>
        </p:scale>
        <p:origin x="210" y="732"/>
      </p:cViewPr>
      <p:guideLst>
        <p:guide orient="horz" pos="33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38" Type="http://schemas.openxmlformats.org/officeDocument/2006/relationships/font" Target="fonts/font27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font" Target="fonts/font2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E1B5227-671A-4331-BA8E-6A194D65408B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7872E6B-C85C-424E-AD51-4389090A2C7D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4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85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0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9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xt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Dar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5145" y="560173"/>
            <a:ext cx="10778972" cy="3039761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Top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560173"/>
            <a:ext cx="10778972" cy="3031789"/>
          </a:xfrm>
        </p:spPr>
        <p:txBody>
          <a:bodyPr anchor="b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362465" y="3845145"/>
            <a:ext cx="11318789" cy="4118"/>
          </a:xfrm>
          <a:prstGeom prst="line">
            <a:avLst/>
          </a:prstGeom>
          <a:ln>
            <a:solidFill>
              <a:schemeClr val="bg2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701336" y="4094207"/>
            <a:ext cx="10778971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58474" y="4678531"/>
            <a:ext cx="10862473" cy="1894737"/>
          </a:xfrm>
        </p:spPr>
        <p:txBody>
          <a:bodyPr anchor="t"/>
          <a:lstStyle>
            <a:lvl1pPr marL="0" indent="0">
              <a:defRPr sz="2400" baseline="0">
                <a:latin typeface="+mn-lt"/>
              </a:defRPr>
            </a:lvl1pPr>
            <a:lvl2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4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1335" y="1403173"/>
            <a:ext cx="10778972" cy="4971203"/>
          </a:xfrm>
        </p:spPr>
        <p:txBody>
          <a:bodyPr anchor="ctr"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11695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Note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706518" y="774700"/>
            <a:ext cx="4899175" cy="559777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2200">
                <a:solidFill>
                  <a:schemeClr val="tx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79126" y="774700"/>
            <a:ext cx="4901184" cy="559777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22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Title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algn="l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0848" y="6010381"/>
            <a:ext cx="819048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algn="l">
              <a:defRPr sz="4799" spc="-112" baseline="0">
                <a:solidFill>
                  <a:schemeClr val="accent4"/>
                </a:solidFill>
                <a:latin typeface="Gotham Light" pitchFamily="50" charset="0"/>
              </a:defRPr>
            </a:lvl1pPr>
          </a:lstStyle>
          <a:p>
            <a:r>
              <a:rPr lang="en-US" dirty="0"/>
              <a:t>“Click to add quote. Don’t forget quotation marks”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Person Quoted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47938" y="5828179"/>
            <a:ext cx="1019048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62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</a:t>
            </a:r>
            <a:r>
              <a:rPr lang="en-US" dirty="0" err="1"/>
              <a:t>Titlecase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algn="ctr">
              <a:spcBef>
                <a:spcPts val="600"/>
              </a:spcBef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9681" y="6092769"/>
            <a:ext cx="628632" cy="62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mage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</p:sldLayoutIdLst>
  <p:hf hd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TechTrainerTim</a:t>
            </a:r>
            <a:r>
              <a:rPr lang="en-US" dirty="0"/>
              <a:t>       techtrainertim.com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Author, pluralsight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 Warner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394774"/>
            <a:ext cx="10827327" cy="2381119"/>
          </a:xfrm>
        </p:spPr>
        <p:txBody>
          <a:bodyPr/>
          <a:lstStyle/>
          <a:p>
            <a:r>
              <a:rPr lang="en-US" dirty="0"/>
              <a:t>PowerShell, Jupyter, and the .NET Interactive Initiative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B749D78-EB73-4B4F-9432-1A6C067B9651}"/>
              </a:ext>
            </a:extLst>
          </p:cNvPr>
          <p:cNvGrpSpPr/>
          <p:nvPr/>
        </p:nvGrpSpPr>
        <p:grpSpPr>
          <a:xfrm>
            <a:off x="8227935" y="4590725"/>
            <a:ext cx="3058754" cy="1681912"/>
            <a:chOff x="7663659" y="4590725"/>
            <a:chExt cx="3058754" cy="16819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92F472D-3F7D-4AF9-ACF6-972284B8E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3659" y="4623383"/>
              <a:ext cx="1041634" cy="1649254"/>
            </a:xfrm>
            <a:prstGeom prst="rect">
              <a:avLst/>
            </a:prstGeom>
          </p:spPr>
        </p:pic>
        <p:pic>
          <p:nvPicPr>
            <p:cNvPr id="13" name="Picture 12" descr="A close up of a sign&#10;&#10;Description automatically generated">
              <a:extLst>
                <a:ext uri="{FF2B5EF4-FFF2-40B4-BE49-F238E27FC236}">
                  <a16:creationId xmlns:a16="http://schemas.microsoft.com/office/drawing/2014/main" id="{9F16063B-A0AE-4CC8-A5B5-F77969CB9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2124" y="4590725"/>
              <a:ext cx="1660289" cy="16602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42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5037364" y="2592888"/>
            <a:ext cx="6776355" cy="3824240"/>
          </a:xfrm>
        </p:spPr>
        <p:txBody>
          <a:bodyPr/>
          <a:lstStyle/>
          <a:p>
            <a:r>
              <a:rPr lang="en-US" dirty="0"/>
              <a:t>What is Jupyter?</a:t>
            </a:r>
          </a:p>
          <a:p>
            <a:r>
              <a:rPr lang="en-US" dirty="0"/>
              <a:t>What is .NET Interactive?</a:t>
            </a:r>
          </a:p>
          <a:p>
            <a:r>
              <a:rPr lang="en-US" dirty="0"/>
              <a:t>Setting up your environment</a:t>
            </a:r>
          </a:p>
          <a:p>
            <a:r>
              <a:rPr lang="en-US" dirty="0"/>
              <a:t>Building and sharing PowerShell notebooks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4000" dirty="0">
                <a:latin typeface="+mj-lt"/>
              </a:rPr>
              <a:t>Learning Objectives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7718" y="5993319"/>
            <a:ext cx="857143" cy="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BBE68-CD65-4AFF-90D3-B307ED8B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Materials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18E3F-010B-4597-B594-D0C43E855BEC}"/>
              </a:ext>
            </a:extLst>
          </p:cNvPr>
          <p:cNvSpPr/>
          <p:nvPr/>
        </p:nvSpPr>
        <p:spPr>
          <a:xfrm>
            <a:off x="2127830" y="2875002"/>
            <a:ext cx="79363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timw.info/jupyter</a:t>
            </a:r>
          </a:p>
        </p:txBody>
      </p:sp>
    </p:spTree>
    <p:extLst>
      <p:ext uri="{BB962C8B-B14F-4D97-AF65-F5344CB8AC3E}">
        <p14:creationId xmlns:p14="http://schemas.microsoft.com/office/powerpoint/2010/main" val="269919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3200" y="541868"/>
            <a:ext cx="8737110" cy="2800626"/>
          </a:xfrm>
        </p:spPr>
        <p:txBody>
          <a:bodyPr/>
          <a:lstStyle/>
          <a:p>
            <a:r>
              <a:rPr lang="en-US" sz="4400" b="1" dirty="0"/>
              <a:t>Understand Jupyter and</a:t>
            </a:r>
            <a:br>
              <a:rPr lang="en-US" sz="4400" b="1" dirty="0"/>
            </a:br>
            <a:r>
              <a:rPr lang="en-US" sz="4400" b="1" dirty="0"/>
              <a:t>.NET Interactive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26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4FA68-2E81-4AAD-85E1-6B16E8FCD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Outgrowth of Interactive Python (</a:t>
            </a:r>
            <a:r>
              <a:rPr lang="en-US" dirty="0" err="1"/>
              <a:t>IPython</a:t>
            </a:r>
            <a:r>
              <a:rPr lang="en-US" dirty="0"/>
              <a:t>)</a:t>
            </a:r>
          </a:p>
          <a:p>
            <a:r>
              <a:rPr lang="en-US" dirty="0"/>
              <a:t>Interactive, browser-based notebooks</a:t>
            </a:r>
          </a:p>
          <a:p>
            <a:pPr lvl="1"/>
            <a:r>
              <a:rPr lang="en-US" dirty="0"/>
              <a:t>Integrated runtime kernels</a:t>
            </a:r>
          </a:p>
          <a:p>
            <a:pPr lvl="1"/>
            <a:r>
              <a:rPr lang="en-US" dirty="0"/>
              <a:t>Live code + Markdown documentation</a:t>
            </a:r>
          </a:p>
          <a:p>
            <a:pPr lvl="1"/>
            <a:r>
              <a:rPr lang="en-US" dirty="0"/>
              <a:t>Share different views to different audiences</a:t>
            </a:r>
          </a:p>
          <a:p>
            <a:r>
              <a:rPr lang="en-US" dirty="0"/>
              <a:t>Azure Notebooks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39C8E1-9F30-404E-A9E9-5D6FE9DA02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is the Jupyter Project?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A8CF0-C452-4D01-9009-FE4A12E77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818" y="4200127"/>
            <a:ext cx="1827213" cy="211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80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4FA68-2E81-4AAD-85E1-6B16E8FCD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Try .NET makes Microsoft Docs interactive</a:t>
            </a:r>
          </a:p>
          <a:p>
            <a:r>
              <a:rPr lang="en-US" dirty="0"/>
              <a:t>.NET Interactive brings .NET Core 3.1 to Jupyter notebooks</a:t>
            </a:r>
          </a:p>
          <a:p>
            <a:pPr lvl="1"/>
            <a:r>
              <a:rPr lang="en-US" dirty="0"/>
              <a:t>C#, F#, and PowerShell!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Teaching/learning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Support/knowledge 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39C8E1-9F30-404E-A9E9-5D6FE9DA029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What is .NET Interactive?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75C697-063D-4354-B794-06A755E59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63" y="4302866"/>
            <a:ext cx="1884123" cy="188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33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3C46-EE62-4F34-9D1E-945BEC3B4A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Set up our environment</a:t>
            </a:r>
          </a:p>
        </p:txBody>
      </p:sp>
    </p:spTree>
    <p:extLst>
      <p:ext uri="{BB962C8B-B14F-4D97-AF65-F5344CB8AC3E}">
        <p14:creationId xmlns:p14="http://schemas.microsoft.com/office/powerpoint/2010/main" val="210069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12030" y="1825869"/>
            <a:ext cx="7295089" cy="4492786"/>
          </a:xfrm>
        </p:spPr>
        <p:txBody>
          <a:bodyPr/>
          <a:lstStyle/>
          <a:p>
            <a:r>
              <a:rPr lang="en-US" dirty="0"/>
              <a:t>Thank you!</a:t>
            </a:r>
          </a:p>
          <a:p>
            <a:r>
              <a:rPr lang="en-US" dirty="0"/>
              <a:t>Session materials: </a:t>
            </a:r>
            <a:r>
              <a:rPr lang="en-US" b="1" dirty="0">
                <a:solidFill>
                  <a:srgbClr val="0070C0"/>
                </a:solidFill>
              </a:rPr>
              <a:t>timw.info/jupyter</a:t>
            </a:r>
          </a:p>
          <a:p>
            <a:r>
              <a:rPr lang="en-US" dirty="0"/>
              <a:t>Twitter: </a:t>
            </a:r>
            <a:r>
              <a:rPr lang="en-US" dirty="0">
                <a:solidFill>
                  <a:srgbClr val="0070C0"/>
                </a:solidFill>
              </a:rPr>
              <a:t>@TechTrainerTim</a:t>
            </a:r>
          </a:p>
          <a:p>
            <a:r>
              <a:rPr lang="en-US" dirty="0"/>
              <a:t>Pluralsight: </a:t>
            </a:r>
            <a:r>
              <a:rPr lang="en-US" dirty="0">
                <a:solidFill>
                  <a:srgbClr val="0070C0"/>
                </a:solidFill>
              </a:rPr>
              <a:t>timw.info/</a:t>
            </a:r>
            <a:r>
              <a:rPr lang="en-US" dirty="0" err="1">
                <a:solidFill>
                  <a:srgbClr val="0070C0"/>
                </a:solidFill>
              </a:rPr>
              <a:t>ps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Email: </a:t>
            </a:r>
            <a:r>
              <a:rPr lang="en-US" dirty="0">
                <a:solidFill>
                  <a:srgbClr val="0070C0"/>
                </a:solidFill>
              </a:rPr>
              <a:t>tim@timw.info</a:t>
            </a:r>
          </a:p>
          <a:p>
            <a:endParaRPr lang="en-US" dirty="0"/>
          </a:p>
          <a:p>
            <a:br>
              <a:rPr lang="en-US" b="1" dirty="0">
                <a:solidFill>
                  <a:srgbClr val="002060"/>
                </a:solidFill>
              </a:rPr>
            </a:b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" name="AutoShape 2" descr="Image result for twitter web icons">
            <a:extLst>
              <a:ext uri="{FF2B5EF4-FFF2-40B4-BE49-F238E27FC236}">
                <a16:creationId xmlns:a16="http://schemas.microsoft.com/office/drawing/2014/main" id="{1323CE56-D4D0-4820-8BE2-77F4C86836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 result for twitter web icons">
            <a:extLst>
              <a:ext uri="{FF2B5EF4-FFF2-40B4-BE49-F238E27FC236}">
                <a16:creationId xmlns:a16="http://schemas.microsoft.com/office/drawing/2014/main" id="{00BAFCF5-767D-4FE1-922F-358C6C2119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Pluralsight November 201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A62E5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Fall_2015 (1).pptx" id="{8CB759A4-99E2-4D7A-9B57-592C31C50156}" vid="{5654D12E-9CF7-4AA1-98C9-BA6033C63D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Pluralsight_PowerPoint_Template_November_2015</Template>
  <TotalTime>42980</TotalTime>
  <Words>172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Roboto Mono</vt:lpstr>
      <vt:lpstr>Calibri</vt:lpstr>
      <vt:lpstr>Gotham Light</vt:lpstr>
      <vt:lpstr>Gotham Book</vt:lpstr>
      <vt:lpstr>Gotham Medium</vt:lpstr>
      <vt:lpstr>Wingdings</vt:lpstr>
      <vt:lpstr>Lucida Grande</vt:lpstr>
      <vt:lpstr>Consolas</vt:lpstr>
      <vt:lpstr>Myriad Pro Light</vt:lpstr>
      <vt:lpstr>Myriad Pro</vt:lpstr>
      <vt:lpstr>Montserrat</vt:lpstr>
      <vt:lpstr>Wingdings 3</vt:lpstr>
      <vt:lpstr>Arial</vt:lpstr>
      <vt:lpstr>Pluralsight default theme</vt:lpstr>
      <vt:lpstr>PowerShell, Jupyter, and the .NET Interactive Initiative</vt:lpstr>
      <vt:lpstr>PowerPoint Presentation</vt:lpstr>
      <vt:lpstr>Session Materials</vt:lpstr>
      <vt:lpstr>Understand Jupyter and .NET Interactive</vt:lpstr>
      <vt:lpstr>PowerPoint Presentation</vt:lpstr>
      <vt:lpstr>PowerPoint Presentation</vt:lpstr>
      <vt:lpstr>PowerPoint Presentation</vt:lpstr>
      <vt:lpstr>PowerPoint Presentation</vt:lpstr>
    </vt:vector>
  </TitlesOfParts>
  <Company>Tim Warner Tech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Warner</dc:creator>
  <cp:lastModifiedBy>Tim Warner</cp:lastModifiedBy>
  <cp:revision>1014</cp:revision>
  <cp:lastPrinted>2020-04-14T17:18:40Z</cp:lastPrinted>
  <dcterms:created xsi:type="dcterms:W3CDTF">2016-01-06T19:38:08Z</dcterms:created>
  <dcterms:modified xsi:type="dcterms:W3CDTF">2020-04-14T17:18:49Z</dcterms:modified>
</cp:coreProperties>
</file>