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ans" initials="D" lastIdx="1" clrIdx="0">
    <p:extLst>
      <p:ext uri="{19B8F6BF-5375-455C-9EA6-DF929625EA0E}">
        <p15:presenceInfo xmlns:p15="http://schemas.microsoft.com/office/powerpoint/2012/main" userId="Dha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8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7979-34D5-7C32-BB26-7D786F0CE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119C8-9F7C-1F36-9364-3CB6C7687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F1C5-71B0-7816-A158-9172E186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3F10-DA08-E7E4-1992-1842A66B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A3EF-DE60-C1E1-713A-7088ECA5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98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063B-E3E3-559E-10E0-010F4398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87832-F015-4EFF-8392-69538FCC6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8E7E0-E729-8043-108E-A2EE7053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B76E-965C-A557-E362-27E3D1CA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EF95-61D4-B123-6175-37962722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9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7FE4C-5910-0095-C680-127941DD5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8DEDC-5F63-BF82-BF0E-33398D21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5E6D-4F86-E0BF-5DC6-AA8F8AD1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189E9-EB68-69F9-E832-1DA55047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1EE5-8F0C-323C-3922-2807F33C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79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CA82-865F-D673-F413-9B2FCC0B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80A5-8BB6-1D05-0982-B4939EDF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3821-008D-E7C3-2E3B-825C363D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FC25A-2D2A-4BF3-197A-857598F2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ED713-B575-BA55-53CF-211A122D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84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A372-1D56-B505-DAFC-444A7DB5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121C6-1239-913C-D199-A22FE4CC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B55A-8F31-06E8-0DA8-4871AD0B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64E7-EB70-8B05-B958-57320160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0253-94FF-49B1-62A2-8D77E5BD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34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A5C4-793B-0342-D6E5-3E96797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8AB1-5493-4744-DB9A-6BC80F8E6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8F2C-1264-16BF-41BC-580AF287E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86A68-6DD1-4859-05FD-1A5FFCE6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9D347-ED86-BA4C-CB64-3FD9C1F1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E941E-2C9A-7A8A-0DC5-E34936B4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46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AE02-FEF6-18C0-EDC4-5B6F773B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E73D-BFB6-B428-669B-8342327D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7002-5D47-5256-A7F7-346468028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B4141-AAB9-4A5D-54F1-B264D86A0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80786-1293-D2F6-706E-2D1FE5A55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ECBC5-DA80-733F-C2BF-CDA50868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6EDA0-35B0-7E19-DCD5-FD746751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C8FE4-7C2C-1BFC-84BD-CE5D0848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34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1053-9A8E-313F-DA7D-B560DC26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193DF-787A-E878-11D8-D877880A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D9E60-E196-1BB8-E028-6E91C540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C1E2B-218B-EB94-524D-1D3BEDCE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98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70263-541E-300C-5A38-C05D9193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143AF-336B-A7B4-8793-4EA571CC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E7CC2-D836-6657-0588-AC3FD91A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3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EE31-5227-160D-78CF-A7207C40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5DAC-1B49-066C-A861-5634CDD5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87D88-6B79-BA7C-2155-3CBC2C669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3DC6C-A862-274F-E5EC-70E461F3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9CF85-1A69-E4B5-5EEE-E27293A1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55D5E-54FC-A755-2130-7040694F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92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86C4-8474-0F0E-0530-B4B1F224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A1E85-B81B-1350-7A1B-BA9D17D56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82A8D-4087-9C53-5031-841800FC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4F89-FA0D-1C4A-2412-BDA330BB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F15E6-7F20-4389-B9DB-1BFD4DAEB39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4C0C5-82E2-28B4-0054-708B19AF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55236-B443-2DF8-88B3-FC8EF935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45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4E57D-531A-12DD-D3A6-3E3DDDDC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09BB1-AEF5-E77E-1885-7C0FF80E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431C-C3F4-93F7-EA1A-35A8BC9AF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15E6-7F20-4389-B9DB-1BFD4DAEB395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ED56-613A-733D-03C3-854CEFB82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1581-011F-554F-F12C-AD0ABF605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52F1-F253-48EC-B7A3-86212A18C5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1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3A14-DDFE-EBBC-67C7-2F80117D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10" y="136711"/>
            <a:ext cx="10515600" cy="490934"/>
          </a:xfrm>
        </p:spPr>
        <p:txBody>
          <a:bodyPr>
            <a:noAutofit/>
          </a:bodyPr>
          <a:lstStyle/>
          <a:p>
            <a:r>
              <a:rPr lang="en-CA" sz="3200"/>
              <a:t>ACS730_Fall </a:t>
            </a:r>
            <a:r>
              <a:rPr lang="en-CA" sz="3200" dirty="0"/>
              <a:t>2024_Final Project Architecture  Diagram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F8C82E6-57CB-24CF-CAF6-73B54A36E4ED}"/>
              </a:ext>
            </a:extLst>
          </p:cNvPr>
          <p:cNvGrpSpPr/>
          <p:nvPr/>
        </p:nvGrpSpPr>
        <p:grpSpPr>
          <a:xfrm>
            <a:off x="81138" y="851500"/>
            <a:ext cx="12106068" cy="5755488"/>
            <a:chOff x="81138" y="851500"/>
            <a:chExt cx="12106068" cy="5755488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0335CC9C-EA85-2B50-E25A-B12351A50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686" y="2193637"/>
              <a:ext cx="663192" cy="31441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CF7537-C57C-4DAB-64F1-D3FF425C7362}"/>
                </a:ext>
              </a:extLst>
            </p:cNvPr>
            <p:cNvSpPr/>
            <p:nvPr/>
          </p:nvSpPr>
          <p:spPr>
            <a:xfrm>
              <a:off x="1659146" y="5285665"/>
              <a:ext cx="2054832" cy="78584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 1</a:t>
              </a:r>
            </a:p>
            <a:p>
              <a:pPr>
                <a:defRPr/>
              </a:pPr>
              <a:r>
                <a: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CIDR: 10.1.5.0/24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9B6A9C03-9F93-44BC-A136-01AE32460147}"/>
                </a:ext>
              </a:extLst>
            </p:cNvPr>
            <p:cNvCxnSpPr>
              <a:stCxn id="40" idx="2"/>
              <a:endCxn id="39" idx="0"/>
            </p:cNvCxnSpPr>
            <p:nvPr/>
          </p:nvCxnSpPr>
          <p:spPr>
            <a:xfrm rot="5400000">
              <a:off x="6622211" y="1524162"/>
              <a:ext cx="951017" cy="545493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9C1A23-AC78-C538-3550-AE6DFE028024}"/>
                </a:ext>
              </a:extLst>
            </p:cNvPr>
            <p:cNvSpPr/>
            <p:nvPr/>
          </p:nvSpPr>
          <p:spPr>
            <a:xfrm>
              <a:off x="1434782" y="2684550"/>
              <a:ext cx="10665129" cy="3689355"/>
            </a:xfrm>
            <a:prstGeom prst="rect">
              <a:avLst/>
            </a:prstGeom>
            <a:noFill/>
            <a:ln w="12700">
              <a:solidFill>
                <a:srgbClr val="693B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93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 Prod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2E82D2-EF7E-7A43-28E0-DAA323BDFA0E}"/>
                </a:ext>
              </a:extLst>
            </p:cNvPr>
            <p:cNvSpPr/>
            <p:nvPr/>
          </p:nvSpPr>
          <p:spPr>
            <a:xfrm>
              <a:off x="1181726" y="1806994"/>
              <a:ext cx="11005480" cy="479999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US East 1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89C4A50A-BE89-15D1-A426-C0B4EA5AB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181726" y="1796908"/>
              <a:ext cx="381000" cy="381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117D13-657B-749A-3435-A4BDA13E5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34783" y="2679789"/>
              <a:ext cx="381000" cy="381000"/>
            </a:xfrm>
            <a:prstGeom prst="rect">
              <a:avLst/>
            </a:prstGeom>
          </p:spPr>
        </p:pic>
        <p:sp>
          <p:nvSpPr>
            <p:cNvPr id="38" name="TextBox 12">
              <a:extLst>
                <a:ext uri="{FF2B5EF4-FFF2-40B4-BE49-F238E27FC236}">
                  <a16:creationId xmlns:a16="http://schemas.microsoft.com/office/drawing/2014/main" id="{0FCA0DED-C22D-86B5-DB9D-DBC7E5321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370" y="2241791"/>
              <a:ext cx="1275773" cy="23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39" name="Graphic 10">
              <a:extLst>
                <a:ext uri="{FF2B5EF4-FFF2-40B4-BE49-F238E27FC236}">
                  <a16:creationId xmlns:a16="http://schemas.microsoft.com/office/drawing/2014/main" id="{581E8218-D08E-48CA-25F7-10C74AE9A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6372" y="227241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Graphic 22">
              <a:extLst>
                <a:ext uri="{FF2B5EF4-FFF2-40B4-BE49-F238E27FC236}">
                  <a16:creationId xmlns:a16="http://schemas.microsoft.com/office/drawing/2014/main" id="{B08C72B2-0EF3-C45B-3D51-7C6935771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7135515" y="85150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791A88-B5D5-35A5-6EEF-D14741BB5183}"/>
                </a:ext>
              </a:extLst>
            </p:cNvPr>
            <p:cNvSpPr/>
            <p:nvPr/>
          </p:nvSpPr>
          <p:spPr>
            <a:xfrm>
              <a:off x="1562726" y="3445893"/>
              <a:ext cx="2200556" cy="272423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– 1a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CAABC3-0AD1-A978-3122-343EFA47153B}"/>
                </a:ext>
              </a:extLst>
            </p:cNvPr>
            <p:cNvSpPr/>
            <p:nvPr/>
          </p:nvSpPr>
          <p:spPr>
            <a:xfrm>
              <a:off x="4271428" y="3416592"/>
              <a:ext cx="2164160" cy="272423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– 1b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0A137F9-61C9-91AB-B687-89D02136F417}"/>
                </a:ext>
              </a:extLst>
            </p:cNvPr>
            <p:cNvSpPr/>
            <p:nvPr/>
          </p:nvSpPr>
          <p:spPr>
            <a:xfrm>
              <a:off x="1688140" y="3933584"/>
              <a:ext cx="2097235" cy="962644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1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CIDR: 10.1.1.0/24</a:t>
              </a: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90A050CA-E507-9762-F4F3-EF6390249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23999" y="3926057"/>
              <a:ext cx="381000" cy="370468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EFA486FA-B7B0-C5F8-C257-CB00CEEFA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64859" y="5301207"/>
              <a:ext cx="346364" cy="336790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E6CB3C-FBAC-7E25-5F42-C6DE69A2CDFB}"/>
                </a:ext>
              </a:extLst>
            </p:cNvPr>
            <p:cNvSpPr/>
            <p:nvPr/>
          </p:nvSpPr>
          <p:spPr>
            <a:xfrm>
              <a:off x="4405593" y="3900793"/>
              <a:ext cx="1965821" cy="975399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CIDR: 10.1.2.0/24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39A7015B-7498-1DEA-C89A-A3A588A41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22527" y="3903228"/>
              <a:ext cx="381000" cy="370468"/>
            </a:xfrm>
            <a:prstGeom prst="rect">
              <a:avLst/>
            </a:prstGeom>
          </p:spPr>
        </p:pic>
        <p:pic>
          <p:nvPicPr>
            <p:cNvPr id="72" name="Graphic 60">
              <a:extLst>
                <a:ext uri="{FF2B5EF4-FFF2-40B4-BE49-F238E27FC236}">
                  <a16:creationId xmlns:a16="http://schemas.microsoft.com/office/drawing/2014/main" id="{20430DA3-03CB-6BA8-EF87-1C6F0600A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668" y="4411634"/>
              <a:ext cx="377851" cy="37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16">
              <a:extLst>
                <a:ext uri="{FF2B5EF4-FFF2-40B4-BE49-F238E27FC236}">
                  <a16:creationId xmlns:a16="http://schemas.microsoft.com/office/drawing/2014/main" id="{40FB3CEE-4A20-0C89-70AF-AF766ACB8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126" y="5713916"/>
              <a:ext cx="8195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Webserver 5</a:t>
              </a:r>
            </a:p>
          </p:txBody>
        </p:sp>
        <p:pic>
          <p:nvPicPr>
            <p:cNvPr id="75" name="Graphic 60">
              <a:extLst>
                <a:ext uri="{FF2B5EF4-FFF2-40B4-BE49-F238E27FC236}">
                  <a16:creationId xmlns:a16="http://schemas.microsoft.com/office/drawing/2014/main" id="{C6928523-B79B-47E7-ADCC-79E126417E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7899" y="4340919"/>
              <a:ext cx="377851" cy="37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16">
              <a:extLst>
                <a:ext uri="{FF2B5EF4-FFF2-40B4-BE49-F238E27FC236}">
                  <a16:creationId xmlns:a16="http://schemas.microsoft.com/office/drawing/2014/main" id="{F84F39C0-50E0-E9F7-60E4-954E3A6F6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489" y="4428815"/>
              <a:ext cx="7609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VM</a:t>
              </a:r>
            </a:p>
          </p:txBody>
        </p:sp>
        <p:pic>
          <p:nvPicPr>
            <p:cNvPr id="77" name="Graphic 60">
              <a:extLst>
                <a:ext uri="{FF2B5EF4-FFF2-40B4-BE49-F238E27FC236}">
                  <a16:creationId xmlns:a16="http://schemas.microsoft.com/office/drawing/2014/main" id="{F6EC9F3E-060B-AAAF-2650-3DF2EED9A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3072" y="5671586"/>
              <a:ext cx="377851" cy="37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02408C5-1DD4-A501-9C3F-C9E55FD153D5}"/>
                </a:ext>
              </a:extLst>
            </p:cNvPr>
            <p:cNvSpPr txBox="1"/>
            <p:nvPr/>
          </p:nvSpPr>
          <p:spPr>
            <a:xfrm>
              <a:off x="6566110" y="1479569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</a:t>
              </a:r>
            </a:p>
          </p:txBody>
        </p: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E85B6635-4D8C-5560-BC46-C682BA04C6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20248" y="2836196"/>
              <a:ext cx="1611302" cy="1398147"/>
            </a:xfrm>
            <a:prstGeom prst="curvedConnector3">
              <a:avLst>
                <a:gd name="adj1" fmla="val 19691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4017164-1563-0DE4-F48A-009EDEEE22F4}"/>
                </a:ext>
              </a:extLst>
            </p:cNvPr>
            <p:cNvSpPr txBox="1"/>
            <p:nvPr/>
          </p:nvSpPr>
          <p:spPr>
            <a:xfrm>
              <a:off x="3465519" y="3020237"/>
              <a:ext cx="989373" cy="22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SSH, HTTP</a:t>
              </a:r>
            </a:p>
          </p:txBody>
        </p: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AF43AF4C-7704-2BB8-86F0-035D22777637}"/>
                </a:ext>
              </a:extLst>
            </p:cNvPr>
            <p:cNvCxnSpPr>
              <a:cxnSpLocks/>
              <a:stCxn id="75" idx="1"/>
              <a:endCxn id="77" idx="3"/>
            </p:cNvCxnSpPr>
            <p:nvPr/>
          </p:nvCxnSpPr>
          <p:spPr>
            <a:xfrm rot="10800000" flipV="1">
              <a:off x="3150923" y="4529844"/>
              <a:ext cx="2086976" cy="1330667"/>
            </a:xfrm>
            <a:prstGeom prst="curvedConnector3">
              <a:avLst>
                <a:gd name="adj1" fmla="val 37543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4B865EF-3344-35B5-4630-AB8C14AE8A08}"/>
                </a:ext>
              </a:extLst>
            </p:cNvPr>
            <p:cNvSpPr txBox="1"/>
            <p:nvPr/>
          </p:nvSpPr>
          <p:spPr>
            <a:xfrm>
              <a:off x="4275201" y="4819357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FAAAEB-8C34-D449-1DA0-DB2E8C653BE8}"/>
                </a:ext>
              </a:extLst>
            </p:cNvPr>
            <p:cNvSpPr/>
            <p:nvPr/>
          </p:nvSpPr>
          <p:spPr>
            <a:xfrm>
              <a:off x="6835365" y="3429000"/>
              <a:ext cx="2164160" cy="272423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– 1c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D46BB7-C5E8-AEC7-0248-E5AB3B3DB9ED}"/>
                </a:ext>
              </a:extLst>
            </p:cNvPr>
            <p:cNvSpPr/>
            <p:nvPr/>
          </p:nvSpPr>
          <p:spPr>
            <a:xfrm>
              <a:off x="6879880" y="3931131"/>
              <a:ext cx="1965821" cy="96283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CIDR: 10.1.3.0/24</a:t>
              </a:r>
            </a:p>
          </p:txBody>
        </p:sp>
        <p:pic>
          <p:nvPicPr>
            <p:cNvPr id="6" name="Graphic 60">
              <a:extLst>
                <a:ext uri="{FF2B5EF4-FFF2-40B4-BE49-F238E27FC236}">
                  <a16:creationId xmlns:a16="http://schemas.microsoft.com/office/drawing/2014/main" id="{F7B33587-527B-40D6-9679-3EC512037C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5372" y="4361955"/>
              <a:ext cx="377851" cy="37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956534C0-CDBB-B1A5-6575-BCC9FB349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2610" y="4412072"/>
              <a:ext cx="82823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Webserver3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642F1533-DC81-3EB6-E522-9D826528BE49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rot="5400000">
              <a:off x="6583457" y="2853304"/>
              <a:ext cx="3327343" cy="67810"/>
            </a:xfrm>
            <a:prstGeom prst="curved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B438D2-7C18-052B-6550-C56B5B473531}"/>
                </a:ext>
              </a:extLst>
            </p:cNvPr>
            <p:cNvSpPr txBox="1"/>
            <p:nvPr/>
          </p:nvSpPr>
          <p:spPr>
            <a:xfrm>
              <a:off x="5331671" y="3176881"/>
              <a:ext cx="989373" cy="22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SSH, HTTP</a:t>
              </a:r>
            </a:p>
          </p:txBody>
        </p:sp>
        <p:pic>
          <p:nvPicPr>
            <p:cNvPr id="11" name="Graphic 24">
              <a:extLst>
                <a:ext uri="{FF2B5EF4-FFF2-40B4-BE49-F238E27FC236}">
                  <a16:creationId xmlns:a16="http://schemas.microsoft.com/office/drawing/2014/main" id="{B7D4AF61-4D13-9A37-43C2-E064306AB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6259" y="859347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10049FB3-2DAB-8F17-A067-F4CBED8A5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813" y="4484866"/>
              <a:ext cx="78909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WebServer1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FFA83-9E39-C360-281A-D31C86B4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08354" y="3928876"/>
              <a:ext cx="381000" cy="370468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55FFE7-1BD3-5109-C595-C1F970955D64}"/>
                </a:ext>
              </a:extLst>
            </p:cNvPr>
            <p:cNvSpPr/>
            <p:nvPr/>
          </p:nvSpPr>
          <p:spPr>
            <a:xfrm>
              <a:off x="4459500" y="5290721"/>
              <a:ext cx="1774162" cy="78584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 2</a:t>
              </a:r>
            </a:p>
            <a:p>
              <a:pPr>
                <a:defRPr/>
              </a:pPr>
              <a:r>
                <a:rPr lang="en-US" sz="10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CIDR: 10.1.6.0/24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646D39D-3DD4-9DBB-3D45-D2E77E811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59500" y="5294534"/>
              <a:ext cx="346364" cy="336790"/>
            </a:xfrm>
            <a:prstGeom prst="rect">
              <a:avLst/>
            </a:prstGeom>
          </p:spPr>
        </p:pic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385DBB9B-C3FD-4B65-24F2-B389D5E6D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742" y="5741564"/>
              <a:ext cx="533289" cy="26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VM6</a:t>
              </a:r>
            </a:p>
          </p:txBody>
        </p:sp>
        <p:pic>
          <p:nvPicPr>
            <p:cNvPr id="46" name="Graphic 60">
              <a:extLst>
                <a:ext uri="{FF2B5EF4-FFF2-40B4-BE49-F238E27FC236}">
                  <a16:creationId xmlns:a16="http://schemas.microsoft.com/office/drawing/2014/main" id="{27D8BB7C-1DF2-9C0D-7D8C-6A03501ED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756" y="5676642"/>
              <a:ext cx="377851" cy="37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0E91AD3F-BD2A-5DF1-6C7B-9C9599A99BCE}"/>
                </a:ext>
              </a:extLst>
            </p:cNvPr>
            <p:cNvCxnSpPr>
              <a:cxnSpLocks/>
              <a:stCxn id="75" idx="2"/>
              <a:endCxn id="46" idx="0"/>
            </p:cNvCxnSpPr>
            <p:nvPr/>
          </p:nvCxnSpPr>
          <p:spPr>
            <a:xfrm rot="16200000" flipH="1">
              <a:off x="4975317" y="5170277"/>
              <a:ext cx="957872" cy="54857"/>
            </a:xfrm>
            <a:prstGeom prst="curvedConnector3">
              <a:avLst>
                <a:gd name="adj1" fmla="val 60295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30D290-4DD3-CD27-907F-EE88E784AA09}"/>
                </a:ext>
              </a:extLst>
            </p:cNvPr>
            <p:cNvSpPr txBox="1"/>
            <p:nvPr/>
          </p:nvSpPr>
          <p:spPr>
            <a:xfrm>
              <a:off x="5227755" y="4792053"/>
              <a:ext cx="500458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</a:t>
              </a:r>
            </a:p>
          </p:txBody>
        </p: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4FC29F41-5F03-8DC2-A3BE-401316FB6F91}"/>
                </a:ext>
              </a:extLst>
            </p:cNvPr>
            <p:cNvCxnSpPr>
              <a:cxnSpLocks/>
              <a:stCxn id="39" idx="1"/>
              <a:endCxn id="72" idx="0"/>
            </p:cNvCxnSpPr>
            <p:nvPr/>
          </p:nvCxnSpPr>
          <p:spPr>
            <a:xfrm rot="10800000" flipV="1">
              <a:off x="2773594" y="2501016"/>
              <a:ext cx="3822778" cy="1910617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B287EA0-4A0E-B31F-6B73-80656FADD35B}"/>
                </a:ext>
              </a:extLst>
            </p:cNvPr>
            <p:cNvSpPr/>
            <p:nvPr/>
          </p:nvSpPr>
          <p:spPr>
            <a:xfrm>
              <a:off x="9376335" y="3426180"/>
              <a:ext cx="2164160" cy="2724231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– 1d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D396941-8D51-950D-9D97-BE768CDB5CE6}"/>
                </a:ext>
              </a:extLst>
            </p:cNvPr>
            <p:cNvSpPr/>
            <p:nvPr/>
          </p:nvSpPr>
          <p:spPr>
            <a:xfrm>
              <a:off x="9510500" y="3928313"/>
              <a:ext cx="1965821" cy="86442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 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CIDR: 10.1.4.0/24</a:t>
              </a:r>
            </a:p>
          </p:txBody>
        </p:sp>
        <p:pic>
          <p:nvPicPr>
            <p:cNvPr id="102" name="Graphic 60">
              <a:extLst>
                <a:ext uri="{FF2B5EF4-FFF2-40B4-BE49-F238E27FC236}">
                  <a16:creationId xmlns:a16="http://schemas.microsoft.com/office/drawing/2014/main" id="{444BC281-1755-7255-CDE8-060BC85DE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6342" y="4359136"/>
              <a:ext cx="377851" cy="377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BE54D39D-4E23-D0F2-9A40-99A2FB22C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30008" y="3926057"/>
              <a:ext cx="381000" cy="370468"/>
            </a:xfrm>
            <a:prstGeom prst="rect">
              <a:avLst/>
            </a:prstGeom>
          </p:spPr>
        </p:pic>
        <p:sp>
          <p:nvSpPr>
            <p:cNvPr id="108" name="TextBox 16">
              <a:extLst>
                <a:ext uri="{FF2B5EF4-FFF2-40B4-BE49-F238E27FC236}">
                  <a16:creationId xmlns:a16="http://schemas.microsoft.com/office/drawing/2014/main" id="{3E05C758-16B3-7D38-C941-D29B9F384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0933" y="4407370"/>
              <a:ext cx="77864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Webserver2</a:t>
              </a:r>
            </a:p>
          </p:txBody>
        </p:sp>
        <p:sp>
          <p:nvSpPr>
            <p:cNvPr id="111" name="TextBox 16">
              <a:extLst>
                <a:ext uri="{FF2B5EF4-FFF2-40B4-BE49-F238E27FC236}">
                  <a16:creationId xmlns:a16="http://schemas.microsoft.com/office/drawing/2014/main" id="{5C1AE256-BCBA-6EE1-672C-1EB1450DD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1837" y="4407370"/>
              <a:ext cx="82823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Webserver4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6281B46-19F9-43E4-E20C-10EC2DAEB428}"/>
                </a:ext>
              </a:extLst>
            </p:cNvPr>
            <p:cNvSpPr txBox="1"/>
            <p:nvPr/>
          </p:nvSpPr>
          <p:spPr>
            <a:xfrm>
              <a:off x="7143662" y="3060556"/>
              <a:ext cx="989373" cy="22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SSH, HTTP</a:t>
              </a:r>
            </a:p>
          </p:txBody>
        </p: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F88C5545-DAD6-5C82-5597-B1A95BC48A3E}"/>
                </a:ext>
              </a:extLst>
            </p:cNvPr>
            <p:cNvCxnSpPr>
              <a:cxnSpLocks/>
              <a:stCxn id="39" idx="3"/>
              <a:endCxn id="102" idx="0"/>
            </p:cNvCxnSpPr>
            <p:nvPr/>
          </p:nvCxnSpPr>
          <p:spPr>
            <a:xfrm>
              <a:off x="7053572" y="2501017"/>
              <a:ext cx="3511696" cy="1858119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361101C-A4E4-DE6F-6DE3-FDF5B20036A3}"/>
                </a:ext>
              </a:extLst>
            </p:cNvPr>
            <p:cNvSpPr txBox="1"/>
            <p:nvPr/>
          </p:nvSpPr>
          <p:spPr>
            <a:xfrm>
              <a:off x="9081209" y="2989757"/>
              <a:ext cx="989373" cy="228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SSH, HTTP</a:t>
              </a:r>
            </a:p>
          </p:txBody>
        </p: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2D6A5F6C-9D23-3A11-6591-5BD4AF1359EA}"/>
                </a:ext>
              </a:extLst>
            </p:cNvPr>
            <p:cNvCxnSpPr>
              <a:cxnSpLocks/>
              <a:stCxn id="39" idx="3"/>
              <a:endCxn id="6" idx="0"/>
            </p:cNvCxnSpPr>
            <p:nvPr/>
          </p:nvCxnSpPr>
          <p:spPr>
            <a:xfrm>
              <a:off x="7053572" y="2501017"/>
              <a:ext cx="970726" cy="1860938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DBF84488-7ABA-876A-512E-D3D7AA820908}"/>
                </a:ext>
              </a:extLst>
            </p:cNvPr>
            <p:cNvCxnSpPr>
              <a:cxnSpLocks/>
              <a:stCxn id="11" idx="3"/>
              <a:endCxn id="102" idx="0"/>
            </p:cNvCxnSpPr>
            <p:nvPr/>
          </p:nvCxnSpPr>
          <p:spPr>
            <a:xfrm>
              <a:off x="8286159" y="1094297"/>
              <a:ext cx="2279109" cy="3264839"/>
            </a:xfrm>
            <a:prstGeom prst="curved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4C132B4-FAB2-0EBA-9B79-A3DC98791E49}"/>
                </a:ext>
              </a:extLst>
            </p:cNvPr>
            <p:cNvSpPr txBox="1"/>
            <p:nvPr/>
          </p:nvSpPr>
          <p:spPr>
            <a:xfrm>
              <a:off x="7997109" y="2036478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C428BBD-C9BF-3CBC-E715-175DC1124E52}"/>
                </a:ext>
              </a:extLst>
            </p:cNvPr>
            <p:cNvSpPr txBox="1"/>
            <p:nvPr/>
          </p:nvSpPr>
          <p:spPr>
            <a:xfrm>
              <a:off x="9875884" y="1997494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SSH</a:t>
              </a: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AF16209C-AD36-32B3-B73D-A74A01713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66" y="2217431"/>
              <a:ext cx="672175" cy="343359"/>
            </a:xfrm>
            <a:prstGeom prst="rect">
              <a:avLst/>
            </a:prstGeom>
          </p:spPr>
        </p:pic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1C6ED0A-7B01-811F-BBD5-1F7D36B5C9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51632" y="2745917"/>
              <a:ext cx="274320" cy="2743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58C1996-AEAE-D565-AC92-1F1FFC160B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5449" y="2810794"/>
              <a:ext cx="274320" cy="2743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655F2A0-00CF-F1C6-8C0A-F332A5590A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93832" y="2814138"/>
              <a:ext cx="274320" cy="2743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68B4900-FEB3-B7A1-76DC-53188D880E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11195" y="2801851"/>
              <a:ext cx="274320" cy="2743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F102EA6-8879-4BCD-4DD8-EBB31A7FE1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19298" y="4823668"/>
              <a:ext cx="249382" cy="24938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EA26F0F-43CD-D02D-6997-FD703F6FC3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08907" y="4835880"/>
              <a:ext cx="249382" cy="24938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A225D2C-AA7E-5C83-0361-274EE7C91E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72451" y="1613177"/>
              <a:ext cx="274320" cy="274320"/>
            </a:xfrm>
            <a:prstGeom prst="ellipse">
              <a:avLst/>
            </a:prstGeom>
            <a:solidFill>
              <a:srgbClr val="FF575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5E47C4F-2442-669E-FBD8-9537B96BAF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368859" y="1552602"/>
              <a:ext cx="274320" cy="274320"/>
            </a:xfrm>
            <a:prstGeom prst="ellipse">
              <a:avLst/>
            </a:prstGeom>
            <a:solidFill>
              <a:srgbClr val="FF575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210D74-E183-77AE-2945-A4FF85589E44}"/>
                </a:ext>
              </a:extLst>
            </p:cNvPr>
            <p:cNvSpPr/>
            <p:nvPr/>
          </p:nvSpPr>
          <p:spPr>
            <a:xfrm>
              <a:off x="1623286" y="3772087"/>
              <a:ext cx="7276205" cy="1348391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BF8DA56-3784-0F3C-F412-C8D37426C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862929" y="3852215"/>
              <a:ext cx="334254" cy="2862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E53E16-D6F7-1AC4-5354-175AFA1589C0}"/>
                </a:ext>
              </a:extLst>
            </p:cNvPr>
            <p:cNvSpPr txBox="1"/>
            <p:nvPr/>
          </p:nvSpPr>
          <p:spPr>
            <a:xfrm>
              <a:off x="3213466" y="4200837"/>
              <a:ext cx="1473630" cy="228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19" name="Graphic 8">
              <a:extLst>
                <a:ext uri="{FF2B5EF4-FFF2-40B4-BE49-F238E27FC236}">
                  <a16:creationId xmlns:a16="http://schemas.microsoft.com/office/drawing/2014/main" id="{41D8C54A-01FD-4789-CB50-5AA5B05FC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6181" y="3341839"/>
              <a:ext cx="415636" cy="4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23BC72-1C14-4348-0948-75FA828A91FE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flipH="1">
              <a:off x="6653441" y="2729617"/>
              <a:ext cx="171531" cy="679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27A2D486-AB60-BDC3-DACC-512897357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6365" y="3159092"/>
              <a:ext cx="1096532" cy="237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Load Balancer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804C94B-D72F-01FC-F134-FE7E3A95F8A8}"/>
                </a:ext>
              </a:extLst>
            </p:cNvPr>
            <p:cNvGrpSpPr/>
            <p:nvPr/>
          </p:nvGrpSpPr>
          <p:grpSpPr>
            <a:xfrm>
              <a:off x="2869729" y="4425610"/>
              <a:ext cx="1020468" cy="555055"/>
              <a:chOff x="4056683" y="3922713"/>
              <a:chExt cx="1234766" cy="738778"/>
            </a:xfrm>
          </p:grpSpPr>
          <p:sp>
            <p:nvSpPr>
              <p:cNvPr id="26" name="TextBox 17">
                <a:extLst>
                  <a:ext uri="{FF2B5EF4-FFF2-40B4-BE49-F238E27FC236}">
                    <a16:creationId xmlns:a16="http://schemas.microsoft.com/office/drawing/2014/main" id="{EA390C0B-11D6-01ED-7EBE-41A414AA57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6683" y="4333771"/>
                <a:ext cx="1234766" cy="327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pic>
            <p:nvPicPr>
              <p:cNvPr id="27" name="Graphic 35">
                <a:extLst>
                  <a:ext uri="{FF2B5EF4-FFF2-40B4-BE49-F238E27FC236}">
                    <a16:creationId xmlns:a16="http://schemas.microsoft.com/office/drawing/2014/main" id="{FE02171F-F02A-903F-C867-A4911BFD58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3612" y="39227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B1C5AEBB-474C-C661-D9BC-015E8C82304C}"/>
                </a:ext>
              </a:extLst>
            </p:cNvPr>
            <p:cNvCxnSpPr>
              <a:cxnSpLocks/>
              <a:stCxn id="77" idx="1"/>
              <a:endCxn id="27" idx="2"/>
            </p:cNvCxnSpPr>
            <p:nvPr/>
          </p:nvCxnSpPr>
          <p:spPr>
            <a:xfrm rot="10800000" flipH="1">
              <a:off x="2773071" y="4769112"/>
              <a:ext cx="514449" cy="1091401"/>
            </a:xfrm>
            <a:prstGeom prst="curvedConnector4">
              <a:avLst>
                <a:gd name="adj1" fmla="val -44436"/>
                <a:gd name="adj2" fmla="val 58655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CC4CD1-6F1E-3761-9732-D047570BC0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94999" y="3507731"/>
              <a:ext cx="274320" cy="2743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2DA4DD4-D6BC-210C-81B1-9B06447AF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9891" y="5120520"/>
              <a:ext cx="274320" cy="2743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0A5E95E-7822-AE50-EC41-5764D5C6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1138" y="1094298"/>
              <a:ext cx="1061104" cy="2939820"/>
            </a:xfrm>
            <a:prstGeom prst="rect">
              <a:avLst/>
            </a:prstGeom>
          </p:spPr>
        </p:pic>
      </p:grp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3883430-166E-72A5-3D2A-EAF97C628A50}"/>
              </a:ext>
            </a:extLst>
          </p:cNvPr>
          <p:cNvCxnSpPr>
            <a:cxnSpLocks/>
            <a:stCxn id="27" idx="1"/>
            <a:endCxn id="39" idx="1"/>
          </p:cNvCxnSpPr>
          <p:nvPr/>
        </p:nvCxnSpPr>
        <p:spPr>
          <a:xfrm rot="10800000" flipH="1">
            <a:off x="3098596" y="2501017"/>
            <a:ext cx="3497776" cy="2096344"/>
          </a:xfrm>
          <a:prstGeom prst="curvedConnector3">
            <a:avLst>
              <a:gd name="adj1" fmla="val -231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79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113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ACS730_Fall 2024_Final Project Architecture 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Diagram</dc:title>
  <dc:creator>Dhans</dc:creator>
  <cp:lastModifiedBy>Bhargava Muralidharan</cp:lastModifiedBy>
  <cp:revision>27</cp:revision>
  <dcterms:created xsi:type="dcterms:W3CDTF">2023-03-04T15:05:32Z</dcterms:created>
  <dcterms:modified xsi:type="dcterms:W3CDTF">2024-11-15T16:59:53Z</dcterms:modified>
</cp:coreProperties>
</file>