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95FF793-EE6E-44D9-8597-1C27A3A8F768}" type="datetimeFigureOut">
              <a:rPr lang="es-AR" smtClean="0"/>
              <a:t>29/5/2019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0C4C3EE-E614-40E2-954F-EC477ECA16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78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F793-EE6E-44D9-8597-1C27A3A8F768}" type="datetimeFigureOut">
              <a:rPr lang="es-AR" smtClean="0"/>
              <a:t>29/5/2019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C3EE-E614-40E2-954F-EC477ECA16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551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F793-EE6E-44D9-8597-1C27A3A8F768}" type="datetimeFigureOut">
              <a:rPr lang="es-AR" smtClean="0"/>
              <a:t>29/5/2019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C3EE-E614-40E2-954F-EC477ECA16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4967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F793-EE6E-44D9-8597-1C27A3A8F768}" type="datetimeFigureOut">
              <a:rPr lang="es-AR" smtClean="0"/>
              <a:t>29/5/2019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C3EE-E614-40E2-954F-EC477ECA1650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5534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F793-EE6E-44D9-8597-1C27A3A8F768}" type="datetimeFigureOut">
              <a:rPr lang="es-AR" smtClean="0"/>
              <a:t>29/5/2019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C3EE-E614-40E2-954F-EC477ECA16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1010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F793-EE6E-44D9-8597-1C27A3A8F768}" type="datetimeFigureOut">
              <a:rPr lang="es-AR" smtClean="0"/>
              <a:t>29/5/2019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C3EE-E614-40E2-954F-EC477ECA16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2566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F793-EE6E-44D9-8597-1C27A3A8F768}" type="datetimeFigureOut">
              <a:rPr lang="es-AR" smtClean="0"/>
              <a:t>29/5/2019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C3EE-E614-40E2-954F-EC477ECA16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1193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F793-EE6E-44D9-8597-1C27A3A8F768}" type="datetimeFigureOut">
              <a:rPr lang="es-AR" smtClean="0"/>
              <a:t>29/5/2019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C3EE-E614-40E2-954F-EC477ECA16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3344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F793-EE6E-44D9-8597-1C27A3A8F768}" type="datetimeFigureOut">
              <a:rPr lang="es-AR" smtClean="0"/>
              <a:t>29/5/2019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C3EE-E614-40E2-954F-EC477ECA16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215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F793-EE6E-44D9-8597-1C27A3A8F768}" type="datetimeFigureOut">
              <a:rPr lang="es-AR" smtClean="0"/>
              <a:t>29/5/2019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C3EE-E614-40E2-954F-EC477ECA16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23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F793-EE6E-44D9-8597-1C27A3A8F768}" type="datetimeFigureOut">
              <a:rPr lang="es-AR" smtClean="0"/>
              <a:t>29/5/2019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C3EE-E614-40E2-954F-EC477ECA16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438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F793-EE6E-44D9-8597-1C27A3A8F768}" type="datetimeFigureOut">
              <a:rPr lang="es-AR" smtClean="0"/>
              <a:t>29/5/2019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C3EE-E614-40E2-954F-EC477ECA16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563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F793-EE6E-44D9-8597-1C27A3A8F768}" type="datetimeFigureOut">
              <a:rPr lang="es-AR" smtClean="0"/>
              <a:t>29/5/2019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C3EE-E614-40E2-954F-EC477ECA16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F793-EE6E-44D9-8597-1C27A3A8F768}" type="datetimeFigureOut">
              <a:rPr lang="es-AR" smtClean="0"/>
              <a:t>29/5/2019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C3EE-E614-40E2-954F-EC477ECA16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987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F793-EE6E-44D9-8597-1C27A3A8F768}" type="datetimeFigureOut">
              <a:rPr lang="es-AR" smtClean="0"/>
              <a:t>29/5/2019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C3EE-E614-40E2-954F-EC477ECA16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963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F793-EE6E-44D9-8597-1C27A3A8F768}" type="datetimeFigureOut">
              <a:rPr lang="es-AR" smtClean="0"/>
              <a:t>29/5/2019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C3EE-E614-40E2-954F-EC477ECA16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2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F793-EE6E-44D9-8597-1C27A3A8F768}" type="datetimeFigureOut">
              <a:rPr lang="es-AR" smtClean="0"/>
              <a:t>29/5/2019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C3EE-E614-40E2-954F-EC477ECA16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103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FF793-EE6E-44D9-8597-1C27A3A8F768}" type="datetimeFigureOut">
              <a:rPr lang="es-AR" smtClean="0"/>
              <a:t>29/5/2019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4C3EE-E614-40E2-954F-EC477ECA16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5970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AR" dirty="0"/>
              <a:t>Dominios y Marcas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AR" dirty="0"/>
              <a:t>Legislación Aplicable A La Tecnología Y Las Comunicaciones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258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Dominio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793683" y="2093449"/>
            <a:ext cx="6387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E</a:t>
            </a:r>
            <a:r>
              <a:rPr lang="es-AR" b="1" dirty="0" smtClean="0"/>
              <a:t>s </a:t>
            </a:r>
            <a:r>
              <a:rPr lang="es-AR" b="1" dirty="0"/>
              <a:t>el poder directo e inmediato sobre un objeto o </a:t>
            </a:r>
            <a:r>
              <a:rPr lang="es-AR" b="1" dirty="0" smtClean="0"/>
              <a:t>bien, </a:t>
            </a:r>
            <a:r>
              <a:rPr lang="es-AR" b="1" dirty="0"/>
              <a:t>el poder absoluto que tiene alguien sobre algo</a:t>
            </a:r>
            <a:r>
              <a:rPr lang="es-AR" b="1" dirty="0" smtClean="0"/>
              <a:t>.</a:t>
            </a:r>
          </a:p>
          <a:p>
            <a:r>
              <a:rPr lang="es-AR" b="1" dirty="0"/>
              <a:t>www.dominio.com.ar</a:t>
            </a:r>
          </a:p>
        </p:txBody>
      </p:sp>
      <p:pic>
        <p:nvPicPr>
          <p:cNvPr id="1028" name="Picture 4" descr="Resultado de imagen para domini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509" y="1921893"/>
            <a:ext cx="3613218" cy="144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nfortelecom.es/blog/wp-content/uploads/2009/01/domini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997" y="4042780"/>
            <a:ext cx="3645729" cy="182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36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MARCA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09674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967</TotalTime>
  <Words>35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Circuito</vt:lpstr>
      <vt:lpstr>Dominios y Marcas</vt:lpstr>
      <vt:lpstr>Dominio</vt:lpstr>
      <vt:lpstr>MARCA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Fernando Mendez Zurita</dc:creator>
  <cp:lastModifiedBy>Ariel Fernando Mendez Zurita</cp:lastModifiedBy>
  <cp:revision>8</cp:revision>
  <dcterms:created xsi:type="dcterms:W3CDTF">2019-05-29T12:01:34Z</dcterms:created>
  <dcterms:modified xsi:type="dcterms:W3CDTF">2019-05-30T04:08:50Z</dcterms:modified>
</cp:coreProperties>
</file>