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4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ic.ar/nic-argentina/normativa-vigen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ic.ar/nic-argentina/normativa-vigent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ic.ar/nic-argentina/nuestros-dominio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ic.ar/necesitas-ayuda/que-necesito-para-opera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ic.ar/nic-argentina/aranceles" TargetMode="External"/><Relationship Id="rId2" Type="http://schemas.openxmlformats.org/officeDocument/2006/relationships/hyperlink" Target="https://tramitesadistancia.gob.a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ic.ar/registro-de-dominio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ic.ar/necesitas-ayuda/preguntas-frecuentes-registr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7318" y="786461"/>
            <a:ext cx="9001462" cy="2387600"/>
          </a:xfrm>
        </p:spPr>
        <p:txBody>
          <a:bodyPr>
            <a:normAutofit/>
          </a:bodyPr>
          <a:lstStyle/>
          <a:p>
            <a:r>
              <a:rPr lang="es-AR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LEGISLACION APLICABLE A LA TECNOLOGIA Y LAS COMUNICACIONES</a:t>
            </a:r>
            <a:endParaRPr lang="es-A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0623" y="3686014"/>
            <a:ext cx="9349539" cy="1940346"/>
          </a:xfrm>
        </p:spPr>
        <p:txBody>
          <a:bodyPr>
            <a:noAutofit/>
          </a:bodyPr>
          <a:lstStyle/>
          <a:p>
            <a:pPr algn="l"/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GRUPO: 1</a:t>
            </a:r>
            <a:b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DOCENTE: </a:t>
            </a: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DR. GUSTAVO </a:t>
            </a: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CHAPUR</a:t>
            </a:r>
            <a:b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ALUMNOS: DARIO ARGAÑARAZ Y PABLO SIMONELLI</a:t>
            </a:r>
            <a:endParaRPr lang="es-AR" sz="2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19" y="180392"/>
            <a:ext cx="11961090" cy="1326321"/>
          </a:xfrm>
        </p:spPr>
        <p:txBody>
          <a:bodyPr>
            <a:normAutofit/>
          </a:bodyPr>
          <a:lstStyle/>
          <a:p>
            <a:r>
              <a:rPr lang="es-AR" sz="3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NORMATIVA VIGENTE (REGISTRACION DE DOMINIOS)</a:t>
            </a:r>
            <a:endParaRPr lang="es-AR" sz="3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368276"/>
            <a:ext cx="10353762" cy="49672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Resolución 110/2016, con fecha de publicación 19/07/2016</a:t>
            </a:r>
          </a:p>
          <a:p>
            <a:r>
              <a:rPr lang="es-AR" alt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 </a:t>
            </a:r>
            <a:r>
              <a:rPr lang="es-AR" alt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aceptará solicitudes de registro de nombres de dominio iguales a otras ya </a:t>
            </a:r>
            <a:r>
              <a:rPr lang="es-AR" alt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existentes.</a:t>
            </a:r>
          </a:p>
          <a:p>
            <a:r>
              <a:rPr lang="es-AR" alt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 se pueden registrar denominaciones contrarias a la moral y buenas </a:t>
            </a:r>
            <a:r>
              <a:rPr lang="es-AR" alt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costumbres</a:t>
            </a:r>
          </a:p>
          <a:p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Los caracteres válidos para componer un nombre de dominio serán las letras del alfabeto español y portugués incluidas la "ñ" y la "ç", las vocales acentuadas y con diéresis, los números y el </a:t>
            </a:r>
            <a:r>
              <a:rPr lang="es-A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guión</a:t>
            </a: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"-"</a:t>
            </a:r>
            <a:endParaRPr lang="es-AR" altLang="es-A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endParaRPr lang="es-AR" sz="26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786254" y="6446323"/>
            <a:ext cx="55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Fuente: </a:t>
            </a:r>
            <a:r>
              <a:rPr lang="es-A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https://nic.ar/nic-argentina/normativa-vigente</a:t>
            </a:r>
            <a:endParaRPr lang="es-AR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0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19" y="180392"/>
            <a:ext cx="11961090" cy="1326321"/>
          </a:xfrm>
        </p:spPr>
        <p:txBody>
          <a:bodyPr>
            <a:normAutofit/>
          </a:bodyPr>
          <a:lstStyle/>
          <a:p>
            <a:r>
              <a:rPr lang="es-AR" sz="3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NORMATIVA VIGENTE (REGISTRACION DE DOMINIOS)</a:t>
            </a:r>
            <a:endParaRPr lang="es-AR" sz="3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368276"/>
            <a:ext cx="10353762" cy="496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Resolución 110/2016, con fecha de publicación 19/07/2016</a:t>
            </a:r>
          </a:p>
          <a:p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 </a:t>
            </a: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pueden registrar nombres de dominios de entre 4 (cuatro) y 50 (cincuenta) </a:t>
            </a: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caracteres.</a:t>
            </a:r>
          </a:p>
          <a:p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</a:t>
            </a: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 </a:t>
            </a: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registro de un dominio de 3 (tres) caracteres. Pueden solicitarlo únicamente las Personas Jurídicas cuya razón social sea homónima (no siendo aplicable a siglas)</a:t>
            </a:r>
            <a:endParaRPr lang="es-A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786254" y="6446323"/>
            <a:ext cx="55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Fuente: </a:t>
            </a:r>
            <a:r>
              <a:rPr lang="es-A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https://nic.ar/nic-argentina/normativa-vigente</a:t>
            </a:r>
            <a:endParaRPr lang="es-AR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76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909" y="180392"/>
            <a:ext cx="11684000" cy="1326321"/>
          </a:xfrm>
        </p:spPr>
        <p:txBody>
          <a:bodyPr>
            <a:normAutofit/>
          </a:bodyPr>
          <a:lstStyle/>
          <a:p>
            <a:r>
              <a:rPr lang="es-AR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CONFLICTOS DE MARCAS CON NOMBRE DE DOMINIO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368276"/>
            <a:ext cx="10353762" cy="496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TIPOS DE CONFLICTOS:</a:t>
            </a:r>
          </a:p>
          <a:p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APROPIACIONES DEL NOMBRE DEL DOMINIO</a:t>
            </a:r>
          </a:p>
          <a:p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APROPIACIONES INSUFICIENTES DEL NOMBRE DEL DOMINIO</a:t>
            </a:r>
          </a:p>
          <a:p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COINCIDENCIAS FORTUITAS</a:t>
            </a:r>
          </a:p>
          <a:p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CYBERSQUATTING</a:t>
            </a:r>
          </a:p>
          <a:p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PIRATERIA INVERSA</a:t>
            </a:r>
            <a:endParaRPr lang="es-ES" altLang="es-AR" sz="2800" dirty="0">
              <a:latin typeface="Tahoma" panose="020B0604030504040204" pitchFamily="34" charset="0"/>
            </a:endParaRPr>
          </a:p>
          <a:p>
            <a:endParaRPr lang="es-AR" alt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endParaRPr lang="es-AR" sz="26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8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909" y="180392"/>
            <a:ext cx="11684000" cy="1326321"/>
          </a:xfrm>
        </p:spPr>
        <p:txBody>
          <a:bodyPr>
            <a:normAutofit/>
          </a:bodyPr>
          <a:lstStyle/>
          <a:p>
            <a:r>
              <a:rPr lang="es-AR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CONFLICTOS DE MARCAS CON NOMBRE DE DOMINIO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368276"/>
            <a:ext cx="10353762" cy="496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alt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APROPIACIONES DEL NOMBRE DEL DOMINIO:</a:t>
            </a:r>
          </a:p>
          <a:p>
            <a:r>
              <a:rPr lang="es-ES_tradn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</a:t>
            </a: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uando </a:t>
            </a:r>
            <a:r>
              <a:rPr lang="es-ES_tradn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 titular de un dominio, utiliza de mala fe una denominación que corresponde a una marca de un producto o </a:t>
            </a: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servicio</a:t>
            </a:r>
            <a:endParaRPr lang="es-E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es-ES" alt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s-AR" alt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endParaRPr lang="es-AR" sz="26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9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909" y="180392"/>
            <a:ext cx="11684000" cy="1326321"/>
          </a:xfrm>
        </p:spPr>
        <p:txBody>
          <a:bodyPr>
            <a:normAutofit/>
          </a:bodyPr>
          <a:lstStyle/>
          <a:p>
            <a:r>
              <a:rPr lang="es-AR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CONFLICTOS DE MARCAS CON NOMBRE DE DOMINIO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368276"/>
            <a:ext cx="10353762" cy="496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alt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APROPIACIONES INSUFICIENTES DEL NOMBRE DEL </a:t>
            </a:r>
            <a:r>
              <a:rPr lang="es-AR" alt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DOMINIO:</a:t>
            </a:r>
          </a:p>
          <a:p>
            <a:r>
              <a:rPr lang="es-ES_tradn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</a:t>
            </a: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uando </a:t>
            </a:r>
            <a:r>
              <a:rPr lang="es-ES_tradn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 registra un nombre de dominio con la coincidencia que corresponde a una marca o nombre comercial de un tercero, con la finalidad de utilizarlo de modo efectivo en la </a:t>
            </a: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red</a:t>
            </a:r>
          </a:p>
          <a:p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Titular puede oponerse (IUS PROHIBENDI)</a:t>
            </a:r>
          </a:p>
          <a:p>
            <a:pPr marL="0" indent="0">
              <a:buNone/>
            </a:pPr>
            <a:endParaRPr lang="es-ES" alt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s-AR" alt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endParaRPr lang="es-AR" sz="26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45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909" y="180392"/>
            <a:ext cx="11684000" cy="1326321"/>
          </a:xfrm>
        </p:spPr>
        <p:txBody>
          <a:bodyPr>
            <a:normAutofit/>
          </a:bodyPr>
          <a:lstStyle/>
          <a:p>
            <a:r>
              <a:rPr lang="es-AR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CONFLICTOS DE MARCAS CON NOMBRE DE DOMINIO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368276"/>
            <a:ext cx="10353762" cy="496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altLang="es-AR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COINCIDENCIAS FORTUITAS:</a:t>
            </a:r>
            <a:r>
              <a:rPr lang="es-ES_tradnl" alt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r>
              <a:rPr lang="es-ES_tradnl" alt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s-ES_tradnl" alt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uede </a:t>
            </a:r>
            <a:r>
              <a:rPr lang="es-ES_tradnl" alt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darse la situación que hayan coincidencias sin mala fe por parte del titular del dominio, quien por casualidad elige uno que coincide o es similar a una marca registrada </a:t>
            </a:r>
            <a:r>
              <a:rPr lang="es-ES_tradnl" alt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Titular puede oponerse (IUS PROHIBENDI)</a:t>
            </a:r>
          </a:p>
          <a:p>
            <a:pPr marL="0" indent="0">
              <a:buNone/>
            </a:pPr>
            <a:endParaRPr lang="es-ES" alt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s-AR" alt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endParaRPr lang="es-AR" sz="26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25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909" y="180392"/>
            <a:ext cx="11684000" cy="1326321"/>
          </a:xfrm>
        </p:spPr>
        <p:txBody>
          <a:bodyPr>
            <a:normAutofit/>
          </a:bodyPr>
          <a:lstStyle/>
          <a:p>
            <a:r>
              <a:rPr lang="es-AR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CONFLICTOS DE MARCAS CON NOMBRE DE DOMINIO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368276"/>
            <a:ext cx="10353762" cy="496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altLang="es-AR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CYBERSQUATTING (CYBEROCUPACION):</a:t>
            </a:r>
            <a:r>
              <a:rPr lang="es-ES_tradnl" alt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algn="just"/>
            <a:r>
              <a:rPr lang="es-ES_tradnl" altLang="es-AR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 cuando el titular del nombre de dominio, utiliza de mala fe una denominación que corresponde a una marca de un producto o servicio de tercero para evitar que su propietario se establezca con ese nombre en la red, o forzar al mismo a pagar una determinada suma de dinero para adquirir el dominio registrado.</a:t>
            </a:r>
          </a:p>
          <a:p>
            <a:pPr marL="0" indent="0">
              <a:buNone/>
            </a:pPr>
            <a:endParaRPr lang="es-ES" alt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s-AR" alt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endParaRPr lang="es-AR" sz="26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3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909" y="180392"/>
            <a:ext cx="11684000" cy="1326321"/>
          </a:xfrm>
        </p:spPr>
        <p:txBody>
          <a:bodyPr>
            <a:normAutofit/>
          </a:bodyPr>
          <a:lstStyle/>
          <a:p>
            <a:r>
              <a:rPr lang="es-AR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CONFLICTOS DE MARCAS CON NOMBRE DE DOMINIO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368276"/>
            <a:ext cx="10353762" cy="496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altLang="es-AR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PIRATERIA INVERSA</a:t>
            </a:r>
            <a:endParaRPr lang="es-ES_tradnl" altLang="es-A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/>
            <a:r>
              <a:rPr lang="es-ES_tradnl" alt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 intentar sustraer el nombre de dominio a un titular que lo utiliza de buena fe o bien obstaculizar la actividad de dicho titular. </a:t>
            </a:r>
          </a:p>
          <a:p>
            <a:pPr algn="just"/>
            <a:r>
              <a:rPr lang="es-ES_tradnl" alt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Dicho titular puede recibir un reclamo para que cancele o transfiera su dominio al titular marcario.</a:t>
            </a:r>
          </a:p>
          <a:p>
            <a:pPr marL="0" indent="0">
              <a:buNone/>
            </a:pPr>
            <a:endParaRPr lang="es-ES" alt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s-AR" alt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endParaRPr lang="es-AR" sz="26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04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80392"/>
            <a:ext cx="10353761" cy="1326321"/>
          </a:xfrm>
        </p:spPr>
        <p:txBody>
          <a:bodyPr>
            <a:normAutofit/>
          </a:bodyPr>
          <a:lstStyle/>
          <a:p>
            <a:r>
              <a:rPr lang="es-AR" sz="4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STATUS NACIONAL E INTERNACIONAL</a:t>
            </a:r>
            <a:endParaRPr lang="es-AR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368276"/>
            <a:ext cx="10353762" cy="49672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 OMPI (Organización Mundial de la Propiedad Intelectual), publica en 1999 el Informe Final.</a:t>
            </a:r>
          </a:p>
          <a:p>
            <a:pPr marL="0" indent="0">
              <a:buNone/>
            </a:pPr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 el Informe Final se analizan los conflictos entre marcas y dominios y se establecen las siguientes recomendaciones:</a:t>
            </a:r>
          </a:p>
          <a:p>
            <a:pPr lvl="1"/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Mejores practicas para los órganos de registro</a:t>
            </a:r>
          </a:p>
          <a:p>
            <a:pPr lvl="1"/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Procedimiento administrativo relativo al registro abusivo de los nombres de dominio</a:t>
            </a:r>
          </a:p>
          <a:p>
            <a:pPr lvl="1"/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Exclusión para las marcas famosas</a:t>
            </a:r>
          </a:p>
          <a:p>
            <a:pPr lvl="1"/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Nuevos </a:t>
            </a:r>
            <a:r>
              <a:rPr lang="es-AR" altLang="es-AR" sz="2800" b="1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gTLD</a:t>
            </a:r>
            <a:endParaRPr lang="es-AR" alt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es-AR" alt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endParaRPr lang="es-AR" sz="26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072580" y="6474032"/>
            <a:ext cx="55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Fuente: </a:t>
            </a:r>
            <a:r>
              <a:rPr lang="es-AR" sz="1400" dirty="0" smtClean="0">
                <a:solidFill>
                  <a:schemeClr val="tx2">
                    <a:lumMod val="7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Manual de Derecho Informático - </a:t>
            </a:r>
            <a:r>
              <a:rPr lang="es-AR" sz="1400" dirty="0" err="1" smtClean="0">
                <a:solidFill>
                  <a:schemeClr val="tx2">
                    <a:lumMod val="7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Delpech</a:t>
            </a:r>
            <a:endParaRPr lang="es-AR" sz="1400" dirty="0">
              <a:solidFill>
                <a:schemeClr val="tx2">
                  <a:lumMod val="7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2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45706"/>
            <a:ext cx="10353761" cy="1326321"/>
          </a:xfrm>
        </p:spPr>
        <p:txBody>
          <a:bodyPr>
            <a:normAutofit/>
          </a:bodyPr>
          <a:lstStyle/>
          <a:p>
            <a:r>
              <a:rPr lang="es-AR" sz="4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TEMARIO</a:t>
            </a:r>
            <a:endParaRPr lang="es-AR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¿QUE ES UN DOMINIO?</a:t>
            </a:r>
          </a:p>
          <a:p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REGISTRACION DE DOMINIO</a:t>
            </a:r>
          </a:p>
          <a:p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NORMATIVA VIGENTE (REGISTRACION DE DOMINIOS)</a:t>
            </a:r>
          </a:p>
          <a:p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CONFLICTOS DE MARCAS CON NOMBRE DE DOMINIO</a:t>
            </a:r>
          </a:p>
          <a:p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STATUS NACIONAL E INTERNACIONAL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2923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80392"/>
            <a:ext cx="10353761" cy="1326321"/>
          </a:xfrm>
        </p:spPr>
        <p:txBody>
          <a:bodyPr>
            <a:normAutofit/>
          </a:bodyPr>
          <a:lstStyle/>
          <a:p>
            <a:r>
              <a:rPr lang="es-AR" sz="4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¿Qué ES UN DOMINIO?</a:t>
            </a:r>
            <a:endParaRPr lang="es-AR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368276"/>
            <a:ext cx="10353762" cy="496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DOMINIO</a:t>
            </a:r>
            <a:r>
              <a:rPr lang="es-AR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Un dominio de Internet es un nombre único que identifica a un sitio web en </a:t>
            </a: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Internet</a:t>
            </a:r>
            <a:endParaRPr lang="es-AR" sz="28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Cada dominio es único en internet</a:t>
            </a:r>
          </a:p>
          <a:p>
            <a:pPr lvl="1"/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 dominio solo puede apuntar a un solo servidor</a:t>
            </a:r>
          </a:p>
          <a:p>
            <a:pPr lvl="1"/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Ayudar a las personas a identificar un directorio en la red</a:t>
            </a:r>
          </a:p>
          <a:p>
            <a:pPr lvl="1"/>
            <a:endParaRPr lang="es-AR" sz="2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7" descr="dominio tec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875" y="4325825"/>
            <a:ext cx="56896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84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80392"/>
            <a:ext cx="10353761" cy="1326321"/>
          </a:xfrm>
        </p:spPr>
        <p:txBody>
          <a:bodyPr>
            <a:normAutofit/>
          </a:bodyPr>
          <a:lstStyle/>
          <a:p>
            <a:r>
              <a:rPr lang="es-AR" sz="4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¿Qué ES UN DOMINIO?</a:t>
            </a:r>
            <a:endParaRPr lang="es-AR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368276"/>
            <a:ext cx="10353762" cy="496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CONSIDERACIONES GENERALES:</a:t>
            </a:r>
            <a:endParaRPr lang="es-AR" altLang="es-A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 Dominio no es un derecho real (ya que no es algo material)</a:t>
            </a:r>
          </a:p>
          <a:p>
            <a:pPr lvl="1"/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 derecho sobre el dominio es un contrato de registración</a:t>
            </a:r>
          </a:p>
          <a:p>
            <a:pPr lvl="1"/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 un derecho personal </a:t>
            </a: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que </a:t>
            </a: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 oponible a terceros y es exclusivo aunque no perpetuo.</a:t>
            </a:r>
          </a:p>
          <a:p>
            <a:pPr lvl="1"/>
            <a:endParaRPr lang="es-AR" sz="26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72580" y="6474032"/>
            <a:ext cx="55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Fuente: </a:t>
            </a:r>
            <a:r>
              <a:rPr lang="es-AR" sz="1400" dirty="0" smtClean="0">
                <a:solidFill>
                  <a:schemeClr val="tx2">
                    <a:lumMod val="7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Manual de Derecho Informático - </a:t>
            </a:r>
            <a:r>
              <a:rPr lang="es-AR" sz="1400" dirty="0" err="1" smtClean="0">
                <a:solidFill>
                  <a:schemeClr val="tx2">
                    <a:lumMod val="7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Delpech</a:t>
            </a:r>
            <a:endParaRPr lang="es-AR" sz="1400" dirty="0">
              <a:solidFill>
                <a:schemeClr val="tx2">
                  <a:lumMod val="7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43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80392"/>
            <a:ext cx="10353761" cy="1326321"/>
          </a:xfrm>
        </p:spPr>
        <p:txBody>
          <a:bodyPr>
            <a:normAutofit/>
          </a:bodyPr>
          <a:lstStyle/>
          <a:p>
            <a:r>
              <a:rPr lang="es-AR" sz="4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¿Qué ES UN DOMINIO?</a:t>
            </a:r>
            <a:endParaRPr lang="es-AR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368276"/>
            <a:ext cx="10353762" cy="496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ADMINISTRACION DE DOMINIOS EN ARGENTINA: </a:t>
            </a:r>
          </a:p>
          <a:p>
            <a:pPr lvl="1"/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Entidad responsable NIC Argentina (</a:t>
            </a:r>
            <a:r>
              <a:rPr lang="es-AR" altLang="es-AR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Network Information Center </a:t>
            </a:r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Argentina).</a:t>
            </a:r>
          </a:p>
          <a:p>
            <a:pPr lvl="1"/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Responsable </a:t>
            </a:r>
            <a:r>
              <a:rPr lang="es-AR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 administrar el dominio de nivel superior </a:t>
            </a:r>
            <a:r>
              <a:rPr lang="es-AR" sz="2800" b="1" dirty="0">
                <a:solidFill>
                  <a:srgbClr val="FFFF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.ar</a:t>
            </a:r>
            <a:r>
              <a:rPr lang="es-AR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además del registro de nombres de dominio de internet de las personas físicas y </a:t>
            </a: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jurídicas</a:t>
            </a:r>
          </a:p>
          <a:p>
            <a:pPr marL="457200" lvl="1" indent="0">
              <a:buNone/>
            </a:pPr>
            <a:endParaRPr lang="es-AR" alt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endParaRPr lang="es-AR" sz="26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45" y="4945494"/>
            <a:ext cx="1112260" cy="9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1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80392"/>
            <a:ext cx="10353761" cy="1326321"/>
          </a:xfrm>
        </p:spPr>
        <p:txBody>
          <a:bodyPr>
            <a:normAutofit/>
          </a:bodyPr>
          <a:lstStyle/>
          <a:p>
            <a:r>
              <a:rPr lang="es-AR" sz="4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¿Qué ES UN DOMINIO?</a:t>
            </a:r>
            <a:endParaRPr lang="es-AR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368276"/>
            <a:ext cx="10353762" cy="496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TIPOS DE DOMINIO:</a:t>
            </a:r>
          </a:p>
          <a:p>
            <a:pPr marL="457200" lvl="1" indent="0">
              <a:buNone/>
            </a:pPr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	.ar 				.</a:t>
            </a:r>
            <a:r>
              <a:rPr lang="es-AR" altLang="es-AR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com.ar</a:t>
            </a:r>
          </a:p>
          <a:p>
            <a:pPr marL="457200" lvl="1" indent="0">
              <a:buNone/>
            </a:pPr>
            <a:r>
              <a:rPr lang="es-AR" altLang="es-AR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.net.ar			.edu.ar</a:t>
            </a:r>
          </a:p>
          <a:p>
            <a:pPr marL="0" indent="0">
              <a:buNone/>
            </a:pPr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DOMINIOS ESPECIALES:</a:t>
            </a:r>
          </a:p>
          <a:p>
            <a:pPr marL="0" indent="0">
              <a:buNone/>
            </a:pPr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	.org.ar			.tur.ar</a:t>
            </a:r>
          </a:p>
          <a:p>
            <a:pPr marL="0" indent="0">
              <a:buNone/>
            </a:pPr>
            <a:r>
              <a:rPr lang="es-AR" altLang="es-AR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.música.ar			.gob.ar</a:t>
            </a:r>
          </a:p>
          <a:p>
            <a:pPr marL="0" indent="0">
              <a:buNone/>
            </a:pPr>
            <a:r>
              <a:rPr lang="es-AR" alt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	.mil.ar</a:t>
            </a:r>
          </a:p>
          <a:p>
            <a:pPr marL="0" indent="0">
              <a:buNone/>
            </a:pPr>
            <a:endParaRPr lang="es-AR" alt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altLang="es-AR" sz="26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endParaRPr lang="es-AR" sz="26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813964" y="6446322"/>
            <a:ext cx="445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Fuente: </a:t>
            </a:r>
            <a:r>
              <a:rPr lang="es-A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https://nic.ar/nic-argentina/nuestros-dominios</a:t>
            </a:r>
            <a:endParaRPr lang="es-AR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6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80392"/>
            <a:ext cx="10353761" cy="1326321"/>
          </a:xfrm>
        </p:spPr>
        <p:txBody>
          <a:bodyPr>
            <a:normAutofit/>
          </a:bodyPr>
          <a:lstStyle/>
          <a:p>
            <a:r>
              <a:rPr lang="es-AR" sz="4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REGISTRACION DE DOMINIO</a:t>
            </a:r>
            <a:endParaRPr lang="es-AR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368276"/>
            <a:ext cx="10353762" cy="496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2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REQUISITOS:</a:t>
            </a:r>
          </a:p>
          <a:p>
            <a:r>
              <a:rPr lang="es-AR" sz="32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NUMERO DE CUIT O CUIL</a:t>
            </a:r>
          </a:p>
          <a:p>
            <a:r>
              <a:rPr lang="es-AR" sz="32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CLAVE FISCAL NIVEL 3 (AFIP)</a:t>
            </a:r>
          </a:p>
          <a:p>
            <a:r>
              <a:rPr lang="es-AR" sz="32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ADHERIR SERVICIOS AFIP</a:t>
            </a:r>
          </a:p>
          <a:p>
            <a:pPr marL="0" indent="0">
              <a:buNone/>
            </a:pPr>
            <a:r>
              <a:rPr lang="es-AR" sz="32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PERSONAS JURIDICAS:</a:t>
            </a:r>
          </a:p>
          <a:p>
            <a:r>
              <a:rPr lang="es-AR" sz="32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 debe designar un Representante Legal</a:t>
            </a:r>
            <a:endParaRPr 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s-AR" alt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endParaRPr lang="es-AR" sz="26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028873" y="6427850"/>
            <a:ext cx="5292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Fuente: </a:t>
            </a:r>
            <a:r>
              <a:rPr lang="es-A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https://nic.ar/necesitas-ayuda/que-necesito-para-operar</a:t>
            </a:r>
            <a:endParaRPr lang="es-AR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80392"/>
            <a:ext cx="10353761" cy="1326321"/>
          </a:xfrm>
        </p:spPr>
        <p:txBody>
          <a:bodyPr>
            <a:normAutofit/>
          </a:bodyPr>
          <a:lstStyle/>
          <a:p>
            <a:r>
              <a:rPr lang="es-AR" sz="4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REGISTRACION DE DOMINIO</a:t>
            </a:r>
            <a:endParaRPr lang="es-AR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368276"/>
            <a:ext cx="10353762" cy="496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PROCESO DE REGISTRACION:</a:t>
            </a:r>
          </a:p>
          <a:p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Ingresar </a:t>
            </a:r>
            <a:r>
              <a:rPr lang="es-AR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 clave fiscal </a:t>
            </a: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</a:t>
            </a: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</a:t>
            </a:r>
            <a:r>
              <a:rPr lang="es-AR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://tramitesadistancia.gob.ar</a:t>
            </a: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/</a:t>
            </a:r>
            <a:endParaRPr 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Seleccionar en nombre de quien se va a actuar (persona, representante, etc.)</a:t>
            </a:r>
          </a:p>
          <a:p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Ingresar nombre de dominio y consultar disponibilidad del mismo</a:t>
            </a:r>
          </a:p>
          <a:p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Confirmar el tramite y realizar el pago (según tarifas y dominio vigente)</a:t>
            </a:r>
          </a:p>
          <a:p>
            <a:endParaRPr lang="es-AR" alt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endParaRPr lang="es-AR" sz="26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562111" y="6243123"/>
            <a:ext cx="375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Fuente: </a:t>
            </a:r>
            <a:r>
              <a:rPr lang="es-A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3"/>
              </a:rPr>
              <a:t>https://nic.ar/nic-argentina/aranceles </a:t>
            </a:r>
            <a:r>
              <a:rPr lang="es-A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s-A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s-AR" sz="1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    </a:t>
            </a:r>
            <a:r>
              <a:rPr lang="es-AR" sz="1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4"/>
              </a:rPr>
              <a:t>https</a:t>
            </a:r>
            <a:r>
              <a:rPr lang="es-A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4"/>
              </a:rPr>
              <a:t>://nic.ar/registro-de-dominio</a:t>
            </a:r>
            <a:endParaRPr lang="es-AR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80392"/>
            <a:ext cx="10353761" cy="1326321"/>
          </a:xfrm>
        </p:spPr>
        <p:txBody>
          <a:bodyPr>
            <a:normAutofit/>
          </a:bodyPr>
          <a:lstStyle/>
          <a:p>
            <a:r>
              <a:rPr lang="es-AR" sz="4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REGISTRACION DE DOMINIO</a:t>
            </a:r>
            <a:endParaRPr lang="es-AR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368276"/>
            <a:ext cx="10353762" cy="496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CONSIDERACIONES FINALES:</a:t>
            </a:r>
          </a:p>
          <a:p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 aprobación de dominios especiales se notificara vía mail.</a:t>
            </a:r>
          </a:p>
          <a:p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 </a:t>
            </a:r>
            <a:r>
              <a:rPr lang="es-AR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registro de un nombre de dominio tiene validez por 1 (un) año</a:t>
            </a: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r>
              <a:rPr lang="es-AR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</a:t>
            </a: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 </a:t>
            </a:r>
            <a:r>
              <a:rPr lang="es-AR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hay límite para la cantidad de dominios que puede registrar un mismo </a:t>
            </a:r>
            <a:r>
              <a:rPr lang="es-AR" sz="2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Titular</a:t>
            </a:r>
          </a:p>
          <a:p>
            <a:endParaRPr lang="es-AR" alt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endParaRPr lang="es-AR" sz="26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s-AR" sz="2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687127" y="6427850"/>
            <a:ext cx="55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Fuente: </a:t>
            </a:r>
            <a:r>
              <a:rPr lang="es-AR" sz="1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https://nic.ar/necesitas-ayuda/preguntas-frecuentes-registro</a:t>
            </a:r>
            <a:endParaRPr lang="es-AR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243</TotalTime>
  <Words>870</Words>
  <Application>Microsoft Office PowerPoint</Application>
  <PresentationFormat>Panorámica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Microsoft Sans Serif</vt:lpstr>
      <vt:lpstr>Rockwell</vt:lpstr>
      <vt:lpstr>Tahoma</vt:lpstr>
      <vt:lpstr>Damask</vt:lpstr>
      <vt:lpstr>LEGISLACION APLICABLE A LA TECNOLOGIA Y LAS COMUNICACIONES</vt:lpstr>
      <vt:lpstr>TEMARIO</vt:lpstr>
      <vt:lpstr>¿Qué ES UN DOMINIO?</vt:lpstr>
      <vt:lpstr>¿Qué ES UN DOMINIO?</vt:lpstr>
      <vt:lpstr>¿Qué ES UN DOMINIO?</vt:lpstr>
      <vt:lpstr>¿Qué ES UN DOMINIO?</vt:lpstr>
      <vt:lpstr>REGISTRACION DE DOMINIO</vt:lpstr>
      <vt:lpstr>REGISTRACION DE DOMINIO</vt:lpstr>
      <vt:lpstr>REGISTRACION DE DOMINIO</vt:lpstr>
      <vt:lpstr>NORMATIVA VIGENTE (REGISTRACION DE DOMINIOS)</vt:lpstr>
      <vt:lpstr>NORMATIVA VIGENTE (REGISTRACION DE DOMINIOS)</vt:lpstr>
      <vt:lpstr>CONFLICTOS DE MARCAS CON NOMBRE DE DOMINIO</vt:lpstr>
      <vt:lpstr>CONFLICTOS DE MARCAS CON NOMBRE DE DOMINIO</vt:lpstr>
      <vt:lpstr>CONFLICTOS DE MARCAS CON NOMBRE DE DOMINIO</vt:lpstr>
      <vt:lpstr>CONFLICTOS DE MARCAS CON NOMBRE DE DOMINIO</vt:lpstr>
      <vt:lpstr>CONFLICTOS DE MARCAS CON NOMBRE DE DOMINIO</vt:lpstr>
      <vt:lpstr>CONFLICTOS DE MARCAS CON NOMBRE DE DOMINIO</vt:lpstr>
      <vt:lpstr>STATUS NACIONAL E INTERNACIONAL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LEGISLACION APLICABLE A LA TECNOLOGIA Y LAS COMUNICACIONES</dc:title>
  <dc:creator>Pablo</dc:creator>
  <cp:lastModifiedBy>Pablo</cp:lastModifiedBy>
  <cp:revision>29</cp:revision>
  <dcterms:created xsi:type="dcterms:W3CDTF">2017-06-01T12:07:39Z</dcterms:created>
  <dcterms:modified xsi:type="dcterms:W3CDTF">2017-06-01T16:16:55Z</dcterms:modified>
</cp:coreProperties>
</file>